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Ближе к </a:t>
            </a:r>
            <a:r>
              <a:rPr lang="ru-RU" dirty="0" smtClean="0"/>
              <a:t>сути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7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текста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4858330" cy="359931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Описание тегов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 </a:t>
            </a:r>
            <a:r>
              <a:rPr lang="ru-RU" dirty="0"/>
              <a:t>– отвечает за позицию объекта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</a:t>
            </a:r>
            <a:r>
              <a:rPr lang="ru-RU" dirty="0"/>
              <a:t> – отступ от верхушки </a:t>
            </a:r>
            <a:r>
              <a:rPr lang="ru-RU" dirty="0" smtClean="0"/>
              <a:t>сайта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Margin – </a:t>
            </a:r>
            <a:r>
              <a:rPr lang="ru-RU" dirty="0" smtClean="0"/>
              <a:t>отступ слева и права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Width</a:t>
            </a:r>
            <a:r>
              <a:rPr lang="ru-RU" dirty="0" smtClean="0"/>
              <a:t> </a:t>
            </a:r>
            <a:r>
              <a:rPr lang="ru-RU" dirty="0"/>
              <a:t>– размер по ширине </a:t>
            </a:r>
            <a:r>
              <a:rPr lang="ru-RU" dirty="0" smtClean="0"/>
              <a:t>объекта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Text-align – </a:t>
            </a:r>
            <a:r>
              <a:rPr lang="ru-RU" dirty="0" smtClean="0"/>
              <a:t>выравнивает текст по центру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Font-size</a:t>
            </a:r>
            <a:r>
              <a:rPr lang="ru-RU" dirty="0" smtClean="0"/>
              <a:t> </a:t>
            </a:r>
            <a:r>
              <a:rPr lang="ru-RU" dirty="0"/>
              <a:t>– размер </a:t>
            </a:r>
            <a:r>
              <a:rPr lang="ru-RU" dirty="0" smtClean="0"/>
              <a:t>шрифта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Padding</a:t>
            </a:r>
            <a:r>
              <a:rPr lang="ru-RU" dirty="0"/>
              <a:t> – внутренний </a:t>
            </a:r>
            <a:r>
              <a:rPr lang="ru-RU" dirty="0" smtClean="0"/>
              <a:t>отступ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2386" r="48126" b="50848"/>
          <a:stretch/>
        </p:blipFill>
        <p:spPr>
          <a:xfrm>
            <a:off x="7950791" y="3555233"/>
            <a:ext cx="3374708" cy="11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4988959" cy="3599316"/>
          </a:xfrm>
        </p:spPr>
        <p:txBody>
          <a:bodyPr/>
          <a:lstStyle/>
          <a:p>
            <a:r>
              <a:rPr lang="ru-RU" dirty="0" smtClean="0"/>
              <a:t>В футоре находится информация и способ связи с администрацией сайта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4662" r="15396" b="40675"/>
          <a:stretch/>
        </p:blipFill>
        <p:spPr>
          <a:xfrm>
            <a:off x="6213430" y="2934748"/>
            <a:ext cx="5503954" cy="24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футора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5459222" cy="359931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Теги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Position – </a:t>
            </a:r>
            <a:r>
              <a:rPr lang="ru-RU" dirty="0" smtClean="0"/>
              <a:t>Отвечает за способ положение объекта на странице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Left – </a:t>
            </a:r>
            <a:r>
              <a:rPr lang="ru-RU" dirty="0" smtClean="0"/>
              <a:t>отступ от края слева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Bottom – </a:t>
            </a:r>
            <a:r>
              <a:rPr lang="ru-RU" dirty="0" smtClean="0"/>
              <a:t>отступ от низа страницы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Padding – </a:t>
            </a:r>
            <a:r>
              <a:rPr lang="ru-RU" dirty="0" smtClean="0"/>
              <a:t>внутренний отступ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Width - </a:t>
            </a:r>
            <a:r>
              <a:rPr lang="ru-RU" dirty="0" smtClean="0"/>
              <a:t>ширина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Height - </a:t>
            </a:r>
            <a:r>
              <a:rPr lang="ru-RU" dirty="0" smtClean="0"/>
              <a:t>высота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Background – </a:t>
            </a:r>
            <a:r>
              <a:rPr lang="ru-RU" dirty="0" smtClean="0"/>
              <a:t>цвет оформления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– </a:t>
            </a:r>
            <a:r>
              <a:rPr lang="ru-RU" dirty="0" smtClean="0"/>
              <a:t>способ отображения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 – </a:t>
            </a:r>
            <a:r>
              <a:rPr lang="ru-RU" dirty="0" smtClean="0"/>
              <a:t>отступ от края с права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417" r="65997" b="15243"/>
          <a:stretch/>
        </p:blipFill>
        <p:spPr>
          <a:xfrm>
            <a:off x="8268844" y="456508"/>
            <a:ext cx="2769270" cy="6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Страницы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5393907" cy="3599316"/>
          </a:xfrm>
        </p:spPr>
        <p:txBody>
          <a:bodyPr/>
          <a:lstStyle/>
          <a:p>
            <a:r>
              <a:rPr lang="ru-RU" dirty="0" smtClean="0"/>
              <a:t>Это регистрация.</a:t>
            </a:r>
          </a:p>
          <a:p>
            <a:r>
              <a:rPr lang="ru-RU" dirty="0" smtClean="0"/>
              <a:t>В тег </a:t>
            </a:r>
            <a:r>
              <a:rPr lang="en-US" dirty="0" smtClean="0"/>
              <a:t>input</a:t>
            </a:r>
            <a:r>
              <a:rPr lang="ru-RU" dirty="0" smtClean="0"/>
              <a:t> человек может вставить текст.</a:t>
            </a:r>
          </a:p>
          <a:p>
            <a:r>
              <a:rPr lang="ru-RU" dirty="0" smtClean="0"/>
              <a:t>В теге </a:t>
            </a:r>
            <a:r>
              <a:rPr lang="en-US" dirty="0" smtClean="0"/>
              <a:t>input </a:t>
            </a:r>
            <a:r>
              <a:rPr lang="ru-RU" dirty="0" smtClean="0"/>
              <a:t>есть </a:t>
            </a:r>
            <a:r>
              <a:rPr lang="en-US" dirty="0" smtClean="0"/>
              <a:t>Type</a:t>
            </a:r>
            <a:r>
              <a:rPr lang="ru-RU" dirty="0" smtClean="0"/>
              <a:t>, благодаря ему можно скрыть текст такие как пароли, с помощью </a:t>
            </a:r>
            <a:r>
              <a:rPr lang="en-US" dirty="0" smtClean="0"/>
              <a:t>type=“password”.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6719" r="13991" b="43312"/>
          <a:stretch/>
        </p:blipFill>
        <p:spPr>
          <a:xfrm>
            <a:off x="6422436" y="3444199"/>
            <a:ext cx="5595394" cy="1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7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5276342" cy="359931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Теги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Position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способ позиционирования на страницы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отступ от верха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Width</a:t>
            </a:r>
            <a:r>
              <a:rPr lang="en-US" dirty="0"/>
              <a:t> - </a:t>
            </a:r>
            <a:r>
              <a:rPr lang="ru-RU" dirty="0" smtClean="0"/>
              <a:t>ширина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Margin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Внешний отступ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Padding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внутренний отступ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Text-align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выравнивание текста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Font-size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размер текста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Border – </a:t>
            </a:r>
            <a:r>
              <a:rPr lang="ru-RU" dirty="0" smtClean="0"/>
              <a:t>добавление бордюра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9" t="42936" r="43307" b="26358"/>
          <a:stretch/>
        </p:blipFill>
        <p:spPr>
          <a:xfrm>
            <a:off x="6622869" y="2651759"/>
            <a:ext cx="5007429" cy="30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Аренда</a:t>
            </a:r>
            <a:r>
              <a:rPr lang="en-US" dirty="0" smtClean="0"/>
              <a:t>/</a:t>
            </a:r>
            <a:r>
              <a:rPr lang="ru-RU" dirty="0" smtClean="0"/>
              <a:t>Желание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4730031" cy="3599316"/>
          </a:xfrm>
        </p:spPr>
        <p:txBody>
          <a:bodyPr/>
          <a:lstStyle/>
          <a:p>
            <a:r>
              <a:rPr lang="ru-RU" dirty="0" smtClean="0"/>
              <a:t>Здесь расположено предложении продажи.</a:t>
            </a:r>
          </a:p>
          <a:p>
            <a:r>
              <a:rPr lang="ru-RU" dirty="0" smtClean="0"/>
              <a:t>Тег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ru-RU" dirty="0" smtClean="0"/>
              <a:t>расположено изображение товара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9" t="42559" r="13991" b="37096"/>
          <a:stretch/>
        </p:blipFill>
        <p:spPr>
          <a:xfrm>
            <a:off x="5410352" y="3081457"/>
            <a:ext cx="6781648" cy="17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0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аренды</a:t>
            </a:r>
            <a:r>
              <a:rPr lang="en-US" dirty="0" smtClean="0"/>
              <a:t>/</a:t>
            </a:r>
            <a:r>
              <a:rPr lang="ru-RU" dirty="0" smtClean="0"/>
              <a:t>желание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4845268" cy="35993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Теги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Height – </a:t>
            </a:r>
            <a:r>
              <a:rPr lang="ru-RU" smtClean="0"/>
              <a:t>высота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Margin – </a:t>
            </a:r>
            <a:r>
              <a:rPr lang="ru-RU" dirty="0" smtClean="0"/>
              <a:t>внешний отступ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left – </a:t>
            </a:r>
            <a:r>
              <a:rPr lang="ru-RU" dirty="0" smtClean="0"/>
              <a:t>отступ от левого края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Position – </a:t>
            </a:r>
            <a:r>
              <a:rPr lang="ru-RU" dirty="0" smtClean="0"/>
              <a:t>Позиционирование объекта на станице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Width – </a:t>
            </a:r>
            <a:r>
              <a:rPr lang="ru-RU" dirty="0" smtClean="0"/>
              <a:t>ширина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Font-size – </a:t>
            </a:r>
            <a:r>
              <a:rPr lang="ru-RU" dirty="0" smtClean="0"/>
              <a:t>размер текста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Color – </a:t>
            </a:r>
            <a:r>
              <a:rPr lang="ru-RU" dirty="0" smtClean="0"/>
              <a:t>цвет текста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82" t="20330" r="69411" b="17127"/>
          <a:stretch/>
        </p:blipFill>
        <p:spPr>
          <a:xfrm>
            <a:off x="8569234" y="1140122"/>
            <a:ext cx="2207623" cy="54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</a:t>
            </a:r>
            <a:r>
              <a:rPr lang="ru-RU" dirty="0" err="1" smtClean="0"/>
              <a:t>экрвн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4584010" cy="4101738"/>
          </a:xfrm>
        </p:spPr>
        <p:txBody>
          <a:bodyPr/>
          <a:lstStyle/>
          <a:p>
            <a:r>
              <a:rPr lang="ru-RU" dirty="0" smtClean="0"/>
              <a:t>Главный экран.</a:t>
            </a:r>
          </a:p>
          <a:p>
            <a:r>
              <a:rPr lang="ru-RU" dirty="0" smtClean="0"/>
              <a:t>В верху находится </a:t>
            </a:r>
            <a:r>
              <a:rPr lang="en-US" dirty="0" smtClean="0"/>
              <a:t>“Header” </a:t>
            </a:r>
            <a:r>
              <a:rPr lang="ru-RU" dirty="0" smtClean="0"/>
              <a:t>в котором находится меню сайта. Которое </a:t>
            </a:r>
            <a:r>
              <a:rPr lang="ru-RU" dirty="0"/>
              <a:t>п</a:t>
            </a:r>
            <a:r>
              <a:rPr lang="ru-RU" dirty="0" smtClean="0"/>
              <a:t>омогает перемещаться по сайте.</a:t>
            </a:r>
          </a:p>
          <a:p>
            <a:r>
              <a:rPr lang="ru-RU" dirty="0" smtClean="0"/>
              <a:t>Также на сайте находится </a:t>
            </a:r>
            <a:r>
              <a:rPr lang="en-US" dirty="0" smtClean="0"/>
              <a:t>“Center” </a:t>
            </a:r>
            <a:r>
              <a:rPr lang="ru-RU" dirty="0" smtClean="0"/>
              <a:t>Где и находится весь сайт.</a:t>
            </a:r>
          </a:p>
          <a:p>
            <a:r>
              <a:rPr lang="ru-RU" dirty="0" smtClean="0"/>
              <a:t>И </a:t>
            </a:r>
            <a:r>
              <a:rPr lang="en-US" dirty="0" smtClean="0"/>
              <a:t>“Footer” </a:t>
            </a:r>
            <a:r>
              <a:rPr lang="ru-RU" dirty="0" smtClean="0"/>
              <a:t>в футоре находится информация о сайте.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0816" b="4148"/>
          <a:stretch/>
        </p:blipFill>
        <p:spPr>
          <a:xfrm>
            <a:off x="6924812" y="2336873"/>
            <a:ext cx="3594326" cy="4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4662388" cy="35993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странице находится раздел где люди могут зарегистрироваться.</a:t>
            </a:r>
          </a:p>
          <a:p>
            <a:r>
              <a:rPr lang="ru-RU" dirty="0" smtClean="0"/>
              <a:t>Логин состоит из 2 деталей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Текст</a:t>
            </a:r>
          </a:p>
          <a:p>
            <a:r>
              <a:rPr lang="ru-RU" dirty="0" smtClean="0"/>
              <a:t>2. </a:t>
            </a:r>
            <a:r>
              <a:rPr lang="en-US" dirty="0" smtClean="0"/>
              <a:t>input</a:t>
            </a:r>
            <a:r>
              <a:rPr lang="ru-RU" dirty="0"/>
              <a:t> </a:t>
            </a:r>
            <a:r>
              <a:rPr lang="ru-RU" dirty="0" smtClean="0"/>
              <a:t>– это текс который отвечает за то где люди могут вставить свой текс</a:t>
            </a:r>
          </a:p>
          <a:p>
            <a:r>
              <a:rPr lang="ru-RU" dirty="0" smtClean="0"/>
              <a:t>Но на данный момент регистрация не работает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1620" b="5687"/>
          <a:stretch/>
        </p:blipFill>
        <p:spPr>
          <a:xfrm>
            <a:off x="7221372" y="1973938"/>
            <a:ext cx="4003160" cy="43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6109099" cy="3599316"/>
          </a:xfrm>
        </p:spPr>
        <p:txBody>
          <a:bodyPr/>
          <a:lstStyle/>
          <a:p>
            <a:r>
              <a:rPr lang="ru-RU" dirty="0" smtClean="0"/>
              <a:t>Здесь люди могут выкладывать свои </a:t>
            </a:r>
            <a:r>
              <a:rPr lang="ru-RU" dirty="0" err="1" smtClean="0"/>
              <a:t>предлижения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196" b="8729"/>
          <a:stretch/>
        </p:blipFill>
        <p:spPr>
          <a:xfrm>
            <a:off x="7603507" y="1978944"/>
            <a:ext cx="4274167" cy="43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Желание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7023499" cy="3599316"/>
          </a:xfrm>
        </p:spPr>
        <p:txBody>
          <a:bodyPr/>
          <a:lstStyle/>
          <a:p>
            <a:r>
              <a:rPr lang="ru-RU" dirty="0" smtClean="0"/>
              <a:t>Здесь находятся предложения которые пользователь сохранил те предложения которые его заинтересовали.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543" b="8728"/>
          <a:stretch/>
        </p:blipFill>
        <p:spPr>
          <a:xfrm>
            <a:off x="8281470" y="2113421"/>
            <a:ext cx="4025424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4806930" cy="3599316"/>
          </a:xfrm>
        </p:spPr>
        <p:txBody>
          <a:bodyPr/>
          <a:lstStyle/>
          <a:p>
            <a:r>
              <a:rPr lang="ru-RU" dirty="0" smtClean="0"/>
              <a:t>Данная часть кода отвечает за меню </a:t>
            </a:r>
            <a:r>
              <a:rPr lang="en-US" dirty="0" smtClean="0"/>
              <a:t>header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ru-RU" dirty="0" smtClean="0"/>
              <a:t>данный отвечает за оформление данной части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0879" b="46044"/>
          <a:stretch/>
        </p:blipFill>
        <p:spPr>
          <a:xfrm>
            <a:off x="5487251" y="2336873"/>
            <a:ext cx="6505575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695" y="3937073"/>
            <a:ext cx="2304487" cy="24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4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соц.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5420033" cy="3599316"/>
          </a:xfrm>
        </p:spPr>
        <p:txBody>
          <a:bodyPr/>
          <a:lstStyle/>
          <a:p>
            <a:r>
              <a:rPr lang="ru-RU" dirty="0" smtClean="0"/>
              <a:t>Соц. сети – </a:t>
            </a:r>
            <a:r>
              <a:rPr lang="ru-RU" dirty="0"/>
              <a:t>з</a:t>
            </a:r>
            <a:r>
              <a:rPr lang="ru-RU" dirty="0" smtClean="0"/>
              <a:t>десь находится ссылки на способы связи с компанией. Находится на всех страницах.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900" t="26358" r="13991" b="46515"/>
          <a:stretch/>
        </p:blipFill>
        <p:spPr>
          <a:xfrm>
            <a:off x="6622868" y="2289254"/>
            <a:ext cx="4898572" cy="1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соц. сетей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047050" cy="35993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Описание тегов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 </a:t>
            </a:r>
            <a:r>
              <a:rPr lang="ru-RU" dirty="0"/>
              <a:t>– отвечает за позицию объекта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</a:t>
            </a:r>
            <a:r>
              <a:rPr lang="ru-RU" dirty="0"/>
              <a:t> – отступ от верхушки сайта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Margin-top</a:t>
            </a:r>
            <a:r>
              <a:rPr lang="ru-RU" dirty="0"/>
              <a:t> – наружный отступ от верха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</a:t>
            </a:r>
            <a:r>
              <a:rPr lang="ru-RU" dirty="0"/>
              <a:t> -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Width</a:t>
            </a:r>
            <a:r>
              <a:rPr lang="ru-RU" dirty="0"/>
              <a:t> – размер по ширине объекта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Height</a:t>
            </a:r>
            <a:r>
              <a:rPr lang="ru-RU" dirty="0"/>
              <a:t> - размер по высоте объекта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Font-size</a:t>
            </a:r>
            <a:r>
              <a:rPr lang="ru-RU" dirty="0"/>
              <a:t> – размер шрифта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Text-decoration</a:t>
            </a:r>
            <a:r>
              <a:rPr lang="ru-RU" dirty="0"/>
              <a:t> – декорация текста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Color</a:t>
            </a:r>
            <a:r>
              <a:rPr lang="ru-RU" dirty="0"/>
              <a:t> – цвет текста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Padding</a:t>
            </a:r>
            <a:r>
              <a:rPr lang="ru-RU" dirty="0"/>
              <a:t> – внутренний отступ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2042" r="52543" b="6012"/>
          <a:stretch/>
        </p:blipFill>
        <p:spPr>
          <a:xfrm>
            <a:off x="7516435" y="2037806"/>
            <a:ext cx="2555028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7661" r="17473" b="37268"/>
          <a:stretch/>
        </p:blipFill>
        <p:spPr>
          <a:xfrm>
            <a:off x="6701246" y="2429691"/>
            <a:ext cx="5368834" cy="10450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5668228" cy="3599316"/>
          </a:xfrm>
        </p:spPr>
        <p:txBody>
          <a:bodyPr/>
          <a:lstStyle/>
          <a:p>
            <a:r>
              <a:rPr lang="ru-RU" dirty="0" smtClean="0"/>
              <a:t>Здесь находится текст приветствия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59922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58</TotalTime>
  <Words>440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Берлин</vt:lpstr>
      <vt:lpstr>Ближе к сути</vt:lpstr>
      <vt:lpstr>Главный экрвн</vt:lpstr>
      <vt:lpstr>Регистрация</vt:lpstr>
      <vt:lpstr>Аренда</vt:lpstr>
      <vt:lpstr>Желание</vt:lpstr>
      <vt:lpstr>Код сайта</vt:lpstr>
      <vt:lpstr>Ссылки на соц. сети</vt:lpstr>
      <vt:lpstr>Оформление соц. сетей </vt:lpstr>
      <vt:lpstr>Текст страницы</vt:lpstr>
      <vt:lpstr>Оформление текста страницы</vt:lpstr>
      <vt:lpstr>Футер</vt:lpstr>
      <vt:lpstr>Оформление футора</vt:lpstr>
      <vt:lpstr>Страницы регистрации</vt:lpstr>
      <vt:lpstr>Оформление регистрации</vt:lpstr>
      <vt:lpstr>Аренда/Желание</vt:lpstr>
      <vt:lpstr>Оформление аренды/желание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Ближе к суте</dc:title>
  <dc:creator>Ольга Басова</dc:creator>
  <cp:lastModifiedBy>Ольга Басова</cp:lastModifiedBy>
  <cp:revision>8</cp:revision>
  <dcterms:created xsi:type="dcterms:W3CDTF">2023-04-19T03:23:03Z</dcterms:created>
  <dcterms:modified xsi:type="dcterms:W3CDTF">2023-04-19T04:48:49Z</dcterms:modified>
</cp:coreProperties>
</file>