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Ближе к </a:t>
            </a:r>
            <a:r>
              <a:rPr lang="ru-RU" dirty="0" err="1" smtClean="0"/>
              <a:t>суте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67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</a:t>
            </a:r>
            <a:r>
              <a:rPr lang="ru-RU" dirty="0" err="1" smtClean="0"/>
              <a:t>экрвн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4584010" cy="4101738"/>
          </a:xfrm>
        </p:spPr>
        <p:txBody>
          <a:bodyPr/>
          <a:lstStyle/>
          <a:p>
            <a:r>
              <a:rPr lang="ru-RU" dirty="0" smtClean="0"/>
              <a:t>Главный экран.</a:t>
            </a:r>
          </a:p>
          <a:p>
            <a:r>
              <a:rPr lang="ru-RU" dirty="0" smtClean="0"/>
              <a:t>В верху находится </a:t>
            </a:r>
            <a:r>
              <a:rPr lang="en-US" dirty="0" smtClean="0"/>
              <a:t>“Header” </a:t>
            </a:r>
            <a:r>
              <a:rPr lang="ru-RU" dirty="0" smtClean="0"/>
              <a:t>в котором находится меню сайта. Которое </a:t>
            </a:r>
            <a:r>
              <a:rPr lang="ru-RU" dirty="0"/>
              <a:t>п</a:t>
            </a:r>
            <a:r>
              <a:rPr lang="ru-RU" dirty="0" smtClean="0"/>
              <a:t>омогает перемещаться по сайте.</a:t>
            </a:r>
          </a:p>
          <a:p>
            <a:r>
              <a:rPr lang="ru-RU" dirty="0" smtClean="0"/>
              <a:t>Также на сайте находится </a:t>
            </a:r>
            <a:r>
              <a:rPr lang="en-US" dirty="0" smtClean="0"/>
              <a:t>“Center” </a:t>
            </a:r>
            <a:r>
              <a:rPr lang="ru-RU" dirty="0" smtClean="0"/>
              <a:t>Где и находится весь сайт.</a:t>
            </a:r>
          </a:p>
          <a:p>
            <a:r>
              <a:rPr lang="ru-RU" dirty="0" smtClean="0"/>
              <a:t>И </a:t>
            </a:r>
            <a:r>
              <a:rPr lang="en-US" dirty="0" smtClean="0"/>
              <a:t>“Footer” </a:t>
            </a:r>
            <a:r>
              <a:rPr lang="ru-RU" dirty="0" smtClean="0"/>
              <a:t>в футоре находится информация о сайте.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0816" b="4148"/>
          <a:stretch/>
        </p:blipFill>
        <p:spPr>
          <a:xfrm>
            <a:off x="6924812" y="2336873"/>
            <a:ext cx="3594326" cy="41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1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4662388" cy="359931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 странице находится раздел где люди могут зарегистрироваться.</a:t>
            </a:r>
          </a:p>
          <a:p>
            <a:r>
              <a:rPr lang="ru-RU" dirty="0" smtClean="0"/>
              <a:t>Логин состоит из 2 деталей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ru-RU" dirty="0" smtClean="0"/>
              <a:t>Текст</a:t>
            </a:r>
          </a:p>
          <a:p>
            <a:r>
              <a:rPr lang="ru-RU" dirty="0" smtClean="0"/>
              <a:t>2. </a:t>
            </a:r>
            <a:r>
              <a:rPr lang="en-US" dirty="0" smtClean="0"/>
              <a:t>input</a:t>
            </a:r>
            <a:r>
              <a:rPr lang="ru-RU" dirty="0"/>
              <a:t> </a:t>
            </a:r>
            <a:r>
              <a:rPr lang="ru-RU" dirty="0" smtClean="0"/>
              <a:t>– это текс который отвечает за то где люди могут вставить свой текс</a:t>
            </a:r>
          </a:p>
          <a:p>
            <a:r>
              <a:rPr lang="ru-RU" dirty="0" smtClean="0"/>
              <a:t>Но на данный момент регистрация не работает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1620" b="5687"/>
          <a:stretch/>
        </p:blipFill>
        <p:spPr>
          <a:xfrm>
            <a:off x="7221372" y="1973938"/>
            <a:ext cx="4003160" cy="432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8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Аренда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6109099" cy="3599316"/>
          </a:xfrm>
        </p:spPr>
        <p:txBody>
          <a:bodyPr/>
          <a:lstStyle/>
          <a:p>
            <a:r>
              <a:rPr lang="ru-RU" dirty="0" smtClean="0"/>
              <a:t>Здесь люди могут выкладывать свои </a:t>
            </a:r>
            <a:r>
              <a:rPr lang="ru-RU" dirty="0" err="1" smtClean="0"/>
              <a:t>предлижения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196" b="8729"/>
          <a:stretch/>
        </p:blipFill>
        <p:spPr>
          <a:xfrm>
            <a:off x="7603507" y="1978944"/>
            <a:ext cx="4274167" cy="43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8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Желание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7023499" cy="3599316"/>
          </a:xfrm>
        </p:spPr>
        <p:txBody>
          <a:bodyPr/>
          <a:lstStyle/>
          <a:p>
            <a:r>
              <a:rPr lang="ru-RU" dirty="0" smtClean="0"/>
              <a:t>Здесь находятся предложения которые пользователь сохранил те предложения которые его заинтересовали.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543" b="8728"/>
          <a:stretch/>
        </p:blipFill>
        <p:spPr>
          <a:xfrm>
            <a:off x="8281470" y="2113421"/>
            <a:ext cx="4025424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7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4806930" cy="3599316"/>
          </a:xfrm>
        </p:spPr>
        <p:txBody>
          <a:bodyPr/>
          <a:lstStyle/>
          <a:p>
            <a:r>
              <a:rPr lang="ru-RU" dirty="0" smtClean="0"/>
              <a:t>Данная часть кода отвечает за меню </a:t>
            </a:r>
            <a:r>
              <a:rPr lang="en-US" dirty="0" smtClean="0"/>
              <a:t>header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ru-RU" dirty="0" smtClean="0"/>
              <a:t>данный отвечает за оформление данной части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30879" b="46044"/>
          <a:stretch/>
        </p:blipFill>
        <p:spPr>
          <a:xfrm>
            <a:off x="5487251" y="2336873"/>
            <a:ext cx="6505575" cy="1600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695" y="3937073"/>
            <a:ext cx="2304487" cy="24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4553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17</TotalTime>
  <Words>129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Ближе к суте</vt:lpstr>
      <vt:lpstr>Главный экрвн</vt:lpstr>
      <vt:lpstr>Регистрация</vt:lpstr>
      <vt:lpstr>Аренда</vt:lpstr>
      <vt:lpstr>Желание</vt:lpstr>
      <vt:lpstr>Код сайта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Ближе к суте</dc:title>
  <dc:creator>Ольга Басова</dc:creator>
  <cp:lastModifiedBy>Ольга Басова</cp:lastModifiedBy>
  <cp:revision>2</cp:revision>
  <dcterms:created xsi:type="dcterms:W3CDTF">2023-04-19T03:23:03Z</dcterms:created>
  <dcterms:modified xsi:type="dcterms:W3CDTF">2023-04-19T03:40:45Z</dcterms:modified>
</cp:coreProperties>
</file>