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73" r:id="rId6"/>
    <p:sldId id="274" r:id="rId7"/>
    <p:sldId id="276" r:id="rId8"/>
    <p:sldId id="277" r:id="rId9"/>
    <p:sldId id="28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E1C9-BC53-4D32-B66C-7CFC0A75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544FC6-A141-4767-B0DC-505F8ECA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12F66-5BDA-4580-87CB-69ACBED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521E0-81A8-4B95-9130-A9E6260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CE438-8CD2-4EBD-BBC5-858827C5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3B884-5551-476D-B298-C2E3023A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7D3F26-0CDC-4B2E-A8AE-75803D829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06391-7D98-48E6-9112-986222B2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5FC48-D7AD-4A3C-A1A3-91E38C0F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0EE8E-A8B8-411A-8241-6424E64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2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7B1B13-2430-4F1D-A0E7-9A049B18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E351D-C1B9-4769-BB54-0203A977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EFC9A-ECAE-41EB-9334-3B5B3463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DC8CA-B96A-4395-A16B-D04E0354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78990-00E8-4A7B-9D9B-01BB5E2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53BA-5515-4221-B712-DB898680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A252F-4299-4877-A0D3-D6EA7009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8BFA-3731-462D-B702-6C44A4C5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3EB7B-2EB5-46B3-8233-C2B990B3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58DB6-6286-4D49-A3AC-4BA39AE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68C70-49AD-4D49-833C-900B55C8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6E714-85AE-4489-83DB-B7E84F73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70DE-2EAB-4B21-A4CA-0C6C5353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EB3B5-FF60-4213-BE9D-22E01E88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916270-7490-443B-8D38-F073188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9ACC-DE11-43B0-A54B-F90935B7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A9E29-C7F7-4AED-B222-A3EB78C93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3C422-A72F-492A-BC50-5DA7CE64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BA6A88-C176-494B-862C-1E3CF789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FDA77-D296-4226-A5AF-A62AB8F2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47817-9472-4E62-9395-8C99DC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9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FC37B-2E36-4300-8534-FB0B3D6F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8AB1C5-2DC3-4D78-9A67-F1C4729A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830A67-C2BB-444C-90A7-DE8B789B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F48C20-A096-4871-A213-0A400F199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667FE3-8615-4D77-97CA-D0F0ADC26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264FE5-75D8-4ADC-91DD-5C3E32F1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FF3781-8E27-4D3E-95FF-92EB18C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774562-14CF-4FAA-B335-8A9DB8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1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6C61-1046-4C32-907E-35E2AC78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610B0-D787-427A-AD5D-6C900F78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2C9961-1AA4-4136-AC95-3DA3EA3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10B260-0969-4E69-82C9-D3867D7C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7C217-B47C-4C36-8908-CFC6D55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B16F4A-2AD5-4030-BCC9-9B8D31B6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74B376-8FAF-45F7-8785-3D5E652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5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5916-799C-4C83-922D-0D948BB4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03C95-6004-4E34-955F-7255F52D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41337F-B039-446D-99E1-D6731407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E9372-6FDD-457E-973B-B0AAA7C3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F5A56-607F-402E-A10D-00D40405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4262E-1099-4EED-88C9-0F0CD9CE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0F852-7459-4493-82B1-C2627449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C92FAD-E4FD-48CD-84EB-0A81E393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6FE9C4-C738-489E-8ECC-FEA691B9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BC2552-1905-40C5-885A-CC95F9D7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D801FD-77C1-4349-BA27-86A8B80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2E63D4-019A-48B3-9C6D-4112EE79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54EF01-3CD9-47A8-851F-8C6C1EFD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FF5E1-8683-48FA-8A2F-52C2966F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40363-657A-4EB6-9117-E71FCD48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A82FC-9EE0-464A-95A5-ED3E650D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1B99-3871-48A7-9784-AF7C136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DA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626CE7C-275F-4A58-B6B5-AD8C0713C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r="-1" b="14633"/>
          <a:stretch/>
        </p:blipFill>
        <p:spPr>
          <a:xfrm>
            <a:off x="9329098" y="-39756"/>
            <a:ext cx="2862902" cy="203884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2CE0D1-5750-4ED6-B140-70D65D8E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Kugelbunt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126C13-EFB8-463D-B59A-08AC4E43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de-DE" dirty="0"/>
              <a:t>Mirco Schlichting, </a:t>
            </a:r>
          </a:p>
          <a:p>
            <a:pPr algn="l"/>
            <a:r>
              <a:rPr lang="de-DE" dirty="0"/>
              <a:t>Tom Haupt, </a:t>
            </a:r>
          </a:p>
          <a:p>
            <a:pPr algn="l"/>
            <a:r>
              <a:rPr lang="de-DE" dirty="0"/>
              <a:t>Leon Schillings,</a:t>
            </a:r>
          </a:p>
          <a:p>
            <a:pPr algn="l"/>
            <a:r>
              <a:rPr lang="de-DE" dirty="0"/>
              <a:t>Corinna Pfarr</a:t>
            </a:r>
          </a:p>
        </p:txBody>
      </p:sp>
    </p:spTree>
    <p:extLst>
      <p:ext uri="{BB962C8B-B14F-4D97-AF65-F5344CB8AC3E}">
        <p14:creationId xmlns:p14="http://schemas.microsoft.com/office/powerpoint/2010/main" val="38290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1. Motivierende Kurzbeschreibung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66816-CB11-43B7-90CE-9D7A507F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35891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Steuern Sie die Kugel durch einen kunterbunten Hindernisparcours.</a:t>
            </a:r>
          </a:p>
          <a:p>
            <a:pPr marL="0" indent="0">
              <a:buNone/>
            </a:pPr>
            <a:r>
              <a:rPr lang="de-DE" sz="2400" dirty="0"/>
              <a:t>Auf dem Weg zum Ziel müssen sie nicht nur die Schwerkraft besiegen sondern auch diverse Hindernisse überwinden.</a:t>
            </a:r>
          </a:p>
          <a:p>
            <a:pPr marL="0" indent="0">
              <a:buNone/>
            </a:pPr>
            <a:r>
              <a:rPr lang="de-DE" sz="2400" dirty="0"/>
              <a:t>Schlagen Sie die aktuelle Bestzeit und verewigen Sie sich im Highscore. Schaffen Sie es ins Ziel zu rollen oder segeln Sie in den Abgrund?</a:t>
            </a:r>
          </a:p>
        </p:txBody>
      </p:sp>
    </p:spTree>
    <p:extLst>
      <p:ext uri="{BB962C8B-B14F-4D97-AF65-F5344CB8AC3E}">
        <p14:creationId xmlns:p14="http://schemas.microsoft.com/office/powerpoint/2010/main" val="231520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2. Storyboard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/>
          </a:p>
        </p:txBody>
      </p:sp>
      <p:pic>
        <p:nvPicPr>
          <p:cNvPr id="8" name="Grafik 7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E4BBA9CF-13CF-4573-8FF4-4E18AB51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21216" r="7446"/>
          <a:stretch/>
        </p:blipFill>
        <p:spPr>
          <a:xfrm>
            <a:off x="553331" y="1923474"/>
            <a:ext cx="8153777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3. Aufgabenverteilung &amp; Verantwortlichkeiten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07E5D2F-CAB5-495E-9220-D8496AE3D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5435"/>
              </p:ext>
            </p:extLst>
          </p:nvPr>
        </p:nvGraphicFramePr>
        <p:xfrm>
          <a:off x="482600" y="2131058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3350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5191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256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912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Corinna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Mirco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4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Grundgerüst / Umwelt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Speedbooster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Highscoresystem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Kugeleigenschaften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Sprünge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Kameraführung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Erstellung Level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Level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Level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Level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Credits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Umgebung / Hindernisse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Checkpoints / </a:t>
                      </a:r>
                      <a:r>
                        <a:rPr lang="de-DE" dirty="0" err="1"/>
                        <a:t>Respawn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6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2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4.1 Zeitplan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59ADA5E7-0019-4834-ADD4-17F1B0728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16519"/>
              </p:ext>
            </p:extLst>
          </p:nvPr>
        </p:nvGraphicFramePr>
        <p:xfrm>
          <a:off x="642930" y="1703691"/>
          <a:ext cx="79676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828">
                  <a:extLst>
                    <a:ext uri="{9D8B030D-6E8A-4147-A177-3AD203B41FA5}">
                      <a16:colId xmlns:a16="http://schemas.microsoft.com/office/drawing/2014/main" val="3338812544"/>
                    </a:ext>
                  </a:extLst>
                </a:gridCol>
                <a:gridCol w="686232">
                  <a:extLst>
                    <a:ext uri="{9D8B030D-6E8A-4147-A177-3AD203B41FA5}">
                      <a16:colId xmlns:a16="http://schemas.microsoft.com/office/drawing/2014/main" val="1174370805"/>
                    </a:ext>
                  </a:extLst>
                </a:gridCol>
                <a:gridCol w="2628305">
                  <a:extLst>
                    <a:ext uri="{9D8B030D-6E8A-4147-A177-3AD203B41FA5}">
                      <a16:colId xmlns:a16="http://schemas.microsoft.com/office/drawing/2014/main" val="2923646251"/>
                    </a:ext>
                  </a:extLst>
                </a:gridCol>
                <a:gridCol w="2628305">
                  <a:extLst>
                    <a:ext uri="{9D8B030D-6E8A-4147-A177-3AD203B41FA5}">
                      <a16:colId xmlns:a16="http://schemas.microsoft.com/office/drawing/2014/main" val="278285779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Wer?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Was?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582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25.06. - 01.07.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Grundgerüst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818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02.07. - 08.07.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Sphere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1442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09.07. - 15.07.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Sphere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62435"/>
                  </a:ext>
                </a:extLst>
              </a:tr>
              <a:tr h="2641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15.07.18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Meilenstein1: Kugeleigenschaften fertiggestellt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7317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16.07. - 22.07.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 /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Mirco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Level Strecke / </a:t>
                      </a:r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Speedbooster</a:t>
                      </a:r>
                      <a:endParaRPr lang="de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1024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23.07. - 29.07.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 /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Mirco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Level Umgebung /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Sprünge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253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30.07. - 05.08.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 /Mirco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Level Abschnitt 1 / </a:t>
                      </a:r>
                      <a:r>
                        <a:rPr lang="de-DE" dirty="0">
                          <a:solidFill>
                            <a:srgbClr val="0070C0"/>
                          </a:solidFill>
                        </a:rPr>
                        <a:t>Sounds und Musik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112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01.08.18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Meilenstein 2: Beginn Programmierung der Level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85685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4.2 Zeitplan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1A2FD4FC-569F-4228-A73C-5D633B621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55222"/>
              </p:ext>
            </p:extLst>
          </p:nvPr>
        </p:nvGraphicFramePr>
        <p:xfrm>
          <a:off x="703512" y="1004126"/>
          <a:ext cx="8099619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62">
                  <a:extLst>
                    <a:ext uri="{9D8B030D-6E8A-4147-A177-3AD203B41FA5}">
                      <a16:colId xmlns:a16="http://schemas.microsoft.com/office/drawing/2014/main" val="2560074682"/>
                    </a:ext>
                  </a:extLst>
                </a:gridCol>
                <a:gridCol w="667682">
                  <a:extLst>
                    <a:ext uri="{9D8B030D-6E8A-4147-A177-3AD203B41FA5}">
                      <a16:colId xmlns:a16="http://schemas.microsoft.com/office/drawing/2014/main" val="385089624"/>
                    </a:ext>
                  </a:extLst>
                </a:gridCol>
                <a:gridCol w="2564950">
                  <a:extLst>
                    <a:ext uri="{9D8B030D-6E8A-4147-A177-3AD203B41FA5}">
                      <a16:colId xmlns:a16="http://schemas.microsoft.com/office/drawing/2014/main" val="3639024571"/>
                    </a:ext>
                  </a:extLst>
                </a:gridCol>
                <a:gridCol w="2855825">
                  <a:extLst>
                    <a:ext uri="{9D8B030D-6E8A-4147-A177-3AD203B41FA5}">
                      <a16:colId xmlns:a16="http://schemas.microsoft.com/office/drawing/2014/main" val="371628698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Was?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87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06.08. - 12.08.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Corinna /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 Tom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/ Leon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Level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Abschnit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2 / 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Erstellung Level 1 /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Level 4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1624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12.08. - 19.08.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Corinna / 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Tom /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Leon</a:t>
                      </a:r>
                      <a:r>
                        <a:rPr lang="de-DE" dirty="0">
                          <a:solidFill>
                            <a:srgbClr val="0070C0"/>
                          </a:solidFill>
                        </a:rPr>
                        <a:t>/ Mirco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Level Abschnitt 3 / 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Erstellung Hauptmenü /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Kameraführung </a:t>
                      </a:r>
                      <a:r>
                        <a:rPr lang="de-DE" dirty="0">
                          <a:solidFill>
                            <a:srgbClr val="0070C0"/>
                          </a:solidFill>
                        </a:rPr>
                        <a:t>/ Level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9998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20.08. - 26.08.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Corinna / 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Level Abschnitt 4 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/ Erstellung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Highscoresystem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 /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Erstellung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7189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27.08. - 02.09.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Corinna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Abschluss des Levels, </a:t>
                      </a:r>
                      <a:r>
                        <a:rPr lang="de-DE" dirty="0" err="1"/>
                        <a:t>Endcredits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019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b="1" dirty="0"/>
                        <a:t>Meilenstein 3 </a:t>
                      </a:r>
                      <a:r>
                        <a:rPr lang="de-DE" dirty="0"/>
                        <a:t>erster kompletter </a:t>
                      </a:r>
                    </a:p>
                    <a:p>
                      <a:pPr algn="ctr">
                        <a:buNone/>
                      </a:pPr>
                      <a:r>
                        <a:rPr lang="de-DE" dirty="0"/>
                        <a:t>Testlauf des Spiels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847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03.09. - 09.09.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 von Bugs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2622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10.09. - 16.09.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 von Bugs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7810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17.09. - 23.09.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Finalisierung und Upload.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333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23.09.18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Finale Abgabe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923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25.09.18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Finale Präsentation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8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7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5. drei Meilensteine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F0D09F-5037-42A6-97F0-1DE61433788C}"/>
              </a:ext>
            </a:extLst>
          </p:cNvPr>
          <p:cNvSpPr txBox="1"/>
          <p:nvPr/>
        </p:nvSpPr>
        <p:spPr>
          <a:xfrm>
            <a:off x="967409" y="2252870"/>
            <a:ext cx="6970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15.07 Fertigstellung des Grundgerüst / Kugel-Eigenschaften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01.08 Fertigstellung aller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01.09 Testlauf des Spiels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4334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6. Größtes Risiko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508683-CC41-44B5-B5DD-2F3F47805FF5}"/>
              </a:ext>
            </a:extLst>
          </p:cNvPr>
          <p:cNvSpPr/>
          <p:nvPr/>
        </p:nvSpPr>
        <p:spPr>
          <a:xfrm>
            <a:off x="1024159" y="19531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Einhaltung des Zeitplans -&gt; Verzögerung der Abgabe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Probleme mit dem Repository, </a:t>
            </a:r>
            <a:r>
              <a:rPr lang="de-DE" dirty="0" err="1"/>
              <a:t>Merge</a:t>
            </a:r>
            <a:r>
              <a:rPr lang="de-DE" dirty="0"/>
              <a:t> Konflikte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Probleme in der Kommunikation der Gruppenmitglieder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Aufgabenverteilung nicht deutlich kommuniziert, sodass Aufgaben doppelt bearbeitet werden</a:t>
            </a:r>
          </a:p>
        </p:txBody>
      </p:sp>
    </p:spTree>
    <p:extLst>
      <p:ext uri="{BB962C8B-B14F-4D97-AF65-F5344CB8AC3E}">
        <p14:creationId xmlns:p14="http://schemas.microsoft.com/office/powerpoint/2010/main" val="28081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r="2" b="2"/>
          <a:stretch/>
        </p:blipFill>
        <p:spPr>
          <a:xfrm>
            <a:off x="8472791" y="1184750"/>
            <a:ext cx="3079129" cy="3079124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Spaß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281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122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Kugelbunt</vt:lpstr>
      <vt:lpstr>1. Motivierende Kurzbeschreibung</vt:lpstr>
      <vt:lpstr>2. Storyboard</vt:lpstr>
      <vt:lpstr>3. Aufgabenverteilung &amp; Verantwortlichkeiten</vt:lpstr>
      <vt:lpstr>4.1 Zeitplan</vt:lpstr>
      <vt:lpstr>4.2 Zeitplan</vt:lpstr>
      <vt:lpstr>5. drei Meilensteine</vt:lpstr>
      <vt:lpstr>6. Größtes Risiko</vt:lpstr>
      <vt:lpstr>Viel Spaß!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GDV</dc:title>
  <dc:creator>Corinna Pfarr</dc:creator>
  <cp:lastModifiedBy>Corinna Pfarr</cp:lastModifiedBy>
  <cp:revision>37</cp:revision>
  <dcterms:created xsi:type="dcterms:W3CDTF">2018-06-19T17:36:07Z</dcterms:created>
  <dcterms:modified xsi:type="dcterms:W3CDTF">2018-06-23T21:41:39Z</dcterms:modified>
</cp:coreProperties>
</file>