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72" r:id="rId5"/>
    <p:sldId id="273" r:id="rId6"/>
    <p:sldId id="274" r:id="rId7"/>
    <p:sldId id="276" r:id="rId8"/>
    <p:sldId id="277" r:id="rId9"/>
    <p:sldId id="280"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13E1C9-BC53-4D32-B66C-7CFC0A758F3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C544FC6-A141-4767-B0DC-505F8ECA8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8D12F66-5BDA-4580-87CB-69ACBEDCA0EC}"/>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5" name="Fußzeilenplatzhalter 4">
            <a:extLst>
              <a:ext uri="{FF2B5EF4-FFF2-40B4-BE49-F238E27FC236}">
                <a16:creationId xmlns:a16="http://schemas.microsoft.com/office/drawing/2014/main" id="{7CD521E0-81A8-4B95-9130-A9E62601FD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E1CE438-8CD2-4EBD-BBC5-858827C5560F}"/>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98083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F3B884-5551-476D-B298-C2E3023AE06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87D3F26-0CDC-4B2E-A8AE-75803D8293F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906391-7D98-48E6-9112-986222B232FE}"/>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5" name="Fußzeilenplatzhalter 4">
            <a:extLst>
              <a:ext uri="{FF2B5EF4-FFF2-40B4-BE49-F238E27FC236}">
                <a16:creationId xmlns:a16="http://schemas.microsoft.com/office/drawing/2014/main" id="{3A35FC48-D7AD-4A3C-A1A3-91E38C0F2C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D00EE8E-A8B8-411A-8241-6424E6446656}"/>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294132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37B1B13-2430-4F1D-A0E7-9A049B1876B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ECE351D-C1B9-4769-BB54-0203A9771C2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FAEFC9A-ECAE-41EB-9334-3B5B3463A860}"/>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5" name="Fußzeilenplatzhalter 4">
            <a:extLst>
              <a:ext uri="{FF2B5EF4-FFF2-40B4-BE49-F238E27FC236}">
                <a16:creationId xmlns:a16="http://schemas.microsoft.com/office/drawing/2014/main" id="{C3CDC8CA-B96A-4395-A16B-D04E0354E91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A578990-00E8-4A7B-9D9B-01BB5E2606A0}"/>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273699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1153BA-5515-4221-B712-DB898680725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3FA252F-4299-4877-A0D3-D6EA7009F3D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2D8BFA-3731-462D-B702-6C44A4C59ACF}"/>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5" name="Fußzeilenplatzhalter 4">
            <a:extLst>
              <a:ext uri="{FF2B5EF4-FFF2-40B4-BE49-F238E27FC236}">
                <a16:creationId xmlns:a16="http://schemas.microsoft.com/office/drawing/2014/main" id="{E043EB7B-2EB5-46B3-8233-C2B990B3FA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2558DB6-6286-4D49-A3AC-4BA39AE734B4}"/>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150041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668C70-49AD-4D49-833C-900B55C85A0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D16E714-85AE-4489-83DB-B7E84F73E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C0170DE-2EAB-4B21-A4CA-0C6C5353AF6B}"/>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5" name="Fußzeilenplatzhalter 4">
            <a:extLst>
              <a:ext uri="{FF2B5EF4-FFF2-40B4-BE49-F238E27FC236}">
                <a16:creationId xmlns:a16="http://schemas.microsoft.com/office/drawing/2014/main" id="{90CEB3B5-FF60-4213-BE9D-22E01E88B07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916270-7490-443B-8D38-F0731883F586}"/>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333327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159ACC-DE11-43B0-A54B-F90935B7AB7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5EA9E29-C7F7-4AED-B222-A3EB78C9369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513C422-A72F-492A-BC50-5DA7CE64F9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CBA6A88-C176-494B-862C-1E3CF789F773}"/>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6" name="Fußzeilenplatzhalter 5">
            <a:extLst>
              <a:ext uri="{FF2B5EF4-FFF2-40B4-BE49-F238E27FC236}">
                <a16:creationId xmlns:a16="http://schemas.microsoft.com/office/drawing/2014/main" id="{6BCFDA77-D296-4226-A5AF-A62AB8F209A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B47817-9472-4E62-9395-8C99DCBF9ED6}"/>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3362923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3FC37B-2E36-4300-8534-FB0B3D6FA59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D8AB1C5-2DC3-4D78-9A67-F1C4729A24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B830A67-C2BB-444C-90A7-DE8B789B92B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BF48C20-A096-4871-A213-0A400F199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5667FE3-8615-4D77-97CA-D0F0ADC2685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6264FE5-75D8-4ADC-91DD-5C3E32F1E2C9}"/>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8" name="Fußzeilenplatzhalter 7">
            <a:extLst>
              <a:ext uri="{FF2B5EF4-FFF2-40B4-BE49-F238E27FC236}">
                <a16:creationId xmlns:a16="http://schemas.microsoft.com/office/drawing/2014/main" id="{E7FF3781-8E27-4D3E-95FF-92EB18C0277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47774562-14CF-4FAA-B335-8A9DB8A47A13}"/>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406617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76C61-1046-4C32-907E-35E2AC780D3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18610B0-D787-427A-AD5D-6C900F78A05E}"/>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4" name="Fußzeilenplatzhalter 3">
            <a:extLst>
              <a:ext uri="{FF2B5EF4-FFF2-40B4-BE49-F238E27FC236}">
                <a16:creationId xmlns:a16="http://schemas.microsoft.com/office/drawing/2014/main" id="{D42C9961-1AA4-4136-AC95-3DA3EA341F3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D10B260-0969-4E69-82C9-D3867D7CD378}"/>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232769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7E7C217-B47C-4C36-8908-CFC6D5597D8C}"/>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3" name="Fußzeilenplatzhalter 2">
            <a:extLst>
              <a:ext uri="{FF2B5EF4-FFF2-40B4-BE49-F238E27FC236}">
                <a16:creationId xmlns:a16="http://schemas.microsoft.com/office/drawing/2014/main" id="{85B16F4A-2AD5-4030-BCC9-9B8D31B659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574B376-8FAF-45F7-8785-3D5E65257A99}"/>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424051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B5916-799C-4C83-922D-0D948BB4774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EA03C95-6004-4E34-955F-7255F52DE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41337F-B039-446D-99E1-D6731407C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BFE9372-6FDD-457E-973B-B0AAA7C376A8}"/>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6" name="Fußzeilenplatzhalter 5">
            <a:extLst>
              <a:ext uri="{FF2B5EF4-FFF2-40B4-BE49-F238E27FC236}">
                <a16:creationId xmlns:a16="http://schemas.microsoft.com/office/drawing/2014/main" id="{28DF5A56-607F-402E-A10D-00D40405462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804262E-1099-4EED-88C9-0F0CD9CE0A28}"/>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78519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80F852-7459-4493-82B1-C2627449C4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CC92FAD-E4FD-48CD-84EB-0A81E3935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56FE9C4-C738-489E-8ECC-FEA691B98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5BC2552-1905-40C5-885A-CC95F9D76702}"/>
              </a:ext>
            </a:extLst>
          </p:cNvPr>
          <p:cNvSpPr>
            <a:spLocks noGrp="1"/>
          </p:cNvSpPr>
          <p:nvPr>
            <p:ph type="dt" sz="half" idx="10"/>
          </p:nvPr>
        </p:nvSpPr>
        <p:spPr/>
        <p:txBody>
          <a:bodyPr/>
          <a:lstStyle/>
          <a:p>
            <a:fld id="{62635188-CAB4-4701-9F16-8395C43C928E}" type="datetimeFigureOut">
              <a:rPr lang="de-DE" smtClean="0"/>
              <a:t>19.06.2018</a:t>
            </a:fld>
            <a:endParaRPr lang="de-DE"/>
          </a:p>
        </p:txBody>
      </p:sp>
      <p:sp>
        <p:nvSpPr>
          <p:cNvPr id="6" name="Fußzeilenplatzhalter 5">
            <a:extLst>
              <a:ext uri="{FF2B5EF4-FFF2-40B4-BE49-F238E27FC236}">
                <a16:creationId xmlns:a16="http://schemas.microsoft.com/office/drawing/2014/main" id="{4BD801FD-77C1-4349-BA27-86A8B80CB8B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D2E63D4-019A-48B3-9C6D-4112EE79AE90}"/>
              </a:ext>
            </a:extLst>
          </p:cNvPr>
          <p:cNvSpPr>
            <a:spLocks noGrp="1"/>
          </p:cNvSpPr>
          <p:nvPr>
            <p:ph type="sldNum" sz="quarter" idx="12"/>
          </p:nvPr>
        </p:nvSpPr>
        <p:spPr/>
        <p:txBody>
          <a:bodyPr/>
          <a:lstStyle/>
          <a:p>
            <a:fld id="{EDD80C68-514A-421A-A92F-3BA1B817BA04}" type="slidenum">
              <a:rPr lang="de-DE" smtClean="0"/>
              <a:t>‹Nr.›</a:t>
            </a:fld>
            <a:endParaRPr lang="de-DE"/>
          </a:p>
        </p:txBody>
      </p:sp>
    </p:spTree>
    <p:extLst>
      <p:ext uri="{BB962C8B-B14F-4D97-AF65-F5344CB8AC3E}">
        <p14:creationId xmlns:p14="http://schemas.microsoft.com/office/powerpoint/2010/main" val="76931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954EF01-3CD9-47A8-851F-8C6C1EFD0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A9FF5E1-8683-48FA-8A2F-52C2966F7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4640363-657A-4EB6-9117-E71FCD4873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5188-CAB4-4701-9F16-8395C43C928E}" type="datetimeFigureOut">
              <a:rPr lang="de-DE" smtClean="0"/>
              <a:t>19.06.2018</a:t>
            </a:fld>
            <a:endParaRPr lang="de-DE"/>
          </a:p>
        </p:txBody>
      </p:sp>
      <p:sp>
        <p:nvSpPr>
          <p:cNvPr id="5" name="Fußzeilenplatzhalter 4">
            <a:extLst>
              <a:ext uri="{FF2B5EF4-FFF2-40B4-BE49-F238E27FC236}">
                <a16:creationId xmlns:a16="http://schemas.microsoft.com/office/drawing/2014/main" id="{121A82FC-9EE0-464A-95A5-ED3E650DA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A981B99-3871-48A7-9784-AF7C1364F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80C68-514A-421A-A92F-3BA1B817BA04}" type="slidenum">
              <a:rPr lang="de-DE" smtClean="0"/>
              <a:t>‹Nr.›</a:t>
            </a:fld>
            <a:endParaRPr lang="de-DE"/>
          </a:p>
        </p:txBody>
      </p:sp>
    </p:spTree>
    <p:extLst>
      <p:ext uri="{BB962C8B-B14F-4D97-AF65-F5344CB8AC3E}">
        <p14:creationId xmlns:p14="http://schemas.microsoft.com/office/powerpoint/2010/main" val="516153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FDA3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10">
            <a:extLst>
              <a:ext uri="{FF2B5EF4-FFF2-40B4-BE49-F238E27FC236}">
                <a16:creationId xmlns:a16="http://schemas.microsoft.com/office/drawing/2014/main" id="{6626CE7C-275F-4A58-B6B5-AD8C0713C9AF}"/>
              </a:ext>
            </a:extLst>
          </p:cNvPr>
          <p:cNvPicPr>
            <a:picLocks noChangeAspect="1"/>
          </p:cNvPicPr>
          <p:nvPr/>
        </p:nvPicPr>
        <p:blipFill rotWithShape="1">
          <a:blip r:embed="rId2">
            <a:extLst>
              <a:ext uri="{28A0092B-C50C-407E-A947-70E740481C1C}">
                <a14:useLocalDpi xmlns:a14="http://schemas.microsoft.com/office/drawing/2010/main" val="0"/>
              </a:ext>
            </a:extLst>
          </a:blip>
          <a:srcRect t="13809" r="-1" b="14633"/>
          <a:stretch/>
        </p:blipFill>
        <p:spPr>
          <a:xfrm>
            <a:off x="9329098" y="-39756"/>
            <a:ext cx="2862902" cy="2038846"/>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24" name="Straight Connector 23">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E92CE0D1-5750-4ED6-B140-70D65D8E88FC}"/>
              </a:ext>
            </a:extLst>
          </p:cNvPr>
          <p:cNvSpPr>
            <a:spLocks noGrp="1"/>
          </p:cNvSpPr>
          <p:nvPr>
            <p:ph type="ctrTitle"/>
          </p:nvPr>
        </p:nvSpPr>
        <p:spPr>
          <a:xfrm>
            <a:off x="642257" y="4525347"/>
            <a:ext cx="6939722" cy="1737360"/>
          </a:xfrm>
        </p:spPr>
        <p:txBody>
          <a:bodyPr anchor="ctr">
            <a:normAutofit/>
          </a:bodyPr>
          <a:lstStyle/>
          <a:p>
            <a:pPr algn="r"/>
            <a:r>
              <a:rPr lang="de-DE" dirty="0"/>
              <a:t>Kugelbunt</a:t>
            </a:r>
          </a:p>
        </p:txBody>
      </p:sp>
      <p:sp>
        <p:nvSpPr>
          <p:cNvPr id="3" name="Untertitel 2">
            <a:extLst>
              <a:ext uri="{FF2B5EF4-FFF2-40B4-BE49-F238E27FC236}">
                <a16:creationId xmlns:a16="http://schemas.microsoft.com/office/drawing/2014/main" id="{88126C13-EFB8-463D-B59A-08AC4E433447}"/>
              </a:ext>
            </a:extLst>
          </p:cNvPr>
          <p:cNvSpPr>
            <a:spLocks noGrp="1"/>
          </p:cNvSpPr>
          <p:nvPr>
            <p:ph type="subTitle" idx="1"/>
          </p:nvPr>
        </p:nvSpPr>
        <p:spPr>
          <a:xfrm>
            <a:off x="8050762" y="4525347"/>
            <a:ext cx="3211288" cy="1737360"/>
          </a:xfrm>
        </p:spPr>
        <p:txBody>
          <a:bodyPr anchor="ctr">
            <a:normAutofit lnSpcReduction="10000"/>
          </a:bodyPr>
          <a:lstStyle/>
          <a:p>
            <a:pPr algn="l"/>
            <a:r>
              <a:rPr lang="de-DE" dirty="0"/>
              <a:t>Mirco Schlichting, </a:t>
            </a:r>
          </a:p>
          <a:p>
            <a:pPr algn="l"/>
            <a:r>
              <a:rPr lang="de-DE" dirty="0"/>
              <a:t>Tom Haupt, </a:t>
            </a:r>
          </a:p>
          <a:p>
            <a:pPr algn="l"/>
            <a:r>
              <a:rPr lang="de-DE" dirty="0"/>
              <a:t>Leon </a:t>
            </a:r>
            <a:r>
              <a:rPr lang="de-DE" dirty="0" err="1"/>
              <a:t>Schilings</a:t>
            </a:r>
            <a:r>
              <a:rPr lang="de-DE" dirty="0"/>
              <a:t>,</a:t>
            </a:r>
          </a:p>
          <a:p>
            <a:pPr algn="l"/>
            <a:r>
              <a:rPr lang="de-DE" dirty="0"/>
              <a:t>Corinna Pfarr</a:t>
            </a:r>
          </a:p>
        </p:txBody>
      </p:sp>
    </p:spTree>
    <p:extLst>
      <p:ext uri="{BB962C8B-B14F-4D97-AF65-F5344CB8AC3E}">
        <p14:creationId xmlns:p14="http://schemas.microsoft.com/office/powerpoint/2010/main" val="382909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1. Motivierende Kurzbeschreibung</a:t>
            </a:r>
          </a:p>
        </p:txBody>
      </p:sp>
      <p:sp>
        <p:nvSpPr>
          <p:cNvPr id="3" name="Inhaltsplatzhalter 2">
            <a:extLst>
              <a:ext uri="{FF2B5EF4-FFF2-40B4-BE49-F238E27FC236}">
                <a16:creationId xmlns:a16="http://schemas.microsoft.com/office/drawing/2014/main" id="{90666816-CB11-43B7-90CE-9D7A507F562A}"/>
              </a:ext>
            </a:extLst>
          </p:cNvPr>
          <p:cNvSpPr>
            <a:spLocks noGrp="1"/>
          </p:cNvSpPr>
          <p:nvPr>
            <p:ph idx="1"/>
          </p:nvPr>
        </p:nvSpPr>
        <p:spPr>
          <a:xfrm>
            <a:off x="1136428" y="1703691"/>
            <a:ext cx="6467867" cy="3450613"/>
          </a:xfrm>
        </p:spPr>
        <p:txBody>
          <a:bodyPr anchor="ctr">
            <a:normAutofit/>
          </a:bodyPr>
          <a:lstStyle/>
          <a:p>
            <a:r>
              <a:rPr lang="de-DE" sz="2400" dirty="0"/>
              <a:t>Steuern Sie die Kugel durch einen kunterbunten Hindernisparcours. Auf dem Weg zum Ziel müssen sie nicht nur die Schwerkraft besiegen sondern auch diverse Hindernisse überwinden. Schlagen Sie die aktuelle Bestzeit und verewigen Sie sich im Highscore. Schaffen Sie es ins Ziel zu rollen oder segeln Sie in den Abgrund?</a:t>
            </a:r>
          </a:p>
        </p:txBody>
      </p:sp>
    </p:spTree>
    <p:extLst>
      <p:ext uri="{BB962C8B-B14F-4D97-AF65-F5344CB8AC3E}">
        <p14:creationId xmlns:p14="http://schemas.microsoft.com/office/powerpoint/2010/main" val="231520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2. Storyboard</a:t>
            </a:r>
          </a:p>
        </p:txBody>
      </p:sp>
      <p:sp>
        <p:nvSpPr>
          <p:cNvPr id="10" name="Inhaltsplatzhalter 2">
            <a:extLst>
              <a:ext uri="{FF2B5EF4-FFF2-40B4-BE49-F238E27FC236}">
                <a16:creationId xmlns:a16="http://schemas.microsoft.com/office/drawing/2014/main" id="{D3D7FF99-8199-4B27-B93D-C9D76A131D15}"/>
              </a:ext>
            </a:extLst>
          </p:cNvPr>
          <p:cNvSpPr txBox="1">
            <a:spLocks/>
          </p:cNvSpPr>
          <p:nvPr/>
        </p:nvSpPr>
        <p:spPr>
          <a:xfrm>
            <a:off x="1136428" y="1703691"/>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p:txBody>
      </p:sp>
      <p:pic>
        <p:nvPicPr>
          <p:cNvPr id="8" name="Grafik 7" descr="Ein Bild, das Text, Whiteboard enthält.&#10;&#10;Mit sehr hoher Zuverlässigkeit generierte Beschreibung">
            <a:extLst>
              <a:ext uri="{FF2B5EF4-FFF2-40B4-BE49-F238E27FC236}">
                <a16:creationId xmlns:a16="http://schemas.microsoft.com/office/drawing/2014/main" id="{E4BBA9CF-13CF-4573-8FF4-4E18AB515310}"/>
              </a:ext>
            </a:extLst>
          </p:cNvPr>
          <p:cNvPicPr>
            <a:picLocks noChangeAspect="1"/>
          </p:cNvPicPr>
          <p:nvPr/>
        </p:nvPicPr>
        <p:blipFill rotWithShape="1">
          <a:blip r:embed="rId3">
            <a:extLst>
              <a:ext uri="{28A0092B-C50C-407E-A947-70E740481C1C}">
                <a14:useLocalDpi xmlns:a14="http://schemas.microsoft.com/office/drawing/2010/main" val="0"/>
              </a:ext>
            </a:extLst>
          </a:blip>
          <a:srcRect l="8656" t="21216" r="7446"/>
          <a:stretch/>
        </p:blipFill>
        <p:spPr>
          <a:xfrm>
            <a:off x="553331" y="1923474"/>
            <a:ext cx="8153777" cy="4306957"/>
          </a:xfrm>
          <a:prstGeom prst="rect">
            <a:avLst/>
          </a:prstGeom>
        </p:spPr>
      </p:pic>
    </p:spTree>
    <p:extLst>
      <p:ext uri="{BB962C8B-B14F-4D97-AF65-F5344CB8AC3E}">
        <p14:creationId xmlns:p14="http://schemas.microsoft.com/office/powerpoint/2010/main" val="169781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3. Aufgabenverteilung &amp; Verantwortlichkeiten</a:t>
            </a:r>
          </a:p>
        </p:txBody>
      </p:sp>
      <p:graphicFrame>
        <p:nvGraphicFramePr>
          <p:cNvPr id="3" name="Tabelle 2">
            <a:extLst>
              <a:ext uri="{FF2B5EF4-FFF2-40B4-BE49-F238E27FC236}">
                <a16:creationId xmlns:a16="http://schemas.microsoft.com/office/drawing/2014/main" id="{507E5D2F-CAB5-495E-9220-D8496AE3DEA1}"/>
              </a:ext>
            </a:extLst>
          </p:cNvPr>
          <p:cNvGraphicFramePr>
            <a:graphicFrameLocks noGrp="1"/>
          </p:cNvGraphicFramePr>
          <p:nvPr>
            <p:extLst>
              <p:ext uri="{D42A27DB-BD31-4B8C-83A1-F6EECF244321}">
                <p14:modId xmlns:p14="http://schemas.microsoft.com/office/powerpoint/2010/main" val="4064906303"/>
              </p:ext>
            </p:extLst>
          </p:nvPr>
        </p:nvGraphicFramePr>
        <p:xfrm>
          <a:off x="482600" y="2131058"/>
          <a:ext cx="8128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73350368"/>
                    </a:ext>
                  </a:extLst>
                </a:gridCol>
                <a:gridCol w="2032000">
                  <a:extLst>
                    <a:ext uri="{9D8B030D-6E8A-4147-A177-3AD203B41FA5}">
                      <a16:colId xmlns:a16="http://schemas.microsoft.com/office/drawing/2014/main" val="1545191688"/>
                    </a:ext>
                  </a:extLst>
                </a:gridCol>
                <a:gridCol w="2032000">
                  <a:extLst>
                    <a:ext uri="{9D8B030D-6E8A-4147-A177-3AD203B41FA5}">
                      <a16:colId xmlns:a16="http://schemas.microsoft.com/office/drawing/2014/main" val="294256125"/>
                    </a:ext>
                  </a:extLst>
                </a:gridCol>
                <a:gridCol w="2032000">
                  <a:extLst>
                    <a:ext uri="{9D8B030D-6E8A-4147-A177-3AD203B41FA5}">
                      <a16:colId xmlns:a16="http://schemas.microsoft.com/office/drawing/2014/main" val="3019123094"/>
                    </a:ext>
                  </a:extLst>
                </a:gridCol>
              </a:tblGrid>
              <a:tr h="370840">
                <a:tc>
                  <a:txBody>
                    <a:bodyPr/>
                    <a:lstStyle/>
                    <a:p>
                      <a:r>
                        <a:rPr lang="de-DE" dirty="0"/>
                        <a:t>Tom</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de-DE" dirty="0"/>
                        <a:t>Corinna</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de-DE" dirty="0"/>
                        <a:t>Mirco</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r>
                        <a:rPr lang="de-DE" dirty="0"/>
                        <a:t>Leon</a:t>
                      </a:r>
                    </a:p>
                  </a:txBody>
                  <a:tcPr>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356646235"/>
                  </a:ext>
                </a:extLst>
              </a:tr>
              <a:tr h="370840">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t>Grundgerüst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963000"/>
                  </a:ext>
                </a:extLst>
              </a:tr>
              <a:tr h="370840">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t>Kugeleigenschaften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980330"/>
                  </a:ext>
                </a:extLst>
              </a:tr>
              <a:tr h="370840">
                <a:tc>
                  <a:txBody>
                    <a:bodyPr/>
                    <a:lstStyle/>
                    <a:p>
                      <a:r>
                        <a:rPr lang="de-DE" dirty="0"/>
                        <a:t>Level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t>Level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t>Level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t>Level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247813"/>
                  </a:ext>
                </a:extLst>
              </a:tr>
              <a:tr h="370840">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e-DE"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4268929"/>
                  </a:ext>
                </a:extLst>
              </a:tr>
              <a:tr h="370840">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587414"/>
                  </a:ext>
                </a:extLst>
              </a:tr>
              <a:tr h="370840">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24810"/>
                  </a:ext>
                </a:extLst>
              </a:tr>
            </a:tbl>
          </a:graphicData>
        </a:graphic>
      </p:graphicFrame>
    </p:spTree>
    <p:extLst>
      <p:ext uri="{BB962C8B-B14F-4D97-AF65-F5344CB8AC3E}">
        <p14:creationId xmlns:p14="http://schemas.microsoft.com/office/powerpoint/2010/main" val="30039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4.1 Zeitplan</a:t>
            </a:r>
          </a:p>
        </p:txBody>
      </p:sp>
      <p:sp>
        <p:nvSpPr>
          <p:cNvPr id="10" name="Inhaltsplatzhalter 2">
            <a:extLst>
              <a:ext uri="{FF2B5EF4-FFF2-40B4-BE49-F238E27FC236}">
                <a16:creationId xmlns:a16="http://schemas.microsoft.com/office/drawing/2014/main" id="{D3D7FF99-8199-4B27-B93D-C9D76A131D15}"/>
              </a:ext>
            </a:extLst>
          </p:cNvPr>
          <p:cNvSpPr txBox="1">
            <a:spLocks/>
          </p:cNvSpPr>
          <p:nvPr/>
        </p:nvSpPr>
        <p:spPr>
          <a:xfrm>
            <a:off x="1136428" y="1703691"/>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2400" dirty="0"/>
          </a:p>
        </p:txBody>
      </p:sp>
      <p:graphicFrame>
        <p:nvGraphicFramePr>
          <p:cNvPr id="7" name="Inhaltsplatzhalter 3">
            <a:extLst>
              <a:ext uri="{FF2B5EF4-FFF2-40B4-BE49-F238E27FC236}">
                <a16:creationId xmlns:a16="http://schemas.microsoft.com/office/drawing/2014/main" id="{59ADA5E7-0019-4834-ADD4-17F1B0728A2F}"/>
              </a:ext>
            </a:extLst>
          </p:cNvPr>
          <p:cNvGraphicFramePr>
            <a:graphicFrameLocks noGrp="1"/>
          </p:cNvGraphicFramePr>
          <p:nvPr>
            <p:ph idx="1"/>
            <p:extLst>
              <p:ext uri="{D42A27DB-BD31-4B8C-83A1-F6EECF244321}">
                <p14:modId xmlns:p14="http://schemas.microsoft.com/office/powerpoint/2010/main" val="803405534"/>
              </p:ext>
            </p:extLst>
          </p:nvPr>
        </p:nvGraphicFramePr>
        <p:xfrm>
          <a:off x="642931" y="1823423"/>
          <a:ext cx="7858744" cy="3291840"/>
        </p:xfrm>
        <a:graphic>
          <a:graphicData uri="http://schemas.openxmlformats.org/drawingml/2006/table">
            <a:tbl>
              <a:tblPr firstRow="1" bandRow="1">
                <a:tableStyleId>{5C22544A-7EE6-4342-B048-85BDC9FD1C3A}</a:tableStyleId>
              </a:tblPr>
              <a:tblGrid>
                <a:gridCol w="1542397">
                  <a:extLst>
                    <a:ext uri="{9D8B030D-6E8A-4147-A177-3AD203B41FA5}">
                      <a16:colId xmlns:a16="http://schemas.microsoft.com/office/drawing/2014/main" val="3338812544"/>
                    </a:ext>
                  </a:extLst>
                </a:gridCol>
                <a:gridCol w="522732">
                  <a:extLst>
                    <a:ext uri="{9D8B030D-6E8A-4147-A177-3AD203B41FA5}">
                      <a16:colId xmlns:a16="http://schemas.microsoft.com/office/drawing/2014/main" val="1174370805"/>
                    </a:ext>
                  </a:extLst>
                </a:gridCol>
                <a:gridCol w="2002091">
                  <a:extLst>
                    <a:ext uri="{9D8B030D-6E8A-4147-A177-3AD203B41FA5}">
                      <a16:colId xmlns:a16="http://schemas.microsoft.com/office/drawing/2014/main" val="2923646251"/>
                    </a:ext>
                  </a:extLst>
                </a:gridCol>
                <a:gridCol w="2002091">
                  <a:extLst>
                    <a:ext uri="{9D8B030D-6E8A-4147-A177-3AD203B41FA5}">
                      <a16:colId xmlns:a16="http://schemas.microsoft.com/office/drawing/2014/main" val="2782857795"/>
                    </a:ext>
                  </a:extLst>
                </a:gridCol>
                <a:gridCol w="1789433">
                  <a:extLst>
                    <a:ext uri="{9D8B030D-6E8A-4147-A177-3AD203B41FA5}">
                      <a16:colId xmlns:a16="http://schemas.microsoft.com/office/drawing/2014/main" val="1242463116"/>
                    </a:ext>
                  </a:extLst>
                </a:gridCol>
              </a:tblGrid>
              <a:tr h="333375">
                <a:tc>
                  <a:txBody>
                    <a:bodyPr/>
                    <a:lstStyle/>
                    <a:p>
                      <a:pPr algn="ctr"/>
                      <a:r>
                        <a:rPr lang="de-DE" dirty="0"/>
                        <a:t>Zeitraum</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KW</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Wer? </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Was? </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Bis wann?</a:t>
                      </a:r>
                    </a:p>
                  </a:txBody>
                  <a:tcPr>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2237558231"/>
                  </a:ext>
                </a:extLst>
              </a:tr>
              <a:tr h="333375">
                <a:tc>
                  <a:txBody>
                    <a:bodyPr/>
                    <a:lstStyle/>
                    <a:p>
                      <a:pPr algn="ctr"/>
                      <a:r>
                        <a:rPr lang="de-DE" dirty="0"/>
                        <a:t>25.06. - 01.07.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26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1081819"/>
                  </a:ext>
                </a:extLst>
              </a:tr>
              <a:tr h="333375">
                <a:tc>
                  <a:txBody>
                    <a:bodyPr/>
                    <a:lstStyle/>
                    <a:p>
                      <a:pPr algn="ctr"/>
                      <a:r>
                        <a:rPr lang="de-DE" dirty="0"/>
                        <a:t>02.07. - 08.07.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27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7144235"/>
                  </a:ext>
                </a:extLst>
              </a:tr>
              <a:tr h="333375">
                <a:tc>
                  <a:txBody>
                    <a:bodyPr/>
                    <a:lstStyle/>
                    <a:p>
                      <a:pPr algn="ctr"/>
                      <a:r>
                        <a:rPr lang="de-DE" dirty="0"/>
                        <a:t>09.07. - 15.07.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6662435"/>
                  </a:ext>
                </a:extLst>
              </a:tr>
              <a:tr h="333375">
                <a:tc>
                  <a:txBody>
                    <a:bodyPr/>
                    <a:lstStyle/>
                    <a:p>
                      <a:pPr algn="ctr"/>
                      <a:r>
                        <a:rPr lang="de-DE" dirty="0"/>
                        <a:t>15.07.18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de-DE" dirty="0"/>
                        <a:t>Meilenstein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380373176"/>
                  </a:ext>
                </a:extLst>
              </a:tr>
              <a:tr h="333375">
                <a:tc>
                  <a:txBody>
                    <a:bodyPr/>
                    <a:lstStyle/>
                    <a:p>
                      <a:pPr algn="ctr"/>
                      <a:r>
                        <a:rPr lang="de-DE" dirty="0"/>
                        <a:t>16.07. - 22.07.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5102496"/>
                  </a:ext>
                </a:extLst>
              </a:tr>
              <a:tr h="333375">
                <a:tc>
                  <a:txBody>
                    <a:bodyPr/>
                    <a:lstStyle/>
                    <a:p>
                      <a:pPr algn="ctr"/>
                      <a:r>
                        <a:rPr lang="de-DE" dirty="0"/>
                        <a:t>23.07. - 29.07.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1525343"/>
                  </a:ext>
                </a:extLst>
              </a:tr>
              <a:tr h="333375">
                <a:tc>
                  <a:txBody>
                    <a:bodyPr/>
                    <a:lstStyle/>
                    <a:p>
                      <a:pPr algn="ctr"/>
                      <a:r>
                        <a:rPr lang="de-DE" dirty="0"/>
                        <a:t>30.07. - 05.08.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4511293"/>
                  </a:ext>
                </a:extLst>
              </a:tr>
              <a:tr h="333375">
                <a:tc>
                  <a:txBody>
                    <a:bodyPr/>
                    <a:lstStyle/>
                    <a:p>
                      <a:pPr algn="ctr"/>
                      <a:r>
                        <a:rPr lang="de-DE" dirty="0"/>
                        <a:t>01.08.18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de-DE" dirty="0"/>
                        <a:t>Meilenstein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06028538"/>
                  </a:ext>
                </a:extLst>
              </a:tr>
            </a:tbl>
          </a:graphicData>
        </a:graphic>
      </p:graphicFrame>
    </p:spTree>
    <p:extLst>
      <p:ext uri="{BB962C8B-B14F-4D97-AF65-F5344CB8AC3E}">
        <p14:creationId xmlns:p14="http://schemas.microsoft.com/office/powerpoint/2010/main" val="186663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4.2 Zeitplan</a:t>
            </a:r>
          </a:p>
        </p:txBody>
      </p:sp>
      <p:sp>
        <p:nvSpPr>
          <p:cNvPr id="10" name="Inhaltsplatzhalter 2">
            <a:extLst>
              <a:ext uri="{FF2B5EF4-FFF2-40B4-BE49-F238E27FC236}">
                <a16:creationId xmlns:a16="http://schemas.microsoft.com/office/drawing/2014/main" id="{D3D7FF99-8199-4B27-B93D-C9D76A131D15}"/>
              </a:ext>
            </a:extLst>
          </p:cNvPr>
          <p:cNvSpPr txBox="1">
            <a:spLocks/>
          </p:cNvSpPr>
          <p:nvPr/>
        </p:nvSpPr>
        <p:spPr>
          <a:xfrm>
            <a:off x="1136428" y="1703691"/>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2400" dirty="0"/>
          </a:p>
        </p:txBody>
      </p:sp>
      <p:graphicFrame>
        <p:nvGraphicFramePr>
          <p:cNvPr id="12" name="Inhaltsplatzhalter 3">
            <a:extLst>
              <a:ext uri="{FF2B5EF4-FFF2-40B4-BE49-F238E27FC236}">
                <a16:creationId xmlns:a16="http://schemas.microsoft.com/office/drawing/2014/main" id="{1A2FD4FC-569F-4228-A73C-5D633B621693}"/>
              </a:ext>
            </a:extLst>
          </p:cNvPr>
          <p:cNvGraphicFramePr>
            <a:graphicFrameLocks/>
          </p:cNvGraphicFramePr>
          <p:nvPr>
            <p:extLst>
              <p:ext uri="{D42A27DB-BD31-4B8C-83A1-F6EECF244321}">
                <p14:modId xmlns:p14="http://schemas.microsoft.com/office/powerpoint/2010/main" val="3696619433"/>
              </p:ext>
            </p:extLst>
          </p:nvPr>
        </p:nvGraphicFramePr>
        <p:xfrm>
          <a:off x="510981" y="1849714"/>
          <a:ext cx="8292150" cy="4297680"/>
        </p:xfrm>
        <a:graphic>
          <a:graphicData uri="http://schemas.openxmlformats.org/drawingml/2006/table">
            <a:tbl>
              <a:tblPr firstRow="1" bandRow="1">
                <a:tableStyleId>{5C22544A-7EE6-4342-B048-85BDC9FD1C3A}</a:tableStyleId>
              </a:tblPr>
              <a:tblGrid>
                <a:gridCol w="1565593">
                  <a:extLst>
                    <a:ext uri="{9D8B030D-6E8A-4147-A177-3AD203B41FA5}">
                      <a16:colId xmlns:a16="http://schemas.microsoft.com/office/drawing/2014/main" val="2560074682"/>
                    </a:ext>
                  </a:extLst>
                </a:gridCol>
                <a:gridCol w="519758">
                  <a:extLst>
                    <a:ext uri="{9D8B030D-6E8A-4147-A177-3AD203B41FA5}">
                      <a16:colId xmlns:a16="http://schemas.microsoft.com/office/drawing/2014/main" val="385089624"/>
                    </a:ext>
                  </a:extLst>
                </a:gridCol>
                <a:gridCol w="1996690">
                  <a:extLst>
                    <a:ext uri="{9D8B030D-6E8A-4147-A177-3AD203B41FA5}">
                      <a16:colId xmlns:a16="http://schemas.microsoft.com/office/drawing/2014/main" val="3639024571"/>
                    </a:ext>
                  </a:extLst>
                </a:gridCol>
                <a:gridCol w="2223122">
                  <a:extLst>
                    <a:ext uri="{9D8B030D-6E8A-4147-A177-3AD203B41FA5}">
                      <a16:colId xmlns:a16="http://schemas.microsoft.com/office/drawing/2014/main" val="3716286981"/>
                    </a:ext>
                  </a:extLst>
                </a:gridCol>
                <a:gridCol w="1986987">
                  <a:extLst>
                    <a:ext uri="{9D8B030D-6E8A-4147-A177-3AD203B41FA5}">
                      <a16:colId xmlns:a16="http://schemas.microsoft.com/office/drawing/2014/main" val="2116758181"/>
                    </a:ext>
                  </a:extLst>
                </a:gridCol>
              </a:tblGrid>
              <a:tr h="333375">
                <a:tc>
                  <a:txBody>
                    <a:bodyPr/>
                    <a:lstStyle/>
                    <a:p>
                      <a:pPr algn="ctr"/>
                      <a:r>
                        <a:rPr lang="de-DE" dirty="0"/>
                        <a:t>Zeitraum</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KW</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Wer?</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Was?</a:t>
                      </a:r>
                    </a:p>
                  </a:txBody>
                  <a:tcPr>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de-DE" dirty="0"/>
                        <a:t>Bis wann?</a:t>
                      </a:r>
                    </a:p>
                  </a:txBody>
                  <a:tcPr>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3240128773"/>
                  </a:ext>
                </a:extLst>
              </a:tr>
              <a:tr h="333375">
                <a:tc>
                  <a:txBody>
                    <a:bodyPr/>
                    <a:lstStyle/>
                    <a:p>
                      <a:pPr algn="ctr"/>
                      <a:r>
                        <a:rPr lang="de-DE" dirty="0"/>
                        <a:t>06.08. - 12.08.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4916240"/>
                  </a:ext>
                </a:extLst>
              </a:tr>
              <a:tr h="333375">
                <a:tc>
                  <a:txBody>
                    <a:bodyPr/>
                    <a:lstStyle/>
                    <a:p>
                      <a:pPr algn="ctr"/>
                      <a:r>
                        <a:rPr lang="de-DE" dirty="0"/>
                        <a:t>12.08. - 19.08.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5999872"/>
                  </a:ext>
                </a:extLst>
              </a:tr>
              <a:tr h="333375">
                <a:tc>
                  <a:txBody>
                    <a:bodyPr/>
                    <a:lstStyle/>
                    <a:p>
                      <a:pPr algn="ctr"/>
                      <a:r>
                        <a:rPr lang="de-DE" dirty="0"/>
                        <a:t>20.08. - 26.08.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5971895"/>
                  </a:ext>
                </a:extLst>
              </a:tr>
              <a:tr h="333375">
                <a:tc>
                  <a:txBody>
                    <a:bodyPr/>
                    <a:lstStyle/>
                    <a:p>
                      <a:pPr algn="ctr"/>
                      <a:r>
                        <a:rPr lang="de-DE" dirty="0"/>
                        <a:t>27.08. - 02.09.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301938"/>
                  </a:ext>
                </a:extLst>
              </a:tr>
              <a:tr h="333375">
                <a:tc>
                  <a:txBody>
                    <a:bodyPr/>
                    <a:lstStyle/>
                    <a:p>
                      <a:pPr algn="ctr"/>
                      <a:r>
                        <a:rPr lang="de-DE" dirty="0"/>
                        <a:t>01.09.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de-DE"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de-DE" dirty="0"/>
                        <a:t>Meilenstein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88284758"/>
                  </a:ext>
                </a:extLst>
              </a:tr>
              <a:tr h="333375">
                <a:tc>
                  <a:txBody>
                    <a:bodyPr/>
                    <a:lstStyle/>
                    <a:p>
                      <a:pPr algn="ctr"/>
                      <a:r>
                        <a:rPr lang="de-DE" dirty="0"/>
                        <a:t>03.09. - 09.09.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0026226"/>
                  </a:ext>
                </a:extLst>
              </a:tr>
              <a:tr h="333375">
                <a:tc>
                  <a:txBody>
                    <a:bodyPr/>
                    <a:lstStyle/>
                    <a:p>
                      <a:pPr algn="ctr"/>
                      <a:r>
                        <a:rPr lang="de-DE" dirty="0"/>
                        <a:t>10.09. - 16.09.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9781065"/>
                  </a:ext>
                </a:extLst>
              </a:tr>
              <a:tr h="333375">
                <a:tc>
                  <a:txBody>
                    <a:bodyPr/>
                    <a:lstStyle/>
                    <a:p>
                      <a:pPr algn="ctr"/>
                      <a:r>
                        <a:rPr lang="de-DE" dirty="0"/>
                        <a:t>17.09. - 23.09.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233346"/>
                  </a:ext>
                </a:extLst>
              </a:tr>
              <a:tr h="333375">
                <a:tc>
                  <a:txBody>
                    <a:bodyPr/>
                    <a:lstStyle/>
                    <a:p>
                      <a:pPr algn="ctr"/>
                      <a:r>
                        <a:rPr lang="de-DE" dirty="0"/>
                        <a:t>23.09.18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de-DE"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de-DE" dirty="0"/>
                        <a:t>Finale Abgabe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38692354"/>
                  </a:ext>
                </a:extLst>
              </a:tr>
              <a:tr h="3333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25.09.18</a:t>
                      </a:r>
                    </a:p>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de-DE" dirty="0"/>
                        <a:t>Finale Präsentation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de-DE"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8084162"/>
                  </a:ext>
                </a:extLst>
              </a:tr>
            </a:tbl>
          </a:graphicData>
        </a:graphic>
      </p:graphicFrame>
    </p:spTree>
    <p:extLst>
      <p:ext uri="{BB962C8B-B14F-4D97-AF65-F5344CB8AC3E}">
        <p14:creationId xmlns:p14="http://schemas.microsoft.com/office/powerpoint/2010/main" val="1113072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5. drei Meilensteine</a:t>
            </a:r>
          </a:p>
        </p:txBody>
      </p:sp>
      <p:sp>
        <p:nvSpPr>
          <p:cNvPr id="10" name="Inhaltsplatzhalter 2">
            <a:extLst>
              <a:ext uri="{FF2B5EF4-FFF2-40B4-BE49-F238E27FC236}">
                <a16:creationId xmlns:a16="http://schemas.microsoft.com/office/drawing/2014/main" id="{D3D7FF99-8199-4B27-B93D-C9D76A131D15}"/>
              </a:ext>
            </a:extLst>
          </p:cNvPr>
          <p:cNvSpPr txBox="1">
            <a:spLocks/>
          </p:cNvSpPr>
          <p:nvPr/>
        </p:nvSpPr>
        <p:spPr>
          <a:xfrm>
            <a:off x="1136428" y="1703691"/>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dirty="0"/>
          </a:p>
        </p:txBody>
      </p:sp>
      <p:sp>
        <p:nvSpPr>
          <p:cNvPr id="3" name="Textfeld 2">
            <a:extLst>
              <a:ext uri="{FF2B5EF4-FFF2-40B4-BE49-F238E27FC236}">
                <a16:creationId xmlns:a16="http://schemas.microsoft.com/office/drawing/2014/main" id="{51F0D09F-5037-42A6-97F0-1DE61433788C}"/>
              </a:ext>
            </a:extLst>
          </p:cNvPr>
          <p:cNvSpPr txBox="1"/>
          <p:nvPr/>
        </p:nvSpPr>
        <p:spPr>
          <a:xfrm>
            <a:off x="967409" y="2252870"/>
            <a:ext cx="6970643" cy="1938992"/>
          </a:xfrm>
          <a:prstGeom prst="rect">
            <a:avLst/>
          </a:prstGeom>
          <a:noFill/>
        </p:spPr>
        <p:txBody>
          <a:bodyPr wrap="square" rtlCol="0">
            <a:spAutoFit/>
          </a:bodyPr>
          <a:lstStyle/>
          <a:p>
            <a:pPr marL="285750" indent="-285750">
              <a:buFont typeface="Arial" panose="020B0604020202020204" pitchFamily="34" charset="0"/>
              <a:buChar char="•"/>
            </a:pPr>
            <a:r>
              <a:rPr lang="de-DE" sz="2400" dirty="0"/>
              <a:t>Fertigstellung der Kugel-Eigenschaften</a:t>
            </a:r>
          </a:p>
          <a:p>
            <a:pPr marL="285750" indent="-285750">
              <a:buFont typeface="Arial" panose="020B0604020202020204" pitchFamily="34" charset="0"/>
              <a:buChar char="•"/>
            </a:pPr>
            <a:r>
              <a:rPr lang="de-DE" sz="2400" dirty="0"/>
              <a:t>Fertigstellung aller Level</a:t>
            </a:r>
          </a:p>
          <a:p>
            <a:pPr marL="285750" indent="-285750">
              <a:buFont typeface="Arial" panose="020B0604020202020204" pitchFamily="34" charset="0"/>
              <a:buChar char="•"/>
            </a:pPr>
            <a:r>
              <a:rPr lang="de-DE" sz="2400" dirty="0"/>
              <a:t>Testlauf des Spiels</a:t>
            </a:r>
          </a:p>
          <a:p>
            <a:pPr marL="285750" indent="-285750">
              <a:buFont typeface="Arial" panose="020B0604020202020204" pitchFamily="34" charset="0"/>
              <a:buChar char="•"/>
            </a:pPr>
            <a:endParaRPr lang="de-DE" sz="2400" dirty="0"/>
          </a:p>
          <a:p>
            <a:pPr marL="285750" indent="-285750">
              <a:buFont typeface="Arial" panose="020B0604020202020204" pitchFamily="34" charset="0"/>
              <a:buChar char="•"/>
            </a:pPr>
            <a:r>
              <a:rPr lang="de-DE" sz="2400" dirty="0"/>
              <a:t>???</a:t>
            </a:r>
          </a:p>
        </p:txBody>
      </p:sp>
    </p:spTree>
    <p:extLst>
      <p:ext uri="{BB962C8B-B14F-4D97-AF65-F5344CB8AC3E}">
        <p14:creationId xmlns:p14="http://schemas.microsoft.com/office/powerpoint/2010/main" val="1143349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a:solidFill>
              <a:srgbClr val="FDA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6" r="-3" b="-3"/>
          <a:stretch/>
        </p:blipFill>
        <p:spPr>
          <a:xfrm>
            <a:off x="9030743" y="2474254"/>
            <a:ext cx="1912560" cy="1909489"/>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136428" y="627564"/>
            <a:ext cx="7474172" cy="1325563"/>
          </a:xfrm>
        </p:spPr>
        <p:txBody>
          <a:bodyPr>
            <a:normAutofit/>
          </a:bodyPr>
          <a:lstStyle/>
          <a:p>
            <a:r>
              <a:rPr lang="de-DE" dirty="0"/>
              <a:t>5. Größtes Risiko</a:t>
            </a:r>
          </a:p>
        </p:txBody>
      </p:sp>
      <p:sp>
        <p:nvSpPr>
          <p:cNvPr id="10" name="Inhaltsplatzhalter 2">
            <a:extLst>
              <a:ext uri="{FF2B5EF4-FFF2-40B4-BE49-F238E27FC236}">
                <a16:creationId xmlns:a16="http://schemas.microsoft.com/office/drawing/2014/main" id="{D3D7FF99-8199-4B27-B93D-C9D76A131D15}"/>
              </a:ext>
            </a:extLst>
          </p:cNvPr>
          <p:cNvSpPr txBox="1">
            <a:spLocks/>
          </p:cNvSpPr>
          <p:nvPr/>
        </p:nvSpPr>
        <p:spPr>
          <a:xfrm>
            <a:off x="1136428" y="1703691"/>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2400" dirty="0"/>
          </a:p>
        </p:txBody>
      </p:sp>
    </p:spTree>
    <p:extLst>
      <p:ext uri="{BB962C8B-B14F-4D97-AF65-F5344CB8AC3E}">
        <p14:creationId xmlns:p14="http://schemas.microsoft.com/office/powerpoint/2010/main" val="2808192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Freeform 14">
            <a:extLst>
              <a:ext uri="{FF2B5EF4-FFF2-40B4-BE49-F238E27FC236}">
                <a16:creationId xmlns:a16="http://schemas.microsoft.com/office/drawing/2014/main" id="{6FC11E2E-9797-4FEA-90FD-894E32A2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8626"/>
            <a:ext cx="6738450" cy="1409374"/>
          </a:xfrm>
          <a:custGeom>
            <a:avLst/>
            <a:gdLst>
              <a:gd name="connsiteX0" fmla="*/ 0 w 6738450"/>
              <a:gd name="connsiteY0" fmla="*/ 0 h 1409374"/>
              <a:gd name="connsiteX1" fmla="*/ 6738450 w 6738450"/>
              <a:gd name="connsiteY1" fmla="*/ 0 h 1409374"/>
              <a:gd name="connsiteX2" fmla="*/ 6085725 w 6738450"/>
              <a:gd name="connsiteY2" fmla="*/ 1409374 h 1409374"/>
              <a:gd name="connsiteX3" fmla="*/ 1524000 w 6738450"/>
              <a:gd name="connsiteY3" fmla="*/ 1409374 h 1409374"/>
              <a:gd name="connsiteX4" fmla="*/ 1200418 w 6738450"/>
              <a:gd name="connsiteY4" fmla="*/ 1409374 h 1409374"/>
              <a:gd name="connsiteX5" fmla="*/ 0 w 6738450"/>
              <a:gd name="connsiteY5" fmla="*/ 1409374 h 1409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8450" h="1409374">
                <a:moveTo>
                  <a:pt x="0" y="0"/>
                </a:moveTo>
                <a:lnTo>
                  <a:pt x="6738450" y="0"/>
                </a:lnTo>
                <a:lnTo>
                  <a:pt x="6085725" y="1409374"/>
                </a:lnTo>
                <a:lnTo>
                  <a:pt x="1524000" y="1409374"/>
                </a:lnTo>
                <a:lnTo>
                  <a:pt x="1200418" y="1409374"/>
                </a:lnTo>
                <a:lnTo>
                  <a:pt x="0" y="1409374"/>
                </a:lnTo>
                <a:close/>
              </a:path>
            </a:pathLst>
          </a:cu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6" name="Freeform 33">
            <a:extLst>
              <a:ext uri="{FF2B5EF4-FFF2-40B4-BE49-F238E27FC236}">
                <a16:creationId xmlns:a16="http://schemas.microsoft.com/office/drawing/2014/main" id="{F8828EFD-56F8-4B00-9A0D-B623CC074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02096" y="3608996"/>
            <a:ext cx="4522796" cy="3249004"/>
          </a:xfrm>
          <a:custGeom>
            <a:avLst/>
            <a:gdLst>
              <a:gd name="connsiteX0" fmla="*/ 3018081 w 4522796"/>
              <a:gd name="connsiteY0" fmla="*/ 0 h 3249004"/>
              <a:gd name="connsiteX1" fmla="*/ 0 w 4522796"/>
              <a:gd name="connsiteY1" fmla="*/ 0 h 3249004"/>
              <a:gd name="connsiteX2" fmla="*/ 0 w 4522796"/>
              <a:gd name="connsiteY2" fmla="*/ 3249004 h 3249004"/>
              <a:gd name="connsiteX3" fmla="*/ 4522796 w 4522796"/>
              <a:gd name="connsiteY3" fmla="*/ 3249004 h 3249004"/>
            </a:gdLst>
            <a:ahLst/>
            <a:cxnLst>
              <a:cxn ang="0">
                <a:pos x="connsiteX0" y="connsiteY0"/>
              </a:cxn>
              <a:cxn ang="0">
                <a:pos x="connsiteX1" y="connsiteY1"/>
              </a:cxn>
              <a:cxn ang="0">
                <a:pos x="connsiteX2" y="connsiteY2"/>
              </a:cxn>
              <a:cxn ang="0">
                <a:pos x="connsiteX3" y="connsiteY3"/>
              </a:cxn>
            </a:cxnLst>
            <a:rect l="l" t="t" r="r" b="b"/>
            <a:pathLst>
              <a:path w="4522796" h="3249004">
                <a:moveTo>
                  <a:pt x="3018081" y="0"/>
                </a:moveTo>
                <a:lnTo>
                  <a:pt x="0" y="0"/>
                </a:lnTo>
                <a:lnTo>
                  <a:pt x="0" y="3249004"/>
                </a:lnTo>
                <a:lnTo>
                  <a:pt x="4522796" y="324900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48" name="Freeform 15">
            <a:extLst>
              <a:ext uri="{FF2B5EF4-FFF2-40B4-BE49-F238E27FC236}">
                <a16:creationId xmlns:a16="http://schemas.microsoft.com/office/drawing/2014/main" id="{A085B63A-2D2F-4B09-9BFB-E2080686C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24">
            <a:extLst>
              <a:ext uri="{FF2B5EF4-FFF2-40B4-BE49-F238E27FC236}">
                <a16:creationId xmlns:a16="http://schemas.microsoft.com/office/drawing/2014/main" id="{3D4697C8-4A0D-4493-B526-7CC15E0EE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0618" cy="2896258"/>
          </a:xfrm>
          <a:custGeom>
            <a:avLst/>
            <a:gdLst>
              <a:gd name="connsiteX0" fmla="*/ 0 w 5920618"/>
              <a:gd name="connsiteY0" fmla="*/ 0 h 2896258"/>
              <a:gd name="connsiteX1" fmla="*/ 3191370 w 5920618"/>
              <a:gd name="connsiteY1" fmla="*/ 0 h 2896258"/>
              <a:gd name="connsiteX2" fmla="*/ 3346315 w 5920618"/>
              <a:gd name="connsiteY2" fmla="*/ 0 h 2896258"/>
              <a:gd name="connsiteX3" fmla="*/ 5920618 w 5920618"/>
              <a:gd name="connsiteY3" fmla="*/ 0 h 2896258"/>
              <a:gd name="connsiteX4" fmla="*/ 4583705 w 5920618"/>
              <a:gd name="connsiteY4" fmla="*/ 2896258 h 2896258"/>
              <a:gd name="connsiteX5" fmla="*/ 3346315 w 5920618"/>
              <a:gd name="connsiteY5" fmla="*/ 2896258 h 2896258"/>
              <a:gd name="connsiteX6" fmla="*/ 1854457 w 5920618"/>
              <a:gd name="connsiteY6" fmla="*/ 2896258 h 2896258"/>
              <a:gd name="connsiteX7" fmla="*/ 0 w 5920618"/>
              <a:gd name="connsiteY7" fmla="*/ 2896258 h 2896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0618" h="2896258">
                <a:moveTo>
                  <a:pt x="0" y="0"/>
                </a:moveTo>
                <a:lnTo>
                  <a:pt x="3191370" y="0"/>
                </a:lnTo>
                <a:lnTo>
                  <a:pt x="3346315" y="0"/>
                </a:lnTo>
                <a:lnTo>
                  <a:pt x="5920618" y="0"/>
                </a:lnTo>
                <a:lnTo>
                  <a:pt x="4583705" y="2896258"/>
                </a:lnTo>
                <a:lnTo>
                  <a:pt x="3346315" y="2896258"/>
                </a:lnTo>
                <a:lnTo>
                  <a:pt x="1854457" y="2896258"/>
                </a:lnTo>
                <a:lnTo>
                  <a:pt x="0" y="2896258"/>
                </a:lnTo>
                <a:close/>
              </a:path>
            </a:pathLst>
          </a:custGeom>
          <a:solidFill>
            <a:srgbClr val="4550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5765CF12-2E2B-41F8-AEEF-444E7D64E4EE}"/>
              </a:ext>
            </a:extLst>
          </p:cNvPr>
          <p:cNvPicPr>
            <a:picLocks noChangeAspect="1"/>
          </p:cNvPicPr>
          <p:nvPr/>
        </p:nvPicPr>
        <p:blipFill rotWithShape="1">
          <a:blip r:embed="rId2">
            <a:extLst>
              <a:ext uri="{28A0092B-C50C-407E-A947-70E740481C1C}">
                <a14:useLocalDpi xmlns:a14="http://schemas.microsoft.com/office/drawing/2010/main" val="0"/>
              </a:ext>
            </a:extLst>
          </a:blip>
          <a:srcRect l="476" r="2" b="2"/>
          <a:stretch/>
        </p:blipFill>
        <p:spPr>
          <a:xfrm>
            <a:off x="8472791" y="1184750"/>
            <a:ext cx="3079129" cy="3079124"/>
          </a:xfrm>
          <a:prstGeom prst="rect">
            <a:avLst/>
          </a:prstGeom>
        </p:spPr>
      </p:pic>
      <p:sp>
        <p:nvSpPr>
          <p:cNvPr id="10" name="Inhaltsplatzhalter 2">
            <a:extLst>
              <a:ext uri="{FF2B5EF4-FFF2-40B4-BE49-F238E27FC236}">
                <a16:creationId xmlns:a16="http://schemas.microsoft.com/office/drawing/2014/main" id="{D3D7FF99-8199-4B27-B93D-C9D76A131D15}"/>
              </a:ext>
            </a:extLst>
          </p:cNvPr>
          <p:cNvSpPr txBox="1">
            <a:spLocks/>
          </p:cNvSpPr>
          <p:nvPr/>
        </p:nvSpPr>
        <p:spPr>
          <a:xfrm>
            <a:off x="1136428" y="1703691"/>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sz="2400" dirty="0"/>
          </a:p>
        </p:txBody>
      </p:sp>
      <p:sp>
        <p:nvSpPr>
          <p:cNvPr id="2" name="Titel 1">
            <a:extLst>
              <a:ext uri="{FF2B5EF4-FFF2-40B4-BE49-F238E27FC236}">
                <a16:creationId xmlns:a16="http://schemas.microsoft.com/office/drawing/2014/main" id="{53E07F81-11BA-4D52-A216-B96D54D03A2A}"/>
              </a:ext>
            </a:extLst>
          </p:cNvPr>
          <p:cNvSpPr>
            <a:spLocks noGrp="1"/>
          </p:cNvSpPr>
          <p:nvPr>
            <p:ph type="title"/>
          </p:nvPr>
        </p:nvSpPr>
        <p:spPr>
          <a:xfrm>
            <a:off x="1524000" y="3011117"/>
            <a:ext cx="6618051" cy="1355750"/>
          </a:xfrm>
        </p:spPr>
        <p:txBody>
          <a:bodyPr vert="horz" lIns="91440" tIns="45720" rIns="91440" bIns="45720" rtlCol="0" anchor="b">
            <a:normAutofit/>
          </a:bodyPr>
          <a:lstStyle/>
          <a:p>
            <a:r>
              <a:rPr lang="en-US" sz="5400" kern="1200" dirty="0" err="1">
                <a:solidFill>
                  <a:schemeClr val="tx1"/>
                </a:solidFill>
                <a:latin typeface="+mj-lt"/>
                <a:ea typeface="+mj-ea"/>
                <a:cs typeface="+mj-cs"/>
              </a:rPr>
              <a:t>Viel</a:t>
            </a:r>
            <a:r>
              <a:rPr lang="en-US" sz="5400" kern="1200" dirty="0">
                <a:solidFill>
                  <a:schemeClr val="tx1"/>
                </a:solidFill>
                <a:latin typeface="+mj-lt"/>
                <a:ea typeface="+mj-ea"/>
                <a:cs typeface="+mj-cs"/>
              </a:rPr>
              <a:t> </a:t>
            </a:r>
            <a:r>
              <a:rPr lang="en-US" sz="5400" kern="1200" dirty="0" err="1">
                <a:solidFill>
                  <a:schemeClr val="tx1"/>
                </a:solidFill>
                <a:latin typeface="+mj-lt"/>
                <a:ea typeface="+mj-ea"/>
                <a:cs typeface="+mj-cs"/>
              </a:rPr>
              <a:t>Spaß</a:t>
            </a:r>
            <a:r>
              <a:rPr lang="en-US" sz="5400" kern="1200" dirty="0">
                <a:solidFill>
                  <a:schemeClr val="tx1"/>
                </a:solidFill>
                <a:latin typeface="+mj-lt"/>
                <a:ea typeface="+mj-ea"/>
                <a:cs typeface="+mj-cs"/>
              </a:rPr>
              <a:t>!</a:t>
            </a:r>
          </a:p>
        </p:txBody>
      </p:sp>
    </p:spTree>
    <p:extLst>
      <p:ext uri="{BB962C8B-B14F-4D97-AF65-F5344CB8AC3E}">
        <p14:creationId xmlns:p14="http://schemas.microsoft.com/office/powerpoint/2010/main" val="33128112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Breitbild</PresentationFormat>
  <Paragraphs>79</Paragraphs>
  <Slides>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vt:i4>
      </vt:variant>
    </vt:vector>
  </HeadingPairs>
  <TitlesOfParts>
    <vt:vector size="13" baseType="lpstr">
      <vt:lpstr>Arial</vt:lpstr>
      <vt:lpstr>Calibri</vt:lpstr>
      <vt:lpstr>Calibri Light</vt:lpstr>
      <vt:lpstr>Office</vt:lpstr>
      <vt:lpstr>Kugelbunt</vt:lpstr>
      <vt:lpstr>1. Motivierende Kurzbeschreibung</vt:lpstr>
      <vt:lpstr>2. Storyboard</vt:lpstr>
      <vt:lpstr>3. Aufgabenverteilung &amp; Verantwortlichkeiten</vt:lpstr>
      <vt:lpstr>4.1 Zeitplan</vt:lpstr>
      <vt:lpstr>4.2 Zeitplan</vt:lpstr>
      <vt:lpstr>5. drei Meilensteine</vt:lpstr>
      <vt:lpstr>5. Größtes Risiko</vt:lpstr>
      <vt:lpstr>Viel Spaß!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GDV</dc:title>
  <dc:creator>Corinna Pfarr</dc:creator>
  <cp:lastModifiedBy>Corinna Pfarr</cp:lastModifiedBy>
  <cp:revision>21</cp:revision>
  <dcterms:created xsi:type="dcterms:W3CDTF">2018-06-19T17:36:07Z</dcterms:created>
  <dcterms:modified xsi:type="dcterms:W3CDTF">2018-06-23T11:20:31Z</dcterms:modified>
</cp:coreProperties>
</file>