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E0B4"/>
    <a:srgbClr val="FFFF99"/>
    <a:srgbClr val="FFFFCC"/>
    <a:srgbClr val="F8C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70" d="100"/>
          <a:sy n="70" d="100"/>
        </p:scale>
        <p:origin x="1171" y="2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439CC-F8A3-4328-8DD6-1DB431C93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4D1184-80FB-4B59-A5FD-759A9E6ACB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A5FAD-35D7-4074-AC9C-F992ADCC2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0329-579B-49A5-BF57-D6FCCFEB3AF8}" type="datetimeFigureOut">
              <a:rPr lang="en-AU" smtClean="0"/>
              <a:t>31/10/2019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98278-DACF-4698-BEA4-0A8C547BC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0A010-F68D-4035-97F8-65536EF63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D5722-A75B-4025-AF27-4585B7C8B5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4507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8669C-B53D-45A8-97C7-7BC5CC93D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55832C-9AF7-4575-8AAB-03C1EE0A9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833C1-1AC1-4F6D-BFB0-F34D024ED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0329-579B-49A5-BF57-D6FCCFEB3AF8}" type="datetimeFigureOut">
              <a:rPr lang="en-AU" smtClean="0"/>
              <a:t>31/10/2019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350CA-C8AF-4133-B8E9-D3D8B2398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08875-D07D-46D0-B3AD-5133F09FE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D5722-A75B-4025-AF27-4585B7C8B5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0411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ABC077-3751-42FD-9001-4FB62A7E98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7D1B0-A0F2-4A71-A1A5-7AB34DD07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F0CAE-E6E4-434F-88A0-169002DCC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0329-579B-49A5-BF57-D6FCCFEB3AF8}" type="datetimeFigureOut">
              <a:rPr lang="en-AU" smtClean="0"/>
              <a:t>31/10/2019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D3A7D-7D61-4BA5-88FD-F48C0DF3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08E1E-AE7A-4FDC-ADA2-531AD45F1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D5722-A75B-4025-AF27-4585B7C8B5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6491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853F0-8D29-46C3-A8CC-D245EFAA3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D0E27-6F9F-41AD-A979-AD8CA8F06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2F60D-E011-4858-BB3B-F1A9481CB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0329-579B-49A5-BF57-D6FCCFEB3AF8}" type="datetimeFigureOut">
              <a:rPr lang="en-AU" smtClean="0"/>
              <a:t>31/10/2019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D1CF4-7391-4D76-8578-F186C7CD4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0000E-491D-4247-A9E1-BA3C77314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D5722-A75B-4025-AF27-4585B7C8B5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3165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CEEF5-93DC-4341-8266-329EB2349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836FB-9624-407D-BFEE-FFE234DCB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3BC84-C13D-491F-8B40-BB9EED84F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0329-579B-49A5-BF57-D6FCCFEB3AF8}" type="datetimeFigureOut">
              <a:rPr lang="en-AU" smtClean="0"/>
              <a:t>31/10/2019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619C0-81DB-4226-8F02-FC44275C6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43F29-C5B6-448D-B849-39723E488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D5722-A75B-4025-AF27-4585B7C8B5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1902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AA9AC-7214-4D9B-A11D-69F100709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AB6F9-69FE-489C-874A-4D740B6DDA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DD88FD-0973-46C7-9D99-3378FDE4E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C01E3A-BF35-4391-8CB2-58FF508C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0329-579B-49A5-BF57-D6FCCFEB3AF8}" type="datetimeFigureOut">
              <a:rPr lang="en-AU" smtClean="0"/>
              <a:t>31/10/2019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2B845-FEDA-4C45-AFAB-F29D855B2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651E8B-B1A4-4DB5-8416-DD53CC05F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D5722-A75B-4025-AF27-4585B7C8B5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2107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0255E-CB04-4664-97F7-A987ECE22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B8D54-DCC5-4154-B619-7A9AA3AC6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7CF5EE-F713-4AF5-86B9-947EA9B635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9647A3-4C3F-4B73-816E-EED1C40BF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3A450A-C26E-4C7E-9411-BCFB893048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BB323F-1A1C-4210-BA7A-4E763DEAC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0329-579B-49A5-BF57-D6FCCFEB3AF8}" type="datetimeFigureOut">
              <a:rPr lang="en-AU" smtClean="0"/>
              <a:t>31/10/2019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A3ECBC-214E-4B3D-A9E5-3ED539FFB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901E73-B8C9-4A7A-BAD6-50B07351A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D5722-A75B-4025-AF27-4585B7C8B5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4956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0E8D-BCD4-403D-AB70-55C267222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27EBFC-A82C-48E5-8CBF-78140C226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0329-579B-49A5-BF57-D6FCCFEB3AF8}" type="datetimeFigureOut">
              <a:rPr lang="en-AU" smtClean="0"/>
              <a:t>31/10/2019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B45DB0-CC8E-40AD-A507-33B427F90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7D0153-17A0-4320-A2FC-CE55A0202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D5722-A75B-4025-AF27-4585B7C8B5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3956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29070B-7EF5-47EC-959F-EBD33969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0329-579B-49A5-BF57-D6FCCFEB3AF8}" type="datetimeFigureOut">
              <a:rPr lang="en-AU" smtClean="0"/>
              <a:t>31/10/2019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E1D942-40B3-410B-B595-9488B9C9F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51BEFA-8802-4D27-9CC7-C803CE6AA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D5722-A75B-4025-AF27-4585B7C8B5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1918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AA6AD-C532-4C84-832B-0FC3BBD08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75165-EAA1-4807-93EE-4310039BB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0BFF8B-80AA-47B7-B394-17E45AD3C7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37717E-1BFB-41E4-875D-A6950FFCE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0329-579B-49A5-BF57-D6FCCFEB3AF8}" type="datetimeFigureOut">
              <a:rPr lang="en-AU" smtClean="0"/>
              <a:t>31/10/2019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AFCAB8-7449-47FF-A511-4A9A459CC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DABEEA-8FB8-4144-BA70-056BEEBBD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D5722-A75B-4025-AF27-4585B7C8B5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645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62EE1-49B6-49A5-82AB-687EB30B5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090C57-A718-45C5-9FE5-1D7C837300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245C01-DED3-4B3B-9929-AF30BA89F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A08A9-2360-4652-A3FD-2848AD6ED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0329-579B-49A5-BF57-D6FCCFEB3AF8}" type="datetimeFigureOut">
              <a:rPr lang="en-AU" smtClean="0"/>
              <a:t>31/10/2019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DAE741-1250-4A3B-8EBA-DFCD130C3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EC57C0-9A76-4EFC-9AE7-B535CF37F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D5722-A75B-4025-AF27-4585B7C8B5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0612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30DBC7-5231-4226-A7C2-2FFF32FD9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7B869-0CA8-4392-9C0D-D18000196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9A1AE-05E4-4D3D-9285-A0ECEF5278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C0329-579B-49A5-BF57-D6FCCFEB3AF8}" type="datetimeFigureOut">
              <a:rPr lang="en-AU" smtClean="0"/>
              <a:t>31/10/2019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53BD6-5EAF-454C-AA7B-BAE034DA99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7D594-0FF3-49DB-8AD0-67A9D179E4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D5722-A75B-4025-AF27-4585B7C8B5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388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1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traight Connector 42">
            <a:extLst>
              <a:ext uri="{FF2B5EF4-FFF2-40B4-BE49-F238E27FC236}">
                <a16:creationId xmlns:a16="http://schemas.microsoft.com/office/drawing/2014/main" id="{8EF2D406-CF37-470B-A38C-8E163C71CC46}"/>
              </a:ext>
            </a:extLst>
          </p:cNvPr>
          <p:cNvSpPr/>
          <p:nvPr/>
        </p:nvSpPr>
        <p:spPr>
          <a:xfrm rot="7676985">
            <a:off x="4952946" y="4364820"/>
            <a:ext cx="0" cy="0"/>
          </a:xfrm>
          <a:prstGeom prst="line">
            <a:avLst/>
          </a:prstGeom>
          <a:solidFill>
            <a:srgbClr val="333333">
              <a:alpha val="5000"/>
            </a:srgbClr>
          </a:solidFill>
          <a:ln w="3600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 sz="1801">
              <a:solidFill>
                <a:srgbClr val="333333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0867090-50FF-4552-ABDC-E29DEF88E402}"/>
              </a:ext>
            </a:extLst>
          </p:cNvPr>
          <p:cNvGrpSpPr/>
          <p:nvPr/>
        </p:nvGrpSpPr>
        <p:grpSpPr>
          <a:xfrm>
            <a:off x="3336470" y="1550887"/>
            <a:ext cx="7902241" cy="4093687"/>
            <a:chOff x="1566616" y="1382156"/>
            <a:chExt cx="10405164" cy="4093687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FD0D61E-27E3-4982-837D-37A27623198F}"/>
                </a:ext>
              </a:extLst>
            </p:cNvPr>
            <p:cNvGrpSpPr/>
            <p:nvPr/>
          </p:nvGrpSpPr>
          <p:grpSpPr>
            <a:xfrm>
              <a:off x="1566616" y="1382156"/>
              <a:ext cx="10405164" cy="4093687"/>
              <a:chOff x="1583934" y="1468917"/>
              <a:chExt cx="10405164" cy="4093687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3E6FA6B-5F8F-4EFB-B77E-58E78A1D9F6E}"/>
                  </a:ext>
                </a:extLst>
              </p:cNvPr>
              <p:cNvSpPr/>
              <p:nvPr/>
            </p:nvSpPr>
            <p:spPr>
              <a:xfrm rot="5400000">
                <a:off x="4955147" y="3839389"/>
                <a:ext cx="113537" cy="68806"/>
              </a:xfrm>
              <a:prstGeom prst="rect">
                <a:avLst/>
              </a:prstGeom>
              <a:solidFill>
                <a:srgbClr val="C5E0B4">
                  <a:alpha val="50196"/>
                </a:srgb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 sz="1801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DC001BB-AB1C-4FF2-BE85-409A3843E246}"/>
                  </a:ext>
                </a:extLst>
              </p:cNvPr>
              <p:cNvSpPr/>
              <p:nvPr/>
            </p:nvSpPr>
            <p:spPr>
              <a:xfrm>
                <a:off x="4977512" y="3871990"/>
                <a:ext cx="68800" cy="47122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801"/>
              </a:p>
            </p:txBody>
          </p: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963B7104-F760-4CB2-9FC1-BBF52F166377}"/>
                  </a:ext>
                </a:extLst>
              </p:cNvPr>
              <p:cNvGrpSpPr/>
              <p:nvPr/>
            </p:nvGrpSpPr>
            <p:grpSpPr>
              <a:xfrm>
                <a:off x="1583934" y="1468917"/>
                <a:ext cx="10405164" cy="4093687"/>
                <a:chOff x="1583934" y="1468917"/>
                <a:chExt cx="10405164" cy="4093687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7CC277EE-2A3A-4D36-AD51-80852B3E494A}"/>
                    </a:ext>
                  </a:extLst>
                </p:cNvPr>
                <p:cNvGrpSpPr/>
                <p:nvPr/>
              </p:nvGrpSpPr>
              <p:grpSpPr>
                <a:xfrm>
                  <a:off x="1583934" y="2743199"/>
                  <a:ext cx="3327939" cy="2147648"/>
                  <a:chOff x="1674367" y="1963270"/>
                  <a:chExt cx="3327939" cy="2147648"/>
                </a:xfrm>
                <a:solidFill>
                  <a:schemeClr val="accent3">
                    <a:lumMod val="20000"/>
                    <a:lumOff val="80000"/>
                  </a:schemeClr>
                </a:solidFill>
              </p:grpSpPr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6F40EA10-E230-42D7-8EC7-516F2AB04281}"/>
                      </a:ext>
                    </a:extLst>
                  </p:cNvPr>
                  <p:cNvSpPr/>
                  <p:nvPr/>
                </p:nvSpPr>
                <p:spPr>
                  <a:xfrm>
                    <a:off x="1674367" y="1963270"/>
                    <a:ext cx="3120272" cy="2147648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1801"/>
                  </a:p>
                </p:txBody>
              </p:sp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D933D2A2-3C6B-426C-8071-BF1384DEEC59}"/>
                      </a:ext>
                    </a:extLst>
                  </p:cNvPr>
                  <p:cNvSpPr/>
                  <p:nvPr/>
                </p:nvSpPr>
                <p:spPr>
                  <a:xfrm>
                    <a:off x="4794639" y="2786082"/>
                    <a:ext cx="207667" cy="25101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1801"/>
                  </a:p>
                </p:txBody>
              </p:sp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62BE8C95-990E-48A6-897C-D2F5F8F142B3}"/>
                      </a:ext>
                    </a:extLst>
                  </p:cNvPr>
                  <p:cNvSpPr/>
                  <p:nvPr/>
                </p:nvSpPr>
                <p:spPr>
                  <a:xfrm>
                    <a:off x="4794639" y="3630706"/>
                    <a:ext cx="113537" cy="6880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1801"/>
                  </a:p>
                </p:txBody>
              </p:sp>
            </p:grp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0F514DFD-6F89-4ACE-B0A5-F3EA7B9C8A1E}"/>
                    </a:ext>
                  </a:extLst>
                </p:cNvPr>
                <p:cNvGrpSpPr/>
                <p:nvPr/>
              </p:nvGrpSpPr>
              <p:grpSpPr>
                <a:xfrm>
                  <a:off x="6679676" y="1468917"/>
                  <a:ext cx="3535606" cy="3421930"/>
                  <a:chOff x="6679676" y="1468917"/>
                  <a:chExt cx="3535606" cy="3421930"/>
                </a:xfrm>
                <a:solidFill>
                  <a:schemeClr val="accent1">
                    <a:lumMod val="20000"/>
                    <a:lumOff val="80000"/>
                  </a:schemeClr>
                </a:solidFill>
              </p:grpSpPr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3F2BB0B3-B528-4AE8-B282-25B20D03BE69}"/>
                      </a:ext>
                    </a:extLst>
                  </p:cNvPr>
                  <p:cNvSpPr/>
                  <p:nvPr/>
                </p:nvSpPr>
                <p:spPr>
                  <a:xfrm>
                    <a:off x="6679676" y="3566011"/>
                    <a:ext cx="207667" cy="25101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1801"/>
                  </a:p>
                </p:txBody>
              </p:sp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47050B10-8DD6-4EEB-8817-C0645DBA211F}"/>
                      </a:ext>
                    </a:extLst>
                  </p:cNvPr>
                  <p:cNvSpPr/>
                  <p:nvPr/>
                </p:nvSpPr>
                <p:spPr>
                  <a:xfrm>
                    <a:off x="10007615" y="3566011"/>
                    <a:ext cx="207667" cy="25101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1801"/>
                  </a:p>
                </p:txBody>
              </p:sp>
              <p:grpSp>
                <p:nvGrpSpPr>
                  <p:cNvPr id="16" name="Group 15">
                    <a:extLst>
                      <a:ext uri="{FF2B5EF4-FFF2-40B4-BE49-F238E27FC236}">
                        <a16:creationId xmlns:a16="http://schemas.microsoft.com/office/drawing/2014/main" id="{CF2516FD-40C9-46C3-A6E6-5134BA6A1CAF}"/>
                      </a:ext>
                    </a:extLst>
                  </p:cNvPr>
                  <p:cNvGrpSpPr/>
                  <p:nvPr/>
                </p:nvGrpSpPr>
                <p:grpSpPr>
                  <a:xfrm>
                    <a:off x="6887343" y="1468917"/>
                    <a:ext cx="3233070" cy="3421930"/>
                    <a:chOff x="6887343" y="1468917"/>
                    <a:chExt cx="3233070" cy="3421930"/>
                  </a:xfrm>
                  <a:grpFill/>
                </p:grpSpPr>
                <p:grpSp>
                  <p:nvGrpSpPr>
                    <p:cNvPr id="15" name="Group 14">
                      <a:extLst>
                        <a:ext uri="{FF2B5EF4-FFF2-40B4-BE49-F238E27FC236}">
                          <a16:creationId xmlns:a16="http://schemas.microsoft.com/office/drawing/2014/main" id="{E0CC3350-C72C-49C0-95D4-C9F48E83789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887343" y="1468917"/>
                      <a:ext cx="3233070" cy="3421930"/>
                      <a:chOff x="6887343" y="1468917"/>
                      <a:chExt cx="3233070" cy="3421930"/>
                    </a:xfrm>
                    <a:grpFill/>
                  </p:grpSpPr>
                  <p:sp>
                    <p:nvSpPr>
                      <p:cNvPr id="5" name="Rectangle 4">
                        <a:extLst>
                          <a:ext uri="{FF2B5EF4-FFF2-40B4-BE49-F238E27FC236}">
                            <a16:creationId xmlns:a16="http://schemas.microsoft.com/office/drawing/2014/main" id="{EAC0E6C8-230B-4492-986B-5D7E792261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887343" y="1468917"/>
                        <a:ext cx="3120272" cy="3421930"/>
                      </a:xfrm>
                      <a:prstGeom prst="rect">
                        <a:avLst/>
                      </a:prstGeom>
                      <a:grpFill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AU" sz="1801"/>
                      </a:p>
                    </p:txBody>
                  </p:sp>
                  <p:sp>
                    <p:nvSpPr>
                      <p:cNvPr id="10" name="Rectangle 9">
                        <a:extLst>
                          <a:ext uri="{FF2B5EF4-FFF2-40B4-BE49-F238E27FC236}">
                            <a16:creationId xmlns:a16="http://schemas.microsoft.com/office/drawing/2014/main" id="{1B051576-DEAC-4A71-B535-656B9A432E3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008355" y="3081707"/>
                        <a:ext cx="112058" cy="71718"/>
                      </a:xfrm>
                      <a:prstGeom prst="rect">
                        <a:avLst/>
                      </a:prstGeom>
                      <a:grpFill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AU" sz="1801"/>
                      </a:p>
                    </p:txBody>
                  </p:sp>
                </p:grpSp>
                <p:sp>
                  <p:nvSpPr>
                    <p:cNvPr id="11" name="Rectangle 10">
                      <a:extLst>
                        <a:ext uri="{FF2B5EF4-FFF2-40B4-BE49-F238E27FC236}">
                          <a16:creationId xmlns:a16="http://schemas.microsoft.com/office/drawing/2014/main" id="{0CCF64FA-3ECA-4914-91AD-AF5778C4D9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006876" y="2678933"/>
                      <a:ext cx="113537" cy="68806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 sz="1801"/>
                    </a:p>
                  </p:txBody>
                </p:sp>
              </p:grpSp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1B48CCF8-AFA6-4F20-89D9-455AE181EF22}"/>
                      </a:ext>
                    </a:extLst>
                  </p:cNvPr>
                  <p:cNvSpPr/>
                  <p:nvPr/>
                </p:nvSpPr>
                <p:spPr>
                  <a:xfrm>
                    <a:off x="10006876" y="2276768"/>
                    <a:ext cx="113537" cy="6880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1801"/>
                  </a:p>
                </p:txBody>
              </p:sp>
            </p:grp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686F4F58-3A09-41A5-8157-2D675F7D7DE2}"/>
                    </a:ext>
                  </a:extLst>
                </p:cNvPr>
                <p:cNvSpPr/>
                <p:nvPr/>
              </p:nvSpPr>
              <p:spPr>
                <a:xfrm>
                  <a:off x="5257776" y="3566011"/>
                  <a:ext cx="1516030" cy="251012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 sz="1801"/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ACD528CE-0FA6-4D49-9A1E-F559D4202F45}"/>
                    </a:ext>
                  </a:extLst>
                </p:cNvPr>
                <p:cNvSpPr/>
                <p:nvPr/>
              </p:nvSpPr>
              <p:spPr>
                <a:xfrm>
                  <a:off x="4817743" y="3566010"/>
                  <a:ext cx="439293" cy="251012"/>
                </a:xfrm>
                <a:prstGeom prst="rect">
                  <a:avLst/>
                </a:prstGeom>
                <a:solidFill>
                  <a:srgbClr val="C5E0B4">
                    <a:alpha val="50196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1801" dirty="0"/>
                </a:p>
              </p:txBody>
            </p:sp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792AA125-E629-4757-91DA-9D689E5CC44F}"/>
                    </a:ext>
                  </a:extLst>
                </p:cNvPr>
                <p:cNvGrpSpPr/>
                <p:nvPr/>
              </p:nvGrpSpPr>
              <p:grpSpPr>
                <a:xfrm>
                  <a:off x="4850990" y="4288244"/>
                  <a:ext cx="363228" cy="313588"/>
                  <a:chOff x="4850867" y="4288244"/>
                  <a:chExt cx="364958" cy="313588"/>
                </a:xfrm>
              </p:grpSpPr>
              <p:sp>
                <p:nvSpPr>
                  <p:cNvPr id="35" name="Callout: Quad Arrow 34">
                    <a:extLst>
                      <a:ext uri="{FF2B5EF4-FFF2-40B4-BE49-F238E27FC236}">
                        <a16:creationId xmlns:a16="http://schemas.microsoft.com/office/drawing/2014/main" id="{83264440-920A-4779-A341-0E49F22DD1D2}"/>
                      </a:ext>
                    </a:extLst>
                  </p:cNvPr>
                  <p:cNvSpPr/>
                  <p:nvPr/>
                </p:nvSpPr>
                <p:spPr>
                  <a:xfrm>
                    <a:off x="4850867" y="4288244"/>
                    <a:ext cx="323381" cy="313588"/>
                  </a:xfrm>
                  <a:prstGeom prst="quadArrowCallout">
                    <a:avLst>
                      <a:gd name="adj1" fmla="val 18515"/>
                      <a:gd name="adj2" fmla="val 8771"/>
                      <a:gd name="adj3" fmla="val 0"/>
                      <a:gd name="adj4" fmla="val 38717"/>
                    </a:avLst>
                  </a:prstGeom>
                  <a:solidFill>
                    <a:srgbClr val="F8CBAD">
                      <a:alpha val="50196"/>
                    </a:srgbClr>
                  </a:solidFill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1801" dirty="0"/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0B8E56D0-34F9-4FFF-9E1C-8AE541015BFA}"/>
                      </a:ext>
                    </a:extLst>
                  </p:cNvPr>
                  <p:cNvSpPr/>
                  <p:nvPr/>
                </p:nvSpPr>
                <p:spPr>
                  <a:xfrm>
                    <a:off x="5047128" y="4373299"/>
                    <a:ext cx="168697" cy="14347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1801" dirty="0"/>
                  </a:p>
                </p:txBody>
              </p: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CB341476-91CD-4926-859E-27CB033A3A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38155" y="4343212"/>
                    <a:ext cx="0" cy="205132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23D6E1F9-8949-4860-AA1A-0317C859E0FB}"/>
                    </a:ext>
                  </a:extLst>
                </p:cNvPr>
                <p:cNvSpPr/>
                <p:nvPr/>
              </p:nvSpPr>
              <p:spPr>
                <a:xfrm>
                  <a:off x="10348260" y="3429000"/>
                  <a:ext cx="792480" cy="537210"/>
                </a:xfrm>
                <a:prstGeom prst="rect">
                  <a:avLst/>
                </a:prstGeom>
                <a:pattFill prst="ltVert">
                  <a:fgClr>
                    <a:schemeClr val="accent4">
                      <a:lumMod val="40000"/>
                      <a:lumOff val="60000"/>
                    </a:schemeClr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AU" sz="1801" dirty="0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62EA277E-C0E0-4A19-B671-126AD888A552}"/>
                    </a:ext>
                  </a:extLst>
                </p:cNvPr>
                <p:cNvSpPr/>
                <p:nvPr/>
              </p:nvSpPr>
              <p:spPr>
                <a:xfrm>
                  <a:off x="10116635" y="3564831"/>
                  <a:ext cx="231626" cy="251012"/>
                </a:xfrm>
                <a:prstGeom prst="rect">
                  <a:avLst/>
                </a:prstGeom>
                <a:solidFill>
                  <a:srgbClr val="C5E0B4">
                    <a:alpha val="50196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1801" dirty="0"/>
                </a:p>
              </p:txBody>
            </p:sp>
            <p:grpSp>
              <p:nvGrpSpPr>
                <p:cNvPr id="60" name="Group 59">
                  <a:extLst>
                    <a:ext uri="{FF2B5EF4-FFF2-40B4-BE49-F238E27FC236}">
                      <a16:creationId xmlns:a16="http://schemas.microsoft.com/office/drawing/2014/main" id="{52362DDD-C01F-4CCD-8E2C-6D345AB36F8D}"/>
                    </a:ext>
                  </a:extLst>
                </p:cNvPr>
                <p:cNvGrpSpPr/>
                <p:nvPr/>
              </p:nvGrpSpPr>
              <p:grpSpPr>
                <a:xfrm>
                  <a:off x="4974038" y="2938240"/>
                  <a:ext cx="7015060" cy="2624364"/>
                  <a:chOff x="5443436" y="3727914"/>
                  <a:chExt cx="7034501" cy="2659225"/>
                </a:xfrm>
              </p:grpSpPr>
              <p:grpSp>
                <p:nvGrpSpPr>
                  <p:cNvPr id="61" name="Group 60">
                    <a:extLst>
                      <a:ext uri="{FF2B5EF4-FFF2-40B4-BE49-F238E27FC236}">
                        <a16:creationId xmlns:a16="http://schemas.microsoft.com/office/drawing/2014/main" id="{C46FF3F0-ED00-4832-B65E-82FB2955401A}"/>
                      </a:ext>
                    </a:extLst>
                  </p:cNvPr>
                  <p:cNvGrpSpPr/>
                  <p:nvPr/>
                </p:nvGrpSpPr>
                <p:grpSpPr>
                  <a:xfrm>
                    <a:off x="5443436" y="3727914"/>
                    <a:ext cx="7034501" cy="2659225"/>
                    <a:chOff x="4964527" y="2897155"/>
                    <a:chExt cx="7034501" cy="2659225"/>
                  </a:xfrm>
                </p:grpSpPr>
                <p:sp>
                  <p:nvSpPr>
                    <p:cNvPr id="64" name="Freeform: Shape 63">
                      <a:extLst>
                        <a:ext uri="{FF2B5EF4-FFF2-40B4-BE49-F238E27FC236}">
                          <a16:creationId xmlns:a16="http://schemas.microsoft.com/office/drawing/2014/main" id="{D5AB305C-125B-4717-A05B-6B433DE3EA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64527" y="2897155"/>
                      <a:ext cx="7034501" cy="2659225"/>
                    </a:xfrm>
                    <a:custGeom>
                      <a:avLst/>
                      <a:gdLst>
                        <a:gd name="connsiteX0" fmla="*/ 0 w 7114219"/>
                        <a:gd name="connsiteY0" fmla="*/ 1890019 h 2998347"/>
                        <a:gd name="connsiteX1" fmla="*/ 1096346 w 7114219"/>
                        <a:gd name="connsiteY1" fmla="*/ 2734440 h 2998347"/>
                        <a:gd name="connsiteX2" fmla="*/ 6508102 w 7114219"/>
                        <a:gd name="connsiteY2" fmla="*/ 2790423 h 2998347"/>
                        <a:gd name="connsiteX3" fmla="*/ 6834673 w 7114219"/>
                        <a:gd name="connsiteY3" fmla="*/ 196513 h 2998347"/>
                        <a:gd name="connsiteX4" fmla="*/ 5169159 w 7114219"/>
                        <a:gd name="connsiteY4" fmla="*/ 177852 h 29983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114219" h="2998347">
                          <a:moveTo>
                            <a:pt x="0" y="1890019"/>
                          </a:moveTo>
                          <a:cubicBezTo>
                            <a:pt x="5831" y="2237196"/>
                            <a:pt x="11662" y="2584373"/>
                            <a:pt x="1096346" y="2734440"/>
                          </a:cubicBezTo>
                          <a:cubicBezTo>
                            <a:pt x="2181030" y="2884507"/>
                            <a:pt x="5551714" y="3213411"/>
                            <a:pt x="6508102" y="2790423"/>
                          </a:cubicBezTo>
                          <a:cubicBezTo>
                            <a:pt x="7464490" y="2367435"/>
                            <a:pt x="7057830" y="631941"/>
                            <a:pt x="6834673" y="196513"/>
                          </a:cubicBezTo>
                          <a:cubicBezTo>
                            <a:pt x="6611516" y="-238915"/>
                            <a:pt x="5441302" y="186405"/>
                            <a:pt x="5169159" y="177852"/>
                          </a:cubicBezTo>
                        </a:path>
                      </a:pathLst>
                    </a:cu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AU" sz="1801"/>
                    </a:p>
                  </p:txBody>
                </p:sp>
                <p:sp>
                  <p:nvSpPr>
                    <p:cNvPr id="65" name="Freeform: Shape 64">
                      <a:extLst>
                        <a:ext uri="{FF2B5EF4-FFF2-40B4-BE49-F238E27FC236}">
                          <a16:creationId xmlns:a16="http://schemas.microsoft.com/office/drawing/2014/main" id="{E7D02058-20F4-4EBC-908C-5A12E70082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15481" y="2984326"/>
                      <a:ext cx="6885714" cy="2458102"/>
                    </a:xfrm>
                    <a:custGeom>
                      <a:avLst/>
                      <a:gdLst>
                        <a:gd name="connsiteX0" fmla="*/ 0 w 7114219"/>
                        <a:gd name="connsiteY0" fmla="*/ 1890019 h 2998347"/>
                        <a:gd name="connsiteX1" fmla="*/ 1096346 w 7114219"/>
                        <a:gd name="connsiteY1" fmla="*/ 2734440 h 2998347"/>
                        <a:gd name="connsiteX2" fmla="*/ 6508102 w 7114219"/>
                        <a:gd name="connsiteY2" fmla="*/ 2790423 h 2998347"/>
                        <a:gd name="connsiteX3" fmla="*/ 6834673 w 7114219"/>
                        <a:gd name="connsiteY3" fmla="*/ 196513 h 2998347"/>
                        <a:gd name="connsiteX4" fmla="*/ 5169159 w 7114219"/>
                        <a:gd name="connsiteY4" fmla="*/ 177852 h 29983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114219" h="2998347">
                          <a:moveTo>
                            <a:pt x="0" y="1890019"/>
                          </a:moveTo>
                          <a:cubicBezTo>
                            <a:pt x="5831" y="2237196"/>
                            <a:pt x="11662" y="2584373"/>
                            <a:pt x="1096346" y="2734440"/>
                          </a:cubicBezTo>
                          <a:cubicBezTo>
                            <a:pt x="2181030" y="2884507"/>
                            <a:pt x="5551714" y="3213411"/>
                            <a:pt x="6508102" y="2790423"/>
                          </a:cubicBezTo>
                          <a:cubicBezTo>
                            <a:pt x="7464490" y="2367435"/>
                            <a:pt x="7057830" y="631941"/>
                            <a:pt x="6834673" y="196513"/>
                          </a:cubicBezTo>
                          <a:cubicBezTo>
                            <a:pt x="6611516" y="-238915"/>
                            <a:pt x="5441302" y="186405"/>
                            <a:pt x="5169159" y="177852"/>
                          </a:cubicBezTo>
                        </a:path>
                      </a:pathLst>
                    </a:cu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AU" sz="1801"/>
                    </a:p>
                  </p:txBody>
                </p:sp>
              </p:grp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98A5821F-C9FE-4AAF-AD2C-C0FF05B5D851}"/>
                      </a:ext>
                    </a:extLst>
                  </p:cNvPr>
                  <p:cNvCxnSpPr>
                    <a:cxnSpLocks/>
                    <a:endCxn id="65" idx="0"/>
                  </p:cNvCxnSpPr>
                  <p:nvPr/>
                </p:nvCxnSpPr>
                <p:spPr>
                  <a:xfrm flipV="1">
                    <a:off x="5443436" y="5364559"/>
                    <a:ext cx="50954" cy="37478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Connector 62">
                    <a:extLst>
                      <a:ext uri="{FF2B5EF4-FFF2-40B4-BE49-F238E27FC236}">
                        <a16:creationId xmlns:a16="http://schemas.microsoft.com/office/drawing/2014/main" id="{A2D6995D-9B2A-46DA-9660-DB3B126D365F}"/>
                      </a:ext>
                    </a:extLst>
                  </p:cNvPr>
                  <p:cNvCxnSpPr>
                    <a:cxnSpLocks/>
                    <a:stCxn id="64" idx="4"/>
                    <a:endCxn id="65" idx="4"/>
                  </p:cNvCxnSpPr>
                  <p:nvPr/>
                </p:nvCxnSpPr>
                <p:spPr>
                  <a:xfrm flipH="1">
                    <a:off x="10497518" y="3885650"/>
                    <a:ext cx="57154" cy="7524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A6C6E55-9E89-448E-8DD2-4AB5B0BAF5B5}"/>
                </a:ext>
              </a:extLst>
            </p:cNvPr>
            <p:cNvSpPr/>
            <p:nvPr/>
          </p:nvSpPr>
          <p:spPr>
            <a:xfrm rot="5400000">
              <a:off x="4795567" y="4295457"/>
              <a:ext cx="68806" cy="1256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801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C3F6CD23-9555-4F20-AC54-398BE7B41064}"/>
              </a:ext>
            </a:extLst>
          </p:cNvPr>
          <p:cNvSpPr txBox="1"/>
          <p:nvPr/>
        </p:nvSpPr>
        <p:spPr>
          <a:xfrm>
            <a:off x="4199070" y="3528353"/>
            <a:ext cx="156114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801" dirty="0"/>
              <a:t>GINA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1BEECA5-0162-4974-BBE1-4C0910515772}"/>
              </a:ext>
            </a:extLst>
          </p:cNvPr>
          <p:cNvSpPr txBox="1"/>
          <p:nvPr/>
        </p:nvSpPr>
        <p:spPr>
          <a:xfrm>
            <a:off x="7760842" y="3528353"/>
            <a:ext cx="156114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801" dirty="0" err="1"/>
              <a:t>FlowAnalyser</a:t>
            </a:r>
            <a:endParaRPr lang="en-AU" sz="1801" dirty="0"/>
          </a:p>
        </p:txBody>
      </p:sp>
      <p:graphicFrame>
        <p:nvGraphicFramePr>
          <p:cNvPr id="76" name="Table 76">
            <a:extLst>
              <a:ext uri="{FF2B5EF4-FFF2-40B4-BE49-F238E27FC236}">
                <a16:creationId xmlns:a16="http://schemas.microsoft.com/office/drawing/2014/main" id="{32B8D879-60E3-4D8B-9A92-BE2C4DC580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391412"/>
              </p:ext>
            </p:extLst>
          </p:nvPr>
        </p:nvGraphicFramePr>
        <p:xfrm>
          <a:off x="770892" y="1260550"/>
          <a:ext cx="1995384" cy="28175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7692">
                  <a:extLst>
                    <a:ext uri="{9D8B030D-6E8A-4147-A177-3AD203B41FA5}">
                      <a16:colId xmlns:a16="http://schemas.microsoft.com/office/drawing/2014/main" val="909484324"/>
                    </a:ext>
                  </a:extLst>
                </a:gridCol>
                <a:gridCol w="997692">
                  <a:extLst>
                    <a:ext uri="{9D8B030D-6E8A-4147-A177-3AD203B41FA5}">
                      <a16:colId xmlns:a16="http://schemas.microsoft.com/office/drawing/2014/main" val="2695517877"/>
                    </a:ext>
                  </a:extLst>
                </a:gridCol>
              </a:tblGrid>
              <a:tr h="468413">
                <a:tc gridSpan="2">
                  <a:txBody>
                    <a:bodyPr/>
                    <a:lstStyle/>
                    <a:p>
                      <a:r>
                        <a:rPr lang="en-AU" dirty="0"/>
                        <a:t>Legend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381420"/>
                  </a:ext>
                </a:extLst>
              </a:tr>
              <a:tr h="587281">
                <a:tc>
                  <a:txBody>
                    <a:bodyPr/>
                    <a:lstStyle/>
                    <a:p>
                      <a:r>
                        <a:rPr lang="en-AU" sz="1400" dirty="0"/>
                        <a:t>Silicon Tube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420437"/>
                  </a:ext>
                </a:extLst>
              </a:tr>
              <a:tr h="587281">
                <a:tc>
                  <a:txBody>
                    <a:bodyPr/>
                    <a:lstStyle/>
                    <a:p>
                      <a:r>
                        <a:rPr lang="en-AU" sz="1400" dirty="0"/>
                        <a:t>Connector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136636"/>
                  </a:ext>
                </a:extLst>
              </a:tr>
              <a:tr h="587281">
                <a:tc>
                  <a:txBody>
                    <a:bodyPr/>
                    <a:lstStyle/>
                    <a:p>
                      <a:r>
                        <a:rPr lang="en-AU" sz="1400" dirty="0"/>
                        <a:t>3-way valve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945831"/>
                  </a:ext>
                </a:extLst>
              </a:tr>
              <a:tr h="587281">
                <a:tc>
                  <a:txBody>
                    <a:bodyPr/>
                    <a:lstStyle/>
                    <a:p>
                      <a:pPr marL="0" marR="0" lvl="0" indent="0" algn="l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/>
                        <a:t>Test Lung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652389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A88798E9-2619-4F7E-8B9F-ED02DF2C636B}"/>
              </a:ext>
            </a:extLst>
          </p:cNvPr>
          <p:cNvSpPr/>
          <p:nvPr/>
        </p:nvSpPr>
        <p:spPr>
          <a:xfrm>
            <a:off x="1979778" y="1936709"/>
            <a:ext cx="589249" cy="2123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D390F7A-0757-4049-87BC-3FEAA3B7ACCA}"/>
              </a:ext>
            </a:extLst>
          </p:cNvPr>
          <p:cNvSpPr/>
          <p:nvPr/>
        </p:nvSpPr>
        <p:spPr>
          <a:xfrm>
            <a:off x="1979455" y="2499625"/>
            <a:ext cx="589249" cy="212301"/>
          </a:xfrm>
          <a:prstGeom prst="rect">
            <a:avLst/>
          </a:prstGeom>
          <a:solidFill>
            <a:srgbClr val="C5E0B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3DBC9AF6-54B8-4D4A-9AD5-04C67D46A9DB}"/>
              </a:ext>
            </a:extLst>
          </p:cNvPr>
          <p:cNvGrpSpPr/>
          <p:nvPr/>
        </p:nvGrpSpPr>
        <p:grpSpPr>
          <a:xfrm>
            <a:off x="2151790" y="3042742"/>
            <a:ext cx="275855" cy="313588"/>
            <a:chOff x="2157448" y="3334267"/>
            <a:chExt cx="275855" cy="313588"/>
          </a:xfrm>
        </p:grpSpPr>
        <p:sp>
          <p:nvSpPr>
            <p:cNvPr id="80" name="Callout: Quad Arrow 79">
              <a:extLst>
                <a:ext uri="{FF2B5EF4-FFF2-40B4-BE49-F238E27FC236}">
                  <a16:creationId xmlns:a16="http://schemas.microsoft.com/office/drawing/2014/main" id="{01CCD3FF-AE5F-4C36-B21F-A46A41F483D3}"/>
                </a:ext>
              </a:extLst>
            </p:cNvPr>
            <p:cNvSpPr/>
            <p:nvPr/>
          </p:nvSpPr>
          <p:spPr>
            <a:xfrm>
              <a:off x="2157448" y="3334267"/>
              <a:ext cx="244429" cy="313588"/>
            </a:xfrm>
            <a:prstGeom prst="quadArrowCallout">
              <a:avLst>
                <a:gd name="adj1" fmla="val 18515"/>
                <a:gd name="adj2" fmla="val 8771"/>
                <a:gd name="adj3" fmla="val 0"/>
                <a:gd name="adj4" fmla="val 38717"/>
              </a:avLst>
            </a:prstGeom>
            <a:solidFill>
              <a:srgbClr val="F8CBAD">
                <a:alpha val="50196"/>
              </a:srgb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801" dirty="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3FCF624-BD40-42D3-B21F-8B4C2D3B2D65}"/>
                </a:ext>
              </a:extLst>
            </p:cNvPr>
            <p:cNvSpPr/>
            <p:nvPr/>
          </p:nvSpPr>
          <p:spPr>
            <a:xfrm>
              <a:off x="2305793" y="3419322"/>
              <a:ext cx="127510" cy="1434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801" dirty="0"/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D91ADD0-75CB-4C56-A63B-DD5DA7BC58C5}"/>
                </a:ext>
              </a:extLst>
            </p:cNvPr>
            <p:cNvCxnSpPr>
              <a:cxnSpLocks/>
            </p:cNvCxnSpPr>
            <p:nvPr/>
          </p:nvCxnSpPr>
          <p:spPr>
            <a:xfrm>
              <a:off x="2299010" y="3389235"/>
              <a:ext cx="0" cy="20513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7A238097-0671-4B63-991E-8F603B6A1866}"/>
              </a:ext>
            </a:extLst>
          </p:cNvPr>
          <p:cNvSpPr/>
          <p:nvPr/>
        </p:nvSpPr>
        <p:spPr>
          <a:xfrm>
            <a:off x="1989885" y="3566016"/>
            <a:ext cx="557235" cy="427117"/>
          </a:xfrm>
          <a:prstGeom prst="rect">
            <a:avLst/>
          </a:prstGeom>
          <a:pattFill prst="ltVert">
            <a:fgClr>
              <a:schemeClr val="accent4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1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BF3F500-4CC8-4AD5-A9DD-31EB4B7922FF}"/>
              </a:ext>
            </a:extLst>
          </p:cNvPr>
          <p:cNvSpPr/>
          <p:nvPr/>
        </p:nvSpPr>
        <p:spPr>
          <a:xfrm>
            <a:off x="3016250" y="1231900"/>
            <a:ext cx="8591550" cy="48895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8CF4323-4395-4AF2-93C2-3069A8EE6310}"/>
              </a:ext>
            </a:extLst>
          </p:cNvPr>
          <p:cNvCxnSpPr>
            <a:cxnSpLocks/>
          </p:cNvCxnSpPr>
          <p:nvPr/>
        </p:nvCxnSpPr>
        <p:spPr>
          <a:xfrm>
            <a:off x="5755116" y="2244325"/>
            <a:ext cx="5789" cy="137658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679E777-1B63-4323-8A68-472D262AD383}"/>
              </a:ext>
            </a:extLst>
          </p:cNvPr>
          <p:cNvCxnSpPr>
            <a:cxnSpLocks/>
            <a:stCxn id="104" idx="0"/>
          </p:cNvCxnSpPr>
          <p:nvPr/>
        </p:nvCxnSpPr>
        <p:spPr>
          <a:xfrm flipV="1">
            <a:off x="5758010" y="4574472"/>
            <a:ext cx="8662" cy="93877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58A9E4D-9D56-4DA0-9C7C-9EC5B94AFDDE}"/>
              </a:ext>
            </a:extLst>
          </p:cNvPr>
          <p:cNvCxnSpPr>
            <a:cxnSpLocks/>
          </p:cNvCxnSpPr>
          <p:nvPr/>
        </p:nvCxnSpPr>
        <p:spPr>
          <a:xfrm flipV="1">
            <a:off x="7276998" y="3967409"/>
            <a:ext cx="24926" cy="156470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39FB116F-07F5-453B-9872-C644CDF79AD9}"/>
              </a:ext>
            </a:extLst>
          </p:cNvPr>
          <p:cNvCxnSpPr>
            <a:cxnSpLocks/>
          </p:cNvCxnSpPr>
          <p:nvPr/>
        </p:nvCxnSpPr>
        <p:spPr>
          <a:xfrm flipV="1">
            <a:off x="9779340" y="3953960"/>
            <a:ext cx="16618" cy="175520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E108762-530D-40C2-BD65-C2F3AF2077B0}"/>
              </a:ext>
            </a:extLst>
          </p:cNvPr>
          <p:cNvCxnSpPr>
            <a:cxnSpLocks/>
          </p:cNvCxnSpPr>
          <p:nvPr/>
        </p:nvCxnSpPr>
        <p:spPr>
          <a:xfrm flipH="1">
            <a:off x="9815616" y="2236669"/>
            <a:ext cx="542141" cy="87916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5D4523E5-3783-4964-BAB1-53FC7280EFA6}"/>
              </a:ext>
            </a:extLst>
          </p:cNvPr>
          <p:cNvSpPr txBox="1"/>
          <p:nvPr/>
        </p:nvSpPr>
        <p:spPr>
          <a:xfrm>
            <a:off x="5247051" y="1755585"/>
            <a:ext cx="1021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Breathing duct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E5779F8-38CD-4159-A0F9-7A99E8D96E62}"/>
              </a:ext>
            </a:extLst>
          </p:cNvPr>
          <p:cNvSpPr txBox="1"/>
          <p:nvPr/>
        </p:nvSpPr>
        <p:spPr>
          <a:xfrm>
            <a:off x="5247051" y="5513244"/>
            <a:ext cx="1021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err="1"/>
              <a:t>Py</a:t>
            </a:r>
            <a:r>
              <a:rPr lang="en-AU" sz="1200" dirty="0"/>
              <a:t> duct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E57ED5A-DDB5-4BA9-86A0-DD7A9374EE2E}"/>
              </a:ext>
            </a:extLst>
          </p:cNvPr>
          <p:cNvSpPr txBox="1"/>
          <p:nvPr/>
        </p:nvSpPr>
        <p:spPr>
          <a:xfrm>
            <a:off x="6806274" y="5572497"/>
            <a:ext cx="1021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Low Flow duct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E388DCB-9C35-4CB8-9086-C5DA5CA0CDCE}"/>
              </a:ext>
            </a:extLst>
          </p:cNvPr>
          <p:cNvSpPr txBox="1"/>
          <p:nvPr/>
        </p:nvSpPr>
        <p:spPr>
          <a:xfrm>
            <a:off x="10074924" y="1812026"/>
            <a:ext cx="1021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Diff. Pressure duct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E239ECC-2845-4C2A-9E5E-83753E839085}"/>
              </a:ext>
            </a:extLst>
          </p:cNvPr>
          <p:cNvSpPr txBox="1"/>
          <p:nvPr/>
        </p:nvSpPr>
        <p:spPr>
          <a:xfrm>
            <a:off x="9308571" y="5644574"/>
            <a:ext cx="1021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Low Flow duct</a:t>
            </a:r>
          </a:p>
        </p:txBody>
      </p:sp>
    </p:spTree>
    <p:extLst>
      <p:ext uri="{BB962C8B-B14F-4D97-AF65-F5344CB8AC3E}">
        <p14:creationId xmlns:p14="http://schemas.microsoft.com/office/powerpoint/2010/main" val="2208093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C698A-F874-4E1B-8CCA-802D3FF23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A413DBC-9675-4EBC-BF3B-7D65963D7A50}"/>
              </a:ext>
            </a:extLst>
          </p:cNvPr>
          <p:cNvGrpSpPr/>
          <p:nvPr/>
        </p:nvGrpSpPr>
        <p:grpSpPr>
          <a:xfrm>
            <a:off x="118207" y="3272220"/>
            <a:ext cx="7034501" cy="2659225"/>
            <a:chOff x="5443436" y="3727914"/>
            <a:chExt cx="7034501" cy="265922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FF75B3E-DBF0-438C-8433-CF5B7282C142}"/>
                </a:ext>
              </a:extLst>
            </p:cNvPr>
            <p:cNvGrpSpPr/>
            <p:nvPr/>
          </p:nvGrpSpPr>
          <p:grpSpPr>
            <a:xfrm>
              <a:off x="5443436" y="3727914"/>
              <a:ext cx="7034501" cy="2659225"/>
              <a:chOff x="4964527" y="2897155"/>
              <a:chExt cx="7034501" cy="2659225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044E278A-72A0-4534-9182-62D465A936D4}"/>
                  </a:ext>
                </a:extLst>
              </p:cNvPr>
              <p:cNvSpPr/>
              <p:nvPr/>
            </p:nvSpPr>
            <p:spPr>
              <a:xfrm>
                <a:off x="4964527" y="2897155"/>
                <a:ext cx="7034501" cy="2659225"/>
              </a:xfrm>
              <a:custGeom>
                <a:avLst/>
                <a:gdLst>
                  <a:gd name="connsiteX0" fmla="*/ 0 w 7114219"/>
                  <a:gd name="connsiteY0" fmla="*/ 1890019 h 2998347"/>
                  <a:gd name="connsiteX1" fmla="*/ 1096346 w 7114219"/>
                  <a:gd name="connsiteY1" fmla="*/ 2734440 h 2998347"/>
                  <a:gd name="connsiteX2" fmla="*/ 6508102 w 7114219"/>
                  <a:gd name="connsiteY2" fmla="*/ 2790423 h 2998347"/>
                  <a:gd name="connsiteX3" fmla="*/ 6834673 w 7114219"/>
                  <a:gd name="connsiteY3" fmla="*/ 196513 h 2998347"/>
                  <a:gd name="connsiteX4" fmla="*/ 5169159 w 7114219"/>
                  <a:gd name="connsiteY4" fmla="*/ 177852 h 2998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114219" h="2998347">
                    <a:moveTo>
                      <a:pt x="0" y="1890019"/>
                    </a:moveTo>
                    <a:cubicBezTo>
                      <a:pt x="5831" y="2237196"/>
                      <a:pt x="11662" y="2584373"/>
                      <a:pt x="1096346" y="2734440"/>
                    </a:cubicBezTo>
                    <a:cubicBezTo>
                      <a:pt x="2181030" y="2884507"/>
                      <a:pt x="5551714" y="3213411"/>
                      <a:pt x="6508102" y="2790423"/>
                    </a:cubicBezTo>
                    <a:cubicBezTo>
                      <a:pt x="7464490" y="2367435"/>
                      <a:pt x="7057830" y="631941"/>
                      <a:pt x="6834673" y="196513"/>
                    </a:cubicBezTo>
                    <a:cubicBezTo>
                      <a:pt x="6611516" y="-238915"/>
                      <a:pt x="5441302" y="186405"/>
                      <a:pt x="5169159" y="177852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AU" sz="1801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F7FE5CBE-A246-4E21-BDC2-39E84517E4A5}"/>
                  </a:ext>
                </a:extLst>
              </p:cNvPr>
              <p:cNvSpPr/>
              <p:nvPr/>
            </p:nvSpPr>
            <p:spPr>
              <a:xfrm>
                <a:off x="5078063" y="3023118"/>
                <a:ext cx="6823131" cy="2419310"/>
              </a:xfrm>
              <a:custGeom>
                <a:avLst/>
                <a:gdLst>
                  <a:gd name="connsiteX0" fmla="*/ 0 w 7114219"/>
                  <a:gd name="connsiteY0" fmla="*/ 1890019 h 2998347"/>
                  <a:gd name="connsiteX1" fmla="*/ 1096346 w 7114219"/>
                  <a:gd name="connsiteY1" fmla="*/ 2734440 h 2998347"/>
                  <a:gd name="connsiteX2" fmla="*/ 6508102 w 7114219"/>
                  <a:gd name="connsiteY2" fmla="*/ 2790423 h 2998347"/>
                  <a:gd name="connsiteX3" fmla="*/ 6834673 w 7114219"/>
                  <a:gd name="connsiteY3" fmla="*/ 196513 h 2998347"/>
                  <a:gd name="connsiteX4" fmla="*/ 5169159 w 7114219"/>
                  <a:gd name="connsiteY4" fmla="*/ 177852 h 2998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114219" h="2998347">
                    <a:moveTo>
                      <a:pt x="0" y="1890019"/>
                    </a:moveTo>
                    <a:cubicBezTo>
                      <a:pt x="5831" y="2237196"/>
                      <a:pt x="11662" y="2584373"/>
                      <a:pt x="1096346" y="2734440"/>
                    </a:cubicBezTo>
                    <a:cubicBezTo>
                      <a:pt x="2181030" y="2884507"/>
                      <a:pt x="5551714" y="3213411"/>
                      <a:pt x="6508102" y="2790423"/>
                    </a:cubicBezTo>
                    <a:cubicBezTo>
                      <a:pt x="7464490" y="2367435"/>
                      <a:pt x="7057830" y="631941"/>
                      <a:pt x="6834673" y="196513"/>
                    </a:cubicBezTo>
                    <a:cubicBezTo>
                      <a:pt x="6611516" y="-238915"/>
                      <a:pt x="5441302" y="186405"/>
                      <a:pt x="5169159" y="177852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AU" sz="1801"/>
              </a:p>
            </p:txBody>
          </p:sp>
        </p:grp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2A73DBA-861E-46EC-BCE3-1FBE0F696A0E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 flipV="1">
              <a:off x="5443436" y="5378898"/>
              <a:ext cx="113536" cy="2313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17D15E-EF5E-4E35-919C-7297AED15EB6}"/>
                </a:ext>
              </a:extLst>
            </p:cNvPr>
            <p:cNvCxnSpPr>
              <a:cxnSpLocks/>
              <a:stCxn id="15" idx="4"/>
              <a:endCxn id="16" idx="4"/>
            </p:cNvCxnSpPr>
            <p:nvPr/>
          </p:nvCxnSpPr>
          <p:spPr>
            <a:xfrm flipH="1">
              <a:off x="10514628" y="3885650"/>
              <a:ext cx="40044" cy="11173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5777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</TotalTime>
  <Words>24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NICU</dc:creator>
  <cp:lastModifiedBy>NICU</cp:lastModifiedBy>
  <cp:revision>19</cp:revision>
  <dcterms:created xsi:type="dcterms:W3CDTF">2019-10-31T01:57:12Z</dcterms:created>
  <dcterms:modified xsi:type="dcterms:W3CDTF">2019-10-31T05:08:10Z</dcterms:modified>
</cp:coreProperties>
</file>