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DEA52-19E8-43D2-A3DF-1EFABE93D00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0F89D62-A81B-4262-B4FF-00CC0FDD4359}">
      <dgm:prSet phldrT="[Text]"/>
      <dgm:spPr/>
      <dgm:t>
        <a:bodyPr/>
        <a:lstStyle/>
        <a:p>
          <a:r>
            <a:rPr lang="de-DE" dirty="0"/>
            <a:t>Attribut 2</a:t>
          </a:r>
        </a:p>
      </dgm:t>
    </dgm:pt>
    <dgm:pt modelId="{5EA16883-45B1-4B7B-8BCA-E95EDC9BB298}" type="parTrans" cxnId="{DA20B779-28C7-4269-A133-CAE4CD1B2DBE}">
      <dgm:prSet/>
      <dgm:spPr/>
      <dgm:t>
        <a:bodyPr/>
        <a:lstStyle/>
        <a:p>
          <a:endParaRPr lang="de-DE"/>
        </a:p>
      </dgm:t>
    </dgm:pt>
    <dgm:pt modelId="{E9662D59-9E03-49F6-B3F0-50BFAB30483F}" type="sibTrans" cxnId="{DA20B779-28C7-4269-A133-CAE4CD1B2DBE}">
      <dgm:prSet/>
      <dgm:spPr/>
      <dgm:t>
        <a:bodyPr/>
        <a:lstStyle/>
        <a:p>
          <a:endParaRPr lang="de-DE"/>
        </a:p>
      </dgm:t>
    </dgm:pt>
    <dgm:pt modelId="{B44DA3D5-4822-4F6C-ADDF-94A474A0FB8B}">
      <dgm:prSet phldrT="[Text]"/>
      <dgm:spPr/>
      <dgm:t>
        <a:bodyPr/>
        <a:lstStyle/>
        <a:p>
          <a:r>
            <a:rPr lang="de-DE" dirty="0"/>
            <a:t>Attribut 1</a:t>
          </a:r>
        </a:p>
      </dgm:t>
    </dgm:pt>
    <dgm:pt modelId="{715A0E05-5F2A-4117-B8D9-4BBFCBCEEA32}" type="parTrans" cxnId="{DFB4C31D-DBDA-4B96-AB55-41A1FF52FAF7}">
      <dgm:prSet/>
      <dgm:spPr/>
      <dgm:t>
        <a:bodyPr/>
        <a:lstStyle/>
        <a:p>
          <a:endParaRPr lang="de-DE"/>
        </a:p>
      </dgm:t>
    </dgm:pt>
    <dgm:pt modelId="{0E34CFA5-B12D-4719-9A54-5AA31A3599AE}" type="sibTrans" cxnId="{DFB4C31D-DBDA-4B96-AB55-41A1FF52FAF7}">
      <dgm:prSet/>
      <dgm:spPr/>
      <dgm:t>
        <a:bodyPr/>
        <a:lstStyle/>
        <a:p>
          <a:endParaRPr lang="de-DE"/>
        </a:p>
      </dgm:t>
    </dgm:pt>
    <dgm:pt modelId="{B040C441-1A5F-4BAC-8C27-9EA2133795D5}">
      <dgm:prSet phldrT="[Text]"/>
      <dgm:spPr/>
      <dgm:t>
        <a:bodyPr/>
        <a:lstStyle/>
        <a:p>
          <a:r>
            <a:rPr lang="de-DE" dirty="0"/>
            <a:t>Attribut 3</a:t>
          </a:r>
        </a:p>
      </dgm:t>
    </dgm:pt>
    <dgm:pt modelId="{83A330C8-645F-4E95-AECA-95C1ADC451C1}" type="parTrans" cxnId="{E08F4925-9B2C-4BB1-AB81-7ECFCCC937FF}">
      <dgm:prSet/>
      <dgm:spPr/>
      <dgm:t>
        <a:bodyPr/>
        <a:lstStyle/>
        <a:p>
          <a:endParaRPr lang="de-DE"/>
        </a:p>
      </dgm:t>
    </dgm:pt>
    <dgm:pt modelId="{6882F434-DAE7-45FC-B021-17E2AD1204C3}" type="sibTrans" cxnId="{E08F4925-9B2C-4BB1-AB81-7ECFCCC937FF}">
      <dgm:prSet/>
      <dgm:spPr/>
      <dgm:t>
        <a:bodyPr/>
        <a:lstStyle/>
        <a:p>
          <a:endParaRPr lang="de-DE"/>
        </a:p>
      </dgm:t>
    </dgm:pt>
    <dgm:pt modelId="{BC0AB866-4835-44F8-94D3-D24ABCE9754D}">
      <dgm:prSet phldrT="[Text]"/>
      <dgm:spPr/>
      <dgm:t>
        <a:bodyPr/>
        <a:lstStyle/>
        <a:p>
          <a:r>
            <a:rPr lang="de-DE" dirty="0"/>
            <a:t>Zielvariable</a:t>
          </a:r>
        </a:p>
      </dgm:t>
    </dgm:pt>
    <dgm:pt modelId="{74F22A60-FBDC-4B85-A075-7CF38107ECDA}" type="parTrans" cxnId="{8E32CD35-F80A-4279-8908-687872003382}">
      <dgm:prSet/>
      <dgm:spPr/>
      <dgm:t>
        <a:bodyPr/>
        <a:lstStyle/>
        <a:p>
          <a:endParaRPr lang="de-DE"/>
        </a:p>
      </dgm:t>
    </dgm:pt>
    <dgm:pt modelId="{218C86B7-0526-40FC-9BDD-2D8DDB4EECC5}" type="sibTrans" cxnId="{8E32CD35-F80A-4279-8908-687872003382}">
      <dgm:prSet/>
      <dgm:spPr/>
      <dgm:t>
        <a:bodyPr/>
        <a:lstStyle/>
        <a:p>
          <a:endParaRPr lang="de-DE"/>
        </a:p>
      </dgm:t>
    </dgm:pt>
    <dgm:pt modelId="{30850DC4-BC5B-421D-8995-2BD516CAE944}" type="pres">
      <dgm:prSet presAssocID="{3EDDEA52-19E8-43D2-A3DF-1EFABE93D001}" presName="Name0" presStyleCnt="0">
        <dgm:presLayoutVars>
          <dgm:chMax val="4"/>
          <dgm:resizeHandles val="exact"/>
        </dgm:presLayoutVars>
      </dgm:prSet>
      <dgm:spPr/>
    </dgm:pt>
    <dgm:pt modelId="{2957A0D5-67EC-4819-847F-1EB7DBBDE7EE}" type="pres">
      <dgm:prSet presAssocID="{3EDDEA52-19E8-43D2-A3DF-1EFABE93D001}" presName="ellipse" presStyleLbl="trBgShp" presStyleIdx="0" presStyleCnt="1" custLinFactNeighborX="165" custLinFactNeighborY="7456"/>
      <dgm:spPr/>
    </dgm:pt>
    <dgm:pt modelId="{C07F47B3-30E7-4EDE-AFDE-CA4558E5D000}" type="pres">
      <dgm:prSet presAssocID="{3EDDEA52-19E8-43D2-A3DF-1EFABE93D001}" presName="arrow1" presStyleLbl="fgShp" presStyleIdx="0" presStyleCnt="1"/>
      <dgm:spPr/>
    </dgm:pt>
    <dgm:pt modelId="{E1CBA428-0DAC-4C92-B998-BD57814F67F5}" type="pres">
      <dgm:prSet presAssocID="{3EDDEA52-19E8-43D2-A3DF-1EFABE93D001}" presName="rectangle" presStyleLbl="revTx" presStyleIdx="0" presStyleCnt="1">
        <dgm:presLayoutVars>
          <dgm:bulletEnabled val="1"/>
        </dgm:presLayoutVars>
      </dgm:prSet>
      <dgm:spPr/>
    </dgm:pt>
    <dgm:pt modelId="{4C998068-7A39-48A5-8031-5CCAA8162D52}" type="pres">
      <dgm:prSet presAssocID="{B44DA3D5-4822-4F6C-ADDF-94A474A0FB8B}" presName="item1" presStyleLbl="node1" presStyleIdx="0" presStyleCnt="3">
        <dgm:presLayoutVars>
          <dgm:bulletEnabled val="1"/>
        </dgm:presLayoutVars>
      </dgm:prSet>
      <dgm:spPr/>
    </dgm:pt>
    <dgm:pt modelId="{2A988D4D-3F99-44DF-829D-7EDBCF6DF212}" type="pres">
      <dgm:prSet presAssocID="{B040C441-1A5F-4BAC-8C27-9EA2133795D5}" presName="item2" presStyleLbl="node1" presStyleIdx="1" presStyleCnt="3" custLinFactNeighborY="0">
        <dgm:presLayoutVars>
          <dgm:bulletEnabled val="1"/>
        </dgm:presLayoutVars>
      </dgm:prSet>
      <dgm:spPr/>
    </dgm:pt>
    <dgm:pt modelId="{94AA947D-DCDA-468D-8CCF-2D49358299DA}" type="pres">
      <dgm:prSet presAssocID="{BC0AB866-4835-44F8-94D3-D24ABCE9754D}" presName="item3" presStyleLbl="node1" presStyleIdx="2" presStyleCnt="3">
        <dgm:presLayoutVars>
          <dgm:bulletEnabled val="1"/>
        </dgm:presLayoutVars>
      </dgm:prSet>
      <dgm:spPr/>
    </dgm:pt>
    <dgm:pt modelId="{EED82950-F6EF-461E-9D35-40F619C5B64D}" type="pres">
      <dgm:prSet presAssocID="{3EDDEA52-19E8-43D2-A3DF-1EFABE93D001}" presName="funnel" presStyleLbl="trAlignAcc1" presStyleIdx="0" presStyleCnt="1" custLinFactNeighborX="-857" custLinFactNeighborY="1657"/>
      <dgm:spPr/>
    </dgm:pt>
  </dgm:ptLst>
  <dgm:cxnLst>
    <dgm:cxn modelId="{DFB4C31D-DBDA-4B96-AB55-41A1FF52FAF7}" srcId="{3EDDEA52-19E8-43D2-A3DF-1EFABE93D001}" destId="{B44DA3D5-4822-4F6C-ADDF-94A474A0FB8B}" srcOrd="1" destOrd="0" parTransId="{715A0E05-5F2A-4117-B8D9-4BBFCBCEEA32}" sibTransId="{0E34CFA5-B12D-4719-9A54-5AA31A3599AE}"/>
    <dgm:cxn modelId="{E08F4925-9B2C-4BB1-AB81-7ECFCCC937FF}" srcId="{3EDDEA52-19E8-43D2-A3DF-1EFABE93D001}" destId="{B040C441-1A5F-4BAC-8C27-9EA2133795D5}" srcOrd="2" destOrd="0" parTransId="{83A330C8-645F-4E95-AECA-95C1ADC451C1}" sibTransId="{6882F434-DAE7-45FC-B021-17E2AD1204C3}"/>
    <dgm:cxn modelId="{8E32CD35-F80A-4279-8908-687872003382}" srcId="{3EDDEA52-19E8-43D2-A3DF-1EFABE93D001}" destId="{BC0AB866-4835-44F8-94D3-D24ABCE9754D}" srcOrd="3" destOrd="0" parTransId="{74F22A60-FBDC-4B85-A075-7CF38107ECDA}" sibTransId="{218C86B7-0526-40FC-9BDD-2D8DDB4EECC5}"/>
    <dgm:cxn modelId="{1546C541-9F1C-499A-9BB2-A84BB35C8CCF}" type="presOf" srcId="{3EDDEA52-19E8-43D2-A3DF-1EFABE93D001}" destId="{30850DC4-BC5B-421D-8995-2BD516CAE944}" srcOrd="0" destOrd="0" presId="urn:microsoft.com/office/officeart/2005/8/layout/funnel1"/>
    <dgm:cxn modelId="{7F847D43-F938-4932-8D87-BF9BFB9FCD26}" type="presOf" srcId="{B44DA3D5-4822-4F6C-ADDF-94A474A0FB8B}" destId="{2A988D4D-3F99-44DF-829D-7EDBCF6DF212}" srcOrd="0" destOrd="0" presId="urn:microsoft.com/office/officeart/2005/8/layout/funnel1"/>
    <dgm:cxn modelId="{DA20B779-28C7-4269-A133-CAE4CD1B2DBE}" srcId="{3EDDEA52-19E8-43D2-A3DF-1EFABE93D001}" destId="{70F89D62-A81B-4262-B4FF-00CC0FDD4359}" srcOrd="0" destOrd="0" parTransId="{5EA16883-45B1-4B7B-8BCA-E95EDC9BB298}" sibTransId="{E9662D59-9E03-49F6-B3F0-50BFAB30483F}"/>
    <dgm:cxn modelId="{310F747F-93BF-43F3-B4AA-7162D9A56EED}" type="presOf" srcId="{B040C441-1A5F-4BAC-8C27-9EA2133795D5}" destId="{4C998068-7A39-48A5-8031-5CCAA8162D52}" srcOrd="0" destOrd="0" presId="urn:microsoft.com/office/officeart/2005/8/layout/funnel1"/>
    <dgm:cxn modelId="{65E154E4-8E1A-4015-AD63-BF96586D096F}" type="presOf" srcId="{BC0AB866-4835-44F8-94D3-D24ABCE9754D}" destId="{E1CBA428-0DAC-4C92-B998-BD57814F67F5}" srcOrd="0" destOrd="0" presId="urn:microsoft.com/office/officeart/2005/8/layout/funnel1"/>
    <dgm:cxn modelId="{D6DF42ED-5D59-4F52-92DF-36F343017271}" type="presOf" srcId="{70F89D62-A81B-4262-B4FF-00CC0FDD4359}" destId="{94AA947D-DCDA-468D-8CCF-2D49358299DA}" srcOrd="0" destOrd="0" presId="urn:microsoft.com/office/officeart/2005/8/layout/funnel1"/>
    <dgm:cxn modelId="{55E786BD-D80C-4FD3-BD5E-CB360D1E51AB}" type="presParOf" srcId="{30850DC4-BC5B-421D-8995-2BD516CAE944}" destId="{2957A0D5-67EC-4819-847F-1EB7DBBDE7EE}" srcOrd="0" destOrd="0" presId="urn:microsoft.com/office/officeart/2005/8/layout/funnel1"/>
    <dgm:cxn modelId="{D49960FC-3E61-44DA-9D13-9E0CBF92C030}" type="presParOf" srcId="{30850DC4-BC5B-421D-8995-2BD516CAE944}" destId="{C07F47B3-30E7-4EDE-AFDE-CA4558E5D000}" srcOrd="1" destOrd="0" presId="urn:microsoft.com/office/officeart/2005/8/layout/funnel1"/>
    <dgm:cxn modelId="{B09BFA3B-B182-4AE8-A131-6C7B15351F93}" type="presParOf" srcId="{30850DC4-BC5B-421D-8995-2BD516CAE944}" destId="{E1CBA428-0DAC-4C92-B998-BD57814F67F5}" srcOrd="2" destOrd="0" presId="urn:microsoft.com/office/officeart/2005/8/layout/funnel1"/>
    <dgm:cxn modelId="{ECD8BACF-5B0C-427A-9B6F-49920911D288}" type="presParOf" srcId="{30850DC4-BC5B-421D-8995-2BD516CAE944}" destId="{4C998068-7A39-48A5-8031-5CCAA8162D52}" srcOrd="3" destOrd="0" presId="urn:microsoft.com/office/officeart/2005/8/layout/funnel1"/>
    <dgm:cxn modelId="{D92CFD3D-8553-48D4-B8C2-E3D16DFF9802}" type="presParOf" srcId="{30850DC4-BC5B-421D-8995-2BD516CAE944}" destId="{2A988D4D-3F99-44DF-829D-7EDBCF6DF212}" srcOrd="4" destOrd="0" presId="urn:microsoft.com/office/officeart/2005/8/layout/funnel1"/>
    <dgm:cxn modelId="{4E687727-A459-4A65-9A1C-7772A9E391D1}" type="presParOf" srcId="{30850DC4-BC5B-421D-8995-2BD516CAE944}" destId="{94AA947D-DCDA-468D-8CCF-2D49358299DA}" srcOrd="5" destOrd="0" presId="urn:microsoft.com/office/officeart/2005/8/layout/funnel1"/>
    <dgm:cxn modelId="{6E65C135-3A1E-4768-B166-9938062CF763}" type="presParOf" srcId="{30850DC4-BC5B-421D-8995-2BD516CAE944}" destId="{EED82950-F6EF-461E-9D35-40F619C5B64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7A0D5-67EC-4819-847F-1EB7DBBDE7EE}">
      <dsp:nvSpPr>
        <dsp:cNvPr id="0" name=""/>
        <dsp:cNvSpPr/>
      </dsp:nvSpPr>
      <dsp:spPr>
        <a:xfrm>
          <a:off x="876938" y="278869"/>
          <a:ext cx="3185469" cy="110627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F47B3-30E7-4EDE-AFDE-CA4558E5D000}">
      <dsp:nvSpPr>
        <dsp:cNvPr id="0" name=""/>
        <dsp:cNvSpPr/>
      </dsp:nvSpPr>
      <dsp:spPr>
        <a:xfrm>
          <a:off x="2160686" y="2905269"/>
          <a:ext cx="617339" cy="3950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BA428-0DAC-4C92-B998-BD57814F67F5}">
      <dsp:nvSpPr>
        <dsp:cNvPr id="0" name=""/>
        <dsp:cNvSpPr/>
      </dsp:nvSpPr>
      <dsp:spPr>
        <a:xfrm>
          <a:off x="987742" y="3221346"/>
          <a:ext cx="2963227" cy="740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Zielvariable</a:t>
          </a:r>
        </a:p>
      </dsp:txBody>
      <dsp:txXfrm>
        <a:off x="987742" y="3221346"/>
        <a:ext cx="2963227" cy="740806"/>
      </dsp:txXfrm>
    </dsp:sp>
    <dsp:sp modelId="{4C998068-7A39-48A5-8031-5CCAA8162D52}">
      <dsp:nvSpPr>
        <dsp:cNvPr id="0" name=""/>
        <dsp:cNvSpPr/>
      </dsp:nvSpPr>
      <dsp:spPr>
        <a:xfrm>
          <a:off x="2029810" y="1388097"/>
          <a:ext cx="1111210" cy="111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Attribut 3</a:t>
          </a:r>
        </a:p>
      </dsp:txBody>
      <dsp:txXfrm>
        <a:off x="2192543" y="1550830"/>
        <a:ext cx="785744" cy="785744"/>
      </dsp:txXfrm>
    </dsp:sp>
    <dsp:sp modelId="{2A988D4D-3F99-44DF-829D-7EDBCF6DF212}">
      <dsp:nvSpPr>
        <dsp:cNvPr id="0" name=""/>
        <dsp:cNvSpPr/>
      </dsp:nvSpPr>
      <dsp:spPr>
        <a:xfrm>
          <a:off x="1234677" y="554442"/>
          <a:ext cx="1111210" cy="111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Attribut 1</a:t>
          </a:r>
        </a:p>
      </dsp:txBody>
      <dsp:txXfrm>
        <a:off x="1397410" y="717175"/>
        <a:ext cx="785744" cy="785744"/>
      </dsp:txXfrm>
    </dsp:sp>
    <dsp:sp modelId="{94AA947D-DCDA-468D-8CCF-2D49358299DA}">
      <dsp:nvSpPr>
        <dsp:cNvPr id="0" name=""/>
        <dsp:cNvSpPr/>
      </dsp:nvSpPr>
      <dsp:spPr>
        <a:xfrm>
          <a:off x="2370581" y="285776"/>
          <a:ext cx="1111210" cy="111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Attribut 2</a:t>
          </a:r>
        </a:p>
      </dsp:txBody>
      <dsp:txXfrm>
        <a:off x="2533314" y="448509"/>
        <a:ext cx="785744" cy="785744"/>
      </dsp:txXfrm>
    </dsp:sp>
    <dsp:sp modelId="{EED82950-F6EF-461E-9D35-40F619C5B64D}">
      <dsp:nvSpPr>
        <dsp:cNvPr id="0" name=""/>
        <dsp:cNvSpPr/>
      </dsp:nvSpPr>
      <dsp:spPr>
        <a:xfrm>
          <a:off x="711179" y="106398"/>
          <a:ext cx="3457098" cy="27656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0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3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3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35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7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0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5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9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7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46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12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3D3DC8-A989-4D24-9FE8-CA86960E4BC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A30B90-BA94-4BA6-BF7C-F6BD46B8A1A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8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4CE5C-F775-43F4-8953-785656BFF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Welche Methode für das Unfallprojekt?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0E3A62-D60B-4F6E-868A-18787C4E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6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A689F-6716-4C4F-8632-2CC62855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Potenzielle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9C157-1F0C-4625-94C4-4343C0B3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Lineare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Entscheidungsbaum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Logistische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Gradient </a:t>
            </a:r>
            <a:r>
              <a:rPr lang="de-DE" dirty="0" err="1"/>
              <a:t>Boosting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5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A780E-4F1A-403D-9C0C-7F8ECF41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Regression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633F64E-A991-42A0-912F-2BAD941C473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0979414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2691DB4-0DAE-4F6E-98C7-D39792635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Anwendung auf Projekt: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Attribute: Wetter, Lichtverhältnisse, Menge an Autos, Geschwindigkeitsbegrenzungen usw.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Zielvariable: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X = {0,1}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Kritik: Könnte zu simpel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Verbesserung: Art des Unfalls</a:t>
            </a:r>
          </a:p>
        </p:txBody>
      </p:sp>
    </p:spTree>
    <p:extLst>
      <p:ext uri="{BB962C8B-B14F-4D97-AF65-F5344CB8AC3E}">
        <p14:creationId xmlns:p14="http://schemas.microsoft.com/office/powerpoint/2010/main" val="6048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BD0E6-A142-4C97-8FCF-CE57C2AB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Entscheidungsbaum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66DD1D-7DA6-48CF-87AA-3A41A42E8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928191"/>
            <a:ext cx="4938712" cy="185886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3424F-44CE-4C8F-A41D-CEF5DBE72E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Anwendung auf Projekt: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Attribute: Wetter, Lichtverhältnisse, Menge an Autos, Geschwindigkeitsbegrenzungen usw.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Zielvariable: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X = 1 </a:t>
            </a:r>
            <a:r>
              <a:rPr lang="de-DE" dirty="0">
                <a:sym typeface="Wingdings" panose="05000000000000000000" pitchFamily="2" charset="2"/>
              </a:rPr>
              <a:t> Unfall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X = 0  Kein Unfall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Verbesserung: Art des Unfalls oder Unfallwahrscheinlichkeit ausgeben</a:t>
            </a:r>
          </a:p>
        </p:txBody>
      </p:sp>
    </p:spTree>
    <p:extLst>
      <p:ext uri="{BB962C8B-B14F-4D97-AF65-F5344CB8AC3E}">
        <p14:creationId xmlns:p14="http://schemas.microsoft.com/office/powerpoint/2010/main" val="95186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2BB66-1757-4D82-8A49-F8351BFD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A03D5-0674-4CA6-80AA-7BBDB8264A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Wie lineare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Unterschied: Gibt keinen konkreten Wert, sondern Wahrscheinlichkeit aus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129278-468A-46E7-BC3A-AB349F9115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Anwendung auf Projekt: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Attribute: Wetter, Lichtverhältnisse, Menge an Autos, Geschwindigkeitsbegrenzungen usw.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Zielvariable: Unfallwahrscheinlichkeit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X = {0,1}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486A0D-1B97-41ED-A2E9-70AE7A81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0" y="3262828"/>
            <a:ext cx="3642676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4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FC137-52A7-4D70-8325-5BCE0F69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902964-18D2-4CA1-9173-98D754D75C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Verwendet mehrere Entscheidungsbäume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Ergebnis: Modus der Entscheidungen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2421EA-72DD-42B9-8B1A-0C68CF7B67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Anwendung auf Projekt: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Attribute: Wetter, Lichtverhältnisse, Menge an Autos, Geschwindigkeitsbegrenzungen usw.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Zielvariable: Binäre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X = 1 </a:t>
            </a:r>
            <a:r>
              <a:rPr lang="de-DE" dirty="0">
                <a:sym typeface="Wingdings" panose="05000000000000000000" pitchFamily="2" charset="2"/>
              </a:rPr>
              <a:t> Unfall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X = 0  Kein Unfall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Vorteil: Steigert die Güte des Ergebnisses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37AAC9-5BF7-4062-B802-5BB82EC6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61" y="3030606"/>
            <a:ext cx="4489394" cy="294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6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AC2AB-5196-41BF-AABB-D0B47161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Boosting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E6D88-EE9E-4D92-B7B6-0D3E2DB76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Kombination von unterschiedlichen Vorhersagemodellen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Idee: Füge so lange Modelle hinzu, bis sich die Vorhersage nicht mehr verbessert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Methode: Das jeweils nächste Modelle erhält höher gewichtet falsche vorhergesagte Datenpunkte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7447E2-DFC4-4F12-90B6-94F879B6DD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Anwendung auf Projekt: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Simple Modelle verwenden: Lineare Regression + Entscheidungsbaum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Vorteil: Liefert gute Ergebnisse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Kritik: Könnte zu aufwendig sein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46A5EE-1548-40AE-B053-FE9E49FB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98" y="4245429"/>
            <a:ext cx="4056784" cy="16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6569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272</Words>
  <Application>Microsoft Office PowerPoint</Application>
  <PresentationFormat>Breitbild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Welche Methode für das Unfallprojekt?</vt:lpstr>
      <vt:lpstr>Potenzielle Methoden</vt:lpstr>
      <vt:lpstr>Lineare Regression</vt:lpstr>
      <vt:lpstr>Entscheidungsbaum</vt:lpstr>
      <vt:lpstr>Logistische Regression</vt:lpstr>
      <vt:lpstr>Random Forest</vt:lpstr>
      <vt:lpstr>Gradient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Welche Methode für das Unfallprojekt?</dc:title>
  <dc:creator>Ahrens, Maurice</dc:creator>
  <cp:lastModifiedBy>Ahrens, Maurice</cp:lastModifiedBy>
  <cp:revision>4</cp:revision>
  <dcterms:created xsi:type="dcterms:W3CDTF">2022-05-16T19:08:49Z</dcterms:created>
  <dcterms:modified xsi:type="dcterms:W3CDTF">2022-05-17T12:30:03Z</dcterms:modified>
</cp:coreProperties>
</file>