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A023-1779-4098-AEA5-4D1F5DCB881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EF8E-D6A0-4560-8BA3-22756B462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A023-1779-4098-AEA5-4D1F5DCB881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EF8E-D6A0-4560-8BA3-22756B462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A023-1779-4098-AEA5-4D1F5DCB881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EF8E-D6A0-4560-8BA3-22756B462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5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A023-1779-4098-AEA5-4D1F5DCB881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EF8E-D6A0-4560-8BA3-22756B462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A023-1779-4098-AEA5-4D1F5DCB881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EF8E-D6A0-4560-8BA3-22756B462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A023-1779-4098-AEA5-4D1F5DCB881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EF8E-D6A0-4560-8BA3-22756B462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2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A023-1779-4098-AEA5-4D1F5DCB881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EF8E-D6A0-4560-8BA3-22756B462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A023-1779-4098-AEA5-4D1F5DCB881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EF8E-D6A0-4560-8BA3-22756B462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2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A023-1779-4098-AEA5-4D1F5DCB881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EF8E-D6A0-4560-8BA3-22756B462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A023-1779-4098-AEA5-4D1F5DCB881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EF8E-D6A0-4560-8BA3-22756B462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A023-1779-4098-AEA5-4D1F5DCB881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EF8E-D6A0-4560-8BA3-22756B462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A023-1779-4098-AEA5-4D1F5DCB881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EF8E-D6A0-4560-8BA3-22756B462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5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386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Features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39531" y="2064881"/>
            <a:ext cx="8116687" cy="2590939"/>
            <a:chOff x="2039531" y="2064881"/>
            <a:chExt cx="8116687" cy="2590939"/>
          </a:xfrm>
        </p:grpSpPr>
        <p:sp>
          <p:nvSpPr>
            <p:cNvPr id="9" name="Rectangle 8"/>
            <p:cNvSpPr/>
            <p:nvPr/>
          </p:nvSpPr>
          <p:spPr>
            <a:xfrm>
              <a:off x="2039532" y="2064881"/>
              <a:ext cx="2555809" cy="1907857"/>
            </a:xfrm>
            <a:prstGeom prst="rect">
              <a:avLst/>
            </a:prstGeom>
            <a:solidFill>
              <a:srgbClr val="000000">
                <a:alpha val="38824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/>
            <p:cNvSpPr/>
            <p:nvPr/>
          </p:nvSpPr>
          <p:spPr>
            <a:xfrm>
              <a:off x="2039531" y="3972738"/>
              <a:ext cx="2560320" cy="683082"/>
            </a:xfrm>
            <a:custGeom>
              <a:avLst/>
              <a:gdLst>
                <a:gd name="connsiteX0" fmla="*/ 0 w 2555809"/>
                <a:gd name="connsiteY0" fmla="*/ 0 h 820378"/>
                <a:gd name="connsiteX1" fmla="*/ 2555809 w 2555809"/>
                <a:gd name="connsiteY1" fmla="*/ 0 h 820378"/>
                <a:gd name="connsiteX2" fmla="*/ 2555809 w 2555809"/>
                <a:gd name="connsiteY2" fmla="*/ 820378 h 820378"/>
                <a:gd name="connsiteX3" fmla="*/ 0 w 2555809"/>
                <a:gd name="connsiteY3" fmla="*/ 820378 h 820378"/>
                <a:gd name="connsiteX4" fmla="*/ 0 w 2555809"/>
                <a:gd name="connsiteY4" fmla="*/ 0 h 82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5809" h="820378">
                  <a:moveTo>
                    <a:pt x="0" y="0"/>
                  </a:moveTo>
                  <a:lnTo>
                    <a:pt x="2555809" y="0"/>
                  </a:lnTo>
                  <a:lnTo>
                    <a:pt x="2555809" y="820378"/>
                  </a:lnTo>
                  <a:lnTo>
                    <a:pt x="0" y="820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597">
                <a:alpha val="36863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  <a:cs typeface="Leelawadee UI Semilight" panose="020B0402040204020203" pitchFamily="34" charset="-34"/>
                </a:rPr>
                <a:t>Design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17715" y="2064881"/>
              <a:ext cx="2555809" cy="1907857"/>
            </a:xfrm>
            <a:prstGeom prst="rect">
              <a:avLst/>
            </a:prstGeom>
            <a:solidFill>
              <a:srgbClr val="000000">
                <a:alpha val="38824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/>
            <p:cNvSpPr/>
            <p:nvPr/>
          </p:nvSpPr>
          <p:spPr>
            <a:xfrm>
              <a:off x="4817714" y="3972738"/>
              <a:ext cx="2560320" cy="683082"/>
            </a:xfrm>
            <a:custGeom>
              <a:avLst/>
              <a:gdLst>
                <a:gd name="connsiteX0" fmla="*/ 0 w 2555809"/>
                <a:gd name="connsiteY0" fmla="*/ 0 h 820378"/>
                <a:gd name="connsiteX1" fmla="*/ 2555809 w 2555809"/>
                <a:gd name="connsiteY1" fmla="*/ 0 h 820378"/>
                <a:gd name="connsiteX2" fmla="*/ 2555809 w 2555809"/>
                <a:gd name="connsiteY2" fmla="*/ 820378 h 820378"/>
                <a:gd name="connsiteX3" fmla="*/ 0 w 2555809"/>
                <a:gd name="connsiteY3" fmla="*/ 820378 h 820378"/>
                <a:gd name="connsiteX4" fmla="*/ 0 w 2555809"/>
                <a:gd name="connsiteY4" fmla="*/ 0 h 82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5809" h="820378">
                  <a:moveTo>
                    <a:pt x="0" y="0"/>
                  </a:moveTo>
                  <a:lnTo>
                    <a:pt x="2555809" y="0"/>
                  </a:lnTo>
                  <a:lnTo>
                    <a:pt x="2555809" y="820378"/>
                  </a:lnTo>
                  <a:lnTo>
                    <a:pt x="0" y="820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597">
                <a:alpha val="36863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  <a:cs typeface="Leelawadee UI Semilight" panose="020B0402040204020203" pitchFamily="34" charset="-34"/>
                </a:rPr>
                <a:t>New Features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95899" y="2064881"/>
              <a:ext cx="2555809" cy="1907857"/>
            </a:xfrm>
            <a:prstGeom prst="rect">
              <a:avLst/>
            </a:prstGeom>
            <a:solidFill>
              <a:srgbClr val="000000">
                <a:alpha val="38824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/>
            <p:cNvSpPr/>
            <p:nvPr/>
          </p:nvSpPr>
          <p:spPr>
            <a:xfrm>
              <a:off x="7595898" y="3972738"/>
              <a:ext cx="2560320" cy="683082"/>
            </a:xfrm>
            <a:custGeom>
              <a:avLst/>
              <a:gdLst>
                <a:gd name="connsiteX0" fmla="*/ 0 w 2555809"/>
                <a:gd name="connsiteY0" fmla="*/ 0 h 820378"/>
                <a:gd name="connsiteX1" fmla="*/ 2555809 w 2555809"/>
                <a:gd name="connsiteY1" fmla="*/ 0 h 820378"/>
                <a:gd name="connsiteX2" fmla="*/ 2555809 w 2555809"/>
                <a:gd name="connsiteY2" fmla="*/ 820378 h 820378"/>
                <a:gd name="connsiteX3" fmla="*/ 0 w 2555809"/>
                <a:gd name="connsiteY3" fmla="*/ 820378 h 820378"/>
                <a:gd name="connsiteX4" fmla="*/ 0 w 2555809"/>
                <a:gd name="connsiteY4" fmla="*/ 0 h 82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5809" h="820378">
                  <a:moveTo>
                    <a:pt x="0" y="0"/>
                  </a:moveTo>
                  <a:lnTo>
                    <a:pt x="2555809" y="0"/>
                  </a:lnTo>
                  <a:lnTo>
                    <a:pt x="2555809" y="820378"/>
                  </a:lnTo>
                  <a:lnTo>
                    <a:pt x="0" y="820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597">
                <a:alpha val="36863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>
                  <a:latin typeface="Microsoft YaHei Light" panose="020B0502040204020203" pitchFamily="34" charset="-122"/>
                  <a:ea typeface="Microsoft YaHei Light" panose="020B0502040204020203" pitchFamily="34" charset="-122"/>
                  <a:cs typeface="Leelawadee UI Semilight" panose="020B0402040204020203" pitchFamily="34" charset="-34"/>
                </a:rPr>
                <a:t>Stuff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22" y="6090285"/>
            <a:ext cx="687495" cy="6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8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386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22" y="6090285"/>
            <a:ext cx="687495" cy="6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1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YaHei Light</vt:lpstr>
      <vt:lpstr>Arial</vt:lpstr>
      <vt:lpstr>Calibri</vt:lpstr>
      <vt:lpstr>Calibri Light</vt:lpstr>
      <vt:lpstr>Leelawadee UI Semilight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digipen</dc:creator>
  <cp:lastModifiedBy>digipen</cp:lastModifiedBy>
  <cp:revision>5</cp:revision>
  <dcterms:created xsi:type="dcterms:W3CDTF">2017-04-06T19:57:35Z</dcterms:created>
  <dcterms:modified xsi:type="dcterms:W3CDTF">2017-04-06T20:31:35Z</dcterms:modified>
</cp:coreProperties>
</file>