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896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5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1050D62-1392-4E33-9B3B-01A87C34F517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3497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dirty="0">
                <a:latin typeface="Arial"/>
              </a:rPr>
              <a:t>-General idea. Get a Few different types of Honeypot set up.</a:t>
            </a:r>
            <a:endParaRPr dirty="0"/>
          </a:p>
          <a:p>
            <a:r>
              <a:rPr lang="en-GB" sz="2000" dirty="0">
                <a:latin typeface="Arial"/>
              </a:rPr>
              <a:t>-Collect data, share as later </a:t>
            </a:r>
            <a:r>
              <a:rPr lang="en-GB" sz="2000" dirty="0" err="1">
                <a:latin typeface="Arial"/>
              </a:rPr>
              <a:t>CorkSec</a:t>
            </a:r>
            <a:r>
              <a:rPr lang="en-GB" sz="2000" dirty="0">
                <a:latin typeface="Arial"/>
              </a:rPr>
              <a:t> meeting.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dirty="0">
                <a:latin typeface="Arial"/>
              </a:rPr>
              <a:t>-System put in place to attract would-be </a:t>
            </a:r>
            <a:r>
              <a:rPr lang="en-GB" sz="2000" dirty="0" smtClean="0">
                <a:latin typeface="Arial"/>
              </a:rPr>
              <a:t>attackers</a:t>
            </a:r>
          </a:p>
          <a:p>
            <a:r>
              <a:rPr lang="en-GB" sz="2000" dirty="0" smtClean="0">
                <a:latin typeface="Arial"/>
              </a:rPr>
              <a:t>-Attractive target</a:t>
            </a:r>
            <a:endParaRPr dirty="0"/>
          </a:p>
          <a:p>
            <a:r>
              <a:rPr lang="en-GB" sz="2000" dirty="0">
                <a:latin typeface="Arial"/>
              </a:rPr>
              <a:t>-Gather data on scanning and attacking activities</a:t>
            </a:r>
            <a:endParaRPr dirty="0"/>
          </a:p>
          <a:p>
            <a:r>
              <a:rPr lang="en-GB" sz="2000" dirty="0">
                <a:latin typeface="Arial"/>
              </a:rPr>
              <a:t>-Often deployed on an Intranet to act </a:t>
            </a:r>
            <a:r>
              <a:rPr lang="en-GB" sz="2000" dirty="0" smtClean="0">
                <a:latin typeface="Arial"/>
              </a:rPr>
              <a:t>with </a:t>
            </a:r>
            <a:r>
              <a:rPr lang="en-GB" sz="2000" dirty="0">
                <a:latin typeface="Arial"/>
              </a:rPr>
              <a:t>an IDS</a:t>
            </a:r>
            <a:endParaRPr dirty="0"/>
          </a:p>
          <a:p>
            <a:r>
              <a:rPr lang="en-GB" sz="2000" dirty="0">
                <a:latin typeface="Arial"/>
              </a:rPr>
              <a:t>-Can be deployed on any machine with a network connection. Better and safer on a standalone machine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dirty="0" err="1">
                <a:latin typeface="Arial"/>
              </a:rPr>
              <a:t>Kippo</a:t>
            </a:r>
            <a:r>
              <a:rPr lang="en-GB" sz="2000" dirty="0">
                <a:latin typeface="Arial"/>
              </a:rPr>
              <a:t> – SSH Honeypot. Emulates an SSH </a:t>
            </a:r>
            <a:r>
              <a:rPr lang="en-GB" sz="2000" dirty="0" smtClean="0">
                <a:latin typeface="Arial"/>
              </a:rPr>
              <a:t>environment. </a:t>
            </a:r>
            <a:r>
              <a:rPr lang="en-GB" sz="2000" dirty="0">
                <a:latin typeface="Arial"/>
              </a:rPr>
              <a:t>Collects data on SSH attacks and commands used once access has been achieved.</a:t>
            </a:r>
            <a:endParaRPr dirty="0"/>
          </a:p>
          <a:p>
            <a:endParaRPr dirty="0"/>
          </a:p>
          <a:p>
            <a:r>
              <a:rPr lang="en-GB" sz="2000" dirty="0" err="1">
                <a:latin typeface="Arial"/>
              </a:rPr>
              <a:t>Conpot</a:t>
            </a:r>
            <a:r>
              <a:rPr lang="en-GB" sz="2000" dirty="0">
                <a:latin typeface="Arial"/>
              </a:rPr>
              <a:t> – ICS/SCADA system. Reacts appropriately to SCADA </a:t>
            </a:r>
            <a:r>
              <a:rPr lang="en-GB" sz="2000" dirty="0" smtClean="0">
                <a:latin typeface="Arial"/>
              </a:rPr>
              <a:t>protocols being probed.</a:t>
            </a:r>
            <a:endParaRPr dirty="0"/>
          </a:p>
          <a:p>
            <a:endParaRPr dirty="0"/>
          </a:p>
          <a:p>
            <a:r>
              <a:rPr lang="en-GB" sz="2000" dirty="0">
                <a:latin typeface="Arial"/>
              </a:rPr>
              <a:t>-</a:t>
            </a:r>
            <a:r>
              <a:rPr lang="en-GB" sz="2000" dirty="0" err="1">
                <a:latin typeface="Arial"/>
              </a:rPr>
              <a:t>Glastopf</a:t>
            </a:r>
            <a:r>
              <a:rPr lang="en-GB" sz="2000" dirty="0">
                <a:latin typeface="Arial"/>
              </a:rPr>
              <a:t> – Sends expected results of a web application attack back to attacker. Logs </a:t>
            </a:r>
            <a:r>
              <a:rPr lang="en-GB" sz="2000" dirty="0" smtClean="0">
                <a:latin typeface="Arial"/>
              </a:rPr>
              <a:t>conversation.</a:t>
            </a:r>
          </a:p>
          <a:p>
            <a:r>
              <a:rPr lang="en-GB" sz="1200" dirty="0" smtClean="0">
                <a:latin typeface="+mn-lt"/>
              </a:rPr>
              <a:t>All</a:t>
            </a:r>
            <a:r>
              <a:rPr lang="en-GB" sz="1200" baseline="0" dirty="0" smtClean="0">
                <a:latin typeface="+mn-lt"/>
              </a:rPr>
              <a:t> </a:t>
            </a:r>
            <a:r>
              <a:rPr lang="en-GB" sz="1200" baseline="0" smtClean="0">
                <a:latin typeface="+mn-lt"/>
              </a:rPr>
              <a:t>open source</a:t>
            </a:r>
            <a:endParaRPr lang="en-GB" sz="2000" dirty="0" smtClean="0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GB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0F6135B4-B1D6-4947-A070-D7CEA5D527E3}" type="slidenum">
              <a:rPr lang="en-GB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913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 err="1">
                <a:solidFill>
                  <a:schemeClr val="bg1"/>
                </a:solidFill>
                <a:latin typeface="Arial"/>
              </a:rPr>
              <a:t>CorkSec</a:t>
            </a:r>
            <a:r>
              <a:rPr lang="en-GB" sz="4400" dirty="0">
                <a:solidFill>
                  <a:schemeClr val="bg1"/>
                </a:solidFill>
                <a:latin typeface="Arial"/>
              </a:rPr>
              <a:t> Honeypot Project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"/>
              </a:rPr>
              <a:t>What is a Honeypot?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6" name="Picture 4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0160" y="1768680"/>
            <a:ext cx="805860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"/>
              </a:rPr>
              <a:t>Examples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550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GB" sz="3200" dirty="0" err="1" smtClean="0">
                <a:solidFill>
                  <a:schemeClr val="bg1"/>
                </a:solidFill>
                <a:latin typeface="Arial"/>
              </a:rPr>
              <a:t>Kippo</a:t>
            </a:r>
            <a:endParaRPr dirty="0">
              <a:solidFill>
                <a:schemeClr val="bg1"/>
              </a:solidFill>
            </a:endParaRPr>
          </a:p>
          <a:p>
            <a:pPr lvl="1">
              <a:buSzPct val="75000"/>
            </a:pPr>
            <a:r>
              <a:rPr lang="en-GB" sz="2800" dirty="0" smtClean="0">
                <a:solidFill>
                  <a:schemeClr val="bg1"/>
                </a:solidFill>
                <a:latin typeface="Arial"/>
              </a:rPr>
              <a:t>-SSH</a:t>
            </a:r>
            <a:endParaRPr dirty="0">
              <a:solidFill>
                <a:schemeClr val="bg1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schemeClr val="bg1"/>
              </a:solidFill>
            </a:endParaRPr>
          </a:p>
          <a:p>
            <a:pPr>
              <a:buSzPct val="45000"/>
            </a:pPr>
            <a:r>
              <a:rPr lang="en-GB" sz="3200" dirty="0" err="1" smtClean="0">
                <a:solidFill>
                  <a:schemeClr val="bg1"/>
                </a:solidFill>
                <a:latin typeface="Arial"/>
              </a:rPr>
              <a:t>Conpot</a:t>
            </a:r>
            <a:endParaRPr dirty="0">
              <a:solidFill>
                <a:schemeClr val="bg1"/>
              </a:solidFill>
            </a:endParaRPr>
          </a:p>
          <a:p>
            <a:pPr lvl="1">
              <a:buSzPct val="75000"/>
            </a:pPr>
            <a:r>
              <a:rPr lang="en-GB" sz="2800" dirty="0" smtClean="0">
                <a:solidFill>
                  <a:schemeClr val="bg1"/>
                </a:solidFill>
                <a:latin typeface="Arial"/>
              </a:rPr>
              <a:t>-ICS/SCADA </a:t>
            </a:r>
            <a:endParaRPr dirty="0">
              <a:solidFill>
                <a:schemeClr val="bg1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schemeClr val="bg1"/>
              </a:solidFill>
            </a:endParaRPr>
          </a:p>
          <a:p>
            <a:pPr>
              <a:buSzPct val="45000"/>
            </a:pPr>
            <a:r>
              <a:rPr lang="en-GB" sz="3200" dirty="0" err="1">
                <a:solidFill>
                  <a:schemeClr val="bg1"/>
                </a:solidFill>
                <a:latin typeface="Arial"/>
              </a:rPr>
              <a:t>Glastopf</a:t>
            </a:r>
            <a:endParaRPr dirty="0">
              <a:solidFill>
                <a:schemeClr val="bg1"/>
              </a:solidFill>
            </a:endParaRPr>
          </a:p>
          <a:p>
            <a:pPr lvl="1">
              <a:buSzPct val="75000"/>
            </a:pPr>
            <a:r>
              <a:rPr lang="en-GB" sz="2800" dirty="0" smtClean="0">
                <a:solidFill>
                  <a:schemeClr val="bg1"/>
                </a:solidFill>
                <a:latin typeface="Arial"/>
              </a:rPr>
              <a:t>-Web </a:t>
            </a:r>
            <a:r>
              <a:rPr lang="en-GB" sz="2800" dirty="0">
                <a:solidFill>
                  <a:schemeClr val="bg1"/>
                </a:solidFill>
                <a:latin typeface="Arial"/>
              </a:rPr>
              <a:t>Application</a:t>
            </a:r>
            <a:endParaRPr dirty="0">
              <a:solidFill>
                <a:schemeClr val="bg1"/>
              </a:solidFill>
            </a:endParaRPr>
          </a:p>
          <a:p>
            <a:pPr lvl="1">
              <a:buSzPct val="75000"/>
              <a:buFont typeface="StarSymbol"/>
              <a:buChar char="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"/>
              </a:rPr>
              <a:t>Resources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</a:pPr>
            <a:r>
              <a:rPr lang="en-GB" sz="3200" dirty="0" smtClean="0">
                <a:solidFill>
                  <a:schemeClr val="bg1"/>
                </a:solidFill>
                <a:latin typeface="Arial"/>
              </a:rPr>
              <a:t>-Honeynet.org</a:t>
            </a:r>
            <a:endParaRPr dirty="0">
              <a:solidFill>
                <a:schemeClr val="bg1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schemeClr val="bg1"/>
              </a:solidFill>
            </a:endParaRPr>
          </a:p>
          <a:p>
            <a:pPr>
              <a:buSzPct val="45000"/>
            </a:pPr>
            <a:r>
              <a:rPr lang="en-GB" sz="3200" dirty="0" smtClean="0">
                <a:solidFill>
                  <a:schemeClr val="bg1"/>
                </a:solidFill>
                <a:latin typeface="Arial"/>
              </a:rPr>
              <a:t>-Conpot.org</a:t>
            </a:r>
            <a:endParaRPr dirty="0">
              <a:solidFill>
                <a:schemeClr val="bg1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schemeClr val="bg1"/>
              </a:solidFill>
            </a:endParaRPr>
          </a:p>
          <a:p>
            <a:pPr>
              <a:buSzPct val="45000"/>
            </a:pPr>
            <a:r>
              <a:rPr lang="en-GB" sz="3200" dirty="0" smtClean="0">
                <a:solidFill>
                  <a:schemeClr val="bg1"/>
                </a:solidFill>
                <a:latin typeface="Arial"/>
              </a:rPr>
              <a:t>-glastopf.org</a:t>
            </a:r>
            <a:endParaRPr dirty="0">
              <a:solidFill>
                <a:schemeClr val="bg1"/>
              </a:solidFill>
            </a:endParaRPr>
          </a:p>
          <a:p>
            <a:pPr>
              <a:buSzPct val="45000"/>
              <a:buFont typeface="StarSymbol"/>
              <a:buChar char=""/>
            </a:pPr>
            <a:endParaRPr dirty="0">
              <a:solidFill>
                <a:schemeClr val="bg1"/>
              </a:solidFill>
            </a:endParaRPr>
          </a:p>
          <a:p>
            <a:pPr>
              <a:buSzPct val="45000"/>
            </a:pPr>
            <a:r>
              <a:rPr lang="en-GB" sz="3200" dirty="0" smtClean="0">
                <a:solidFill>
                  <a:schemeClr val="bg1"/>
                </a:solidFill>
                <a:latin typeface="Arial"/>
              </a:rPr>
              <a:t>-Google</a:t>
            </a:r>
            <a:r>
              <a:rPr lang="en-GB" sz="3200" dirty="0">
                <a:solidFill>
                  <a:schemeClr val="bg1"/>
                </a:solidFill>
                <a:latin typeface="Arial"/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76000" y="312984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dirty="0">
                <a:solidFill>
                  <a:schemeClr val="bg1"/>
                </a:solidFill>
                <a:latin typeface="Arial"/>
              </a:rPr>
              <a:t>Questions? Comments? Ideas?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167</Words>
  <Application>Microsoft Office PowerPoint</Application>
  <PresentationFormat>Custom</PresentationFormat>
  <Paragraphs>33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3</cp:revision>
  <dcterms:modified xsi:type="dcterms:W3CDTF">2014-11-30T11:22:13Z</dcterms:modified>
</cp:coreProperties>
</file>