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USB Armory</a:t>
            </a:r>
            <a:r>
              <a:rPr lang="en" sz="900">
                <a:solidFill>
                  <a:srgbClr val="323232"/>
                </a:solidFill>
              </a:rPr>
              <a:t>NXP i.MX53 ARM® Cortex™-A8 800Mhz, 512MB DDR3 RAM</a:t>
            </a:r>
          </a:p>
          <a:p>
            <a:pPr indent="-285750" lvl="0" marL="914400" rtl="0">
              <a:lnSpc>
                <a:spcPct val="140000"/>
              </a:lnSpc>
              <a:spcBef>
                <a:spcPts val="0"/>
              </a:spcBef>
              <a:buClr>
                <a:srgbClr val="323232"/>
              </a:buClr>
              <a:buSzPct val="100000"/>
            </a:pPr>
            <a:r>
              <a:rPr lang="en" sz="900">
                <a:solidFill>
                  <a:srgbClr val="323232"/>
                </a:solidFill>
              </a:rPr>
              <a:t>USB host powered (&lt;500 mA) device with compact form factor (65 x 19 x 6 mm)</a:t>
            </a:r>
          </a:p>
          <a:p>
            <a:pPr indent="-285750" lvl="0" marL="914400" rtl="0">
              <a:lnSpc>
                <a:spcPct val="140000"/>
              </a:lnSpc>
              <a:spcBef>
                <a:spcPts val="0"/>
              </a:spcBef>
              <a:buClr>
                <a:srgbClr val="323232"/>
              </a:buClr>
              <a:buSzPct val="100000"/>
            </a:pPr>
            <a:r>
              <a:rPr lang="en" sz="900">
                <a:solidFill>
                  <a:srgbClr val="323232"/>
                </a:solidFill>
              </a:rPr>
              <a:t>ARM® TrustZone®, secure boot + storage + RAM</a:t>
            </a:r>
          </a:p>
          <a:p>
            <a:pPr indent="-285750" lvl="0" marL="914400" rtl="0">
              <a:lnSpc>
                <a:spcPct val="140000"/>
              </a:lnSpc>
              <a:spcBef>
                <a:spcPts val="0"/>
              </a:spcBef>
              <a:buClr>
                <a:srgbClr val="323232"/>
              </a:buClr>
              <a:buSzPct val="100000"/>
            </a:pPr>
            <a:r>
              <a:rPr lang="en" sz="900">
                <a:solidFill>
                  <a:srgbClr val="323232"/>
                </a:solidFill>
              </a:rPr>
              <a:t>microSD card slot</a:t>
            </a:r>
          </a:p>
          <a:p>
            <a:pPr indent="-285750" lvl="0" marL="914400" rtl="0">
              <a:lnSpc>
                <a:spcPct val="140000"/>
              </a:lnSpc>
              <a:spcBef>
                <a:spcPts val="0"/>
              </a:spcBef>
              <a:buClr>
                <a:srgbClr val="323232"/>
              </a:buClr>
              <a:buSzPct val="100000"/>
            </a:pPr>
            <a:r>
              <a:rPr lang="en" sz="900">
                <a:solidFill>
                  <a:srgbClr val="323232"/>
                </a:solidFill>
              </a:rPr>
              <a:t>5-pin breakout header with GPIOs and UART</a:t>
            </a:r>
          </a:p>
          <a:p>
            <a:pPr indent="-285750" lvl="0" marL="914400" rtl="0">
              <a:lnSpc>
                <a:spcPct val="140000"/>
              </a:lnSpc>
              <a:spcBef>
                <a:spcPts val="0"/>
              </a:spcBef>
              <a:buClr>
                <a:srgbClr val="323232"/>
              </a:buClr>
              <a:buSzPct val="100000"/>
            </a:pPr>
            <a:r>
              <a:rPr lang="en" sz="900">
                <a:solidFill>
                  <a:srgbClr val="323232"/>
                </a:solidFill>
              </a:rPr>
              <a:t>customizable LED, including secure mode detection</a:t>
            </a:r>
          </a:p>
          <a:p>
            <a:pPr indent="-285750" lvl="0" marL="914400" rtl="0">
              <a:lnSpc>
                <a:spcPct val="140000"/>
              </a:lnSpc>
              <a:spcBef>
                <a:spcPts val="0"/>
              </a:spcBef>
              <a:buClr>
                <a:srgbClr val="323232"/>
              </a:buClr>
              <a:buSzPct val="100000"/>
            </a:pPr>
            <a:r>
              <a:rPr lang="en" sz="900">
                <a:solidFill>
                  <a:srgbClr val="323232"/>
                </a:solidFill>
              </a:rPr>
              <a:t>excellent native support (Android, Debian, Ubuntu, Arch Linux)</a:t>
            </a:r>
          </a:p>
          <a:p>
            <a:pPr indent="-285750" lvl="0" marL="914400" rtl="0">
              <a:lnSpc>
                <a:spcPct val="140000"/>
              </a:lnSpc>
              <a:spcBef>
                <a:spcPts val="0"/>
              </a:spcBef>
              <a:buClr>
                <a:srgbClr val="323232"/>
              </a:buClr>
              <a:buSzPct val="100000"/>
            </a:pPr>
            <a:r>
              <a:rPr lang="en" sz="900">
                <a:solidFill>
                  <a:srgbClr val="323232"/>
                </a:solidFill>
              </a:rPr>
              <a:t>USB device emulation (CDC Ethernet, mass storage, HID, etc.)</a:t>
            </a:r>
          </a:p>
          <a:p>
            <a:pPr indent="-285750" lvl="0" marL="914400" rtl="0">
              <a:lnSpc>
                <a:spcPct val="140000"/>
              </a:lnSpc>
              <a:spcBef>
                <a:spcPts val="0"/>
              </a:spcBef>
              <a:buClr>
                <a:srgbClr val="323232"/>
              </a:buClr>
              <a:buSzPct val="100000"/>
            </a:pPr>
            <a:r>
              <a:rPr lang="en" sz="900">
                <a:solidFill>
                  <a:srgbClr val="323232"/>
                </a:solidFill>
              </a:rPr>
              <a:t>Open Hardware &amp; Software</a:t>
            </a:r>
          </a:p>
          <a:p>
            <a:pPr indent="-285750" lvl="0" marL="914400" rtl="0">
              <a:lnSpc>
                <a:spcPct val="140000"/>
              </a:lnSpc>
              <a:spcBef>
                <a:spcPts val="0"/>
              </a:spcBef>
              <a:buClr>
                <a:srgbClr val="323232"/>
              </a:buClr>
              <a:buSzPct val="100000"/>
            </a:pPr>
            <a:r>
              <a:rPr lang="en" sz="900">
                <a:solidFill>
                  <a:srgbClr val="323232"/>
                </a:solidFill>
              </a:rPr>
              <a:t>https://github.com/inversepath/usbarmory/wiki/Applications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85750" lvl="0" marL="457200" rtl="0">
              <a:lnSpc>
                <a:spcPct val="140000"/>
              </a:lnSpc>
              <a:spcBef>
                <a:spcPts val="0"/>
              </a:spcBef>
              <a:buClr>
                <a:srgbClr val="323232"/>
              </a:buClr>
              <a:buSzPct val="100000"/>
            </a:pPr>
            <a:r>
              <a:rPr lang="en"/>
              <a:t>Bash Bunny:</a:t>
            </a:r>
          </a:p>
          <a:p>
            <a:pPr indent="-295275" lvl="1" marL="914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95454"/>
              <a:buAutoNum type="alphaLcPeriod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Quad-core ARM Cortex A7</a:t>
            </a:r>
          </a:p>
          <a:p>
            <a:pPr indent="-295275" lvl="1" marL="914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95454"/>
              <a:buAutoNum type="alphaLcPeriod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32 K L1/512 K L2 Cache</a:t>
            </a:r>
          </a:p>
          <a:p>
            <a:pPr indent="-295275" lvl="1" marL="914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95454"/>
              <a:buAutoNum type="alphaLcPeriod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512 MB DDR3 Memory</a:t>
            </a:r>
          </a:p>
          <a:p>
            <a:pPr indent="-295275" lvl="1" marL="914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95454"/>
              <a:buAutoNum type="alphaLcPeriod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8 GB SLC NAND Disk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1800"/>
              <a:t>Low security in OS by default to support all these device types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 sz="1400"/>
              <a:t>Whitelisting is possible, but still need to allow HIDs (unless you have PS/2 ports)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1800"/>
              <a:t>USB keys are shared and swapped with little consideration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 sz="1400"/>
              <a:t>Sure you are safe as long as we run AV scans on the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 sz="1400"/>
              <a:t>Wipe them from time to time, all will be grand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1800"/>
              <a:t>Cross OS attacks possible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1800"/>
              <a:t>Air gapped systems have USB ports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 sz="1400"/>
              <a:t>In lots of cases Industrial control systems running out of date windows.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1800"/>
              <a:t>Firmware updates are now pushed via USB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 sz="1400"/>
              <a:t>Even more systems with USB!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survey answers: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1.	Trust my OS and </a:t>
            </a:r>
            <a:r>
              <a:rPr lang="en"/>
              <a:t>security</a:t>
            </a:r>
            <a:r>
              <a:rPr lang="en"/>
              <a:t> software to protect 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	Macs don’t get </a:t>
            </a:r>
            <a:r>
              <a:rPr lang="en"/>
              <a:t>viruses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3.	Used univeristy comptuer (</a:t>
            </a:r>
            <a:r>
              <a:rPr lang="en"/>
              <a:t>sacrificed</a:t>
            </a:r>
            <a:r>
              <a:rPr lang="en"/>
              <a:t> computer)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lgandx/Responder" TargetMode="External"/><Relationship Id="rId4" Type="http://schemas.openxmlformats.org/officeDocument/2006/relationships/hyperlink" Target="https://room362.com/post/2016/snagging-creds-from-locked-machine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hakshop.com/products/usb-rubber-ducky-delux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inversepath.com/usbarmor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kernel.org/doc/Documentation/usb/authorization.tx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rlabs.de/wp-content/uploads/2014/07/SRLabs-BadUSB-BlackHat-v1.pdf" TargetMode="External"/><Relationship Id="rId4" Type="http://schemas.openxmlformats.org/officeDocument/2006/relationships/hyperlink" Target="http://www.phison.com/English/newProductView.asp?ID=235&amp;SortID=6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USB as an attack vector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 O’Sullivan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Device spoofing (HID)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Rubber Ducky is off the shelf tool to perform keyboard injection attacks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Lots of payloads in the form of easy to understand ducky script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Roll your own with Teensy/Arduino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Some payloads available </a:t>
            </a:r>
            <a:r>
              <a:rPr lang="en"/>
              <a:t>Social Engineer Toolkit (SET)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You can add various other components such as WIFI/GSM etc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Re-program USB key that uses a Phison PS2251-03 microcontroller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method introduced the concept of ‘Bad USBs’ to a wider audience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Device spoofing (Ethernet)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USB device as Ethernet </a:t>
            </a:r>
            <a:r>
              <a:rPr lang="en"/>
              <a:t>adapter</a:t>
            </a:r>
            <a:r>
              <a:rPr lang="en"/>
              <a:t> to perform network </a:t>
            </a:r>
            <a:r>
              <a:rPr lang="en"/>
              <a:t>hijack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OS auto loads USB as low-priority network device doing DHCP request even when locked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Most computers trust their local network!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Using Responder device can become gateway, DNS server WPAD server and lots more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 sz="1000" u="sng">
                <a:solidFill>
                  <a:schemeClr val="accent5"/>
                </a:solidFill>
                <a:hlinkClick r:id="rId3"/>
              </a:rPr>
              <a:t>https://github.com/lgandx/Responder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Various attacks available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Perform network reconnaissance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Capture </a:t>
            </a:r>
            <a:r>
              <a:rPr lang="en"/>
              <a:t>credentials</a:t>
            </a:r>
            <a:r>
              <a:rPr lang="en"/>
              <a:t> from locked machines 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100" u="sng">
                <a:solidFill>
                  <a:schemeClr val="accent5"/>
                </a:solidFill>
                <a:hlinkClick r:id="rId4"/>
              </a:rPr>
              <a:t>https://room362.com/post/2016/snagging-creds-from-locked-machines/</a:t>
            </a:r>
            <a:r>
              <a:rPr lang="en" sz="1100">
                <a:solidFill>
                  <a:srgbClr val="000000"/>
                </a:solidFill>
              </a:rPr>
              <a:t>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100"/>
              <a:t>Man in the Middle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Lan Turtle &amp; USB Armory commercially available tools for these attacks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Juice Jacking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Targets public USB charging stations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Takes </a:t>
            </a:r>
            <a:r>
              <a:rPr lang="en"/>
              <a:t>advantage</a:t>
            </a:r>
            <a:r>
              <a:rPr lang="en"/>
              <a:t> of the fact that USB port for charging also functions as data port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Once connected to </a:t>
            </a:r>
            <a:r>
              <a:rPr lang="en"/>
              <a:t>compromised</a:t>
            </a:r>
            <a:r>
              <a:rPr lang="en"/>
              <a:t> charger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Can drop payloads onto phone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Can extract data from phone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Government/Corporate level attacks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COTTONMOUTH from the NSA ANT list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 hardware implant for a USB keyboard to perform Man in the middle attacks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Allows data exfiltration via shortwave RF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Can deliver various payloads to target system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Supposedly added to intercepted keyboard </a:t>
            </a:r>
            <a:r>
              <a:rPr lang="en"/>
              <a:t>shipments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Rewriting firmware on valid USB drives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Storing payloads in the USB drive firmware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Using zero day exploits to </a:t>
            </a:r>
            <a:r>
              <a:rPr lang="en"/>
              <a:t>deliver</a:t>
            </a:r>
            <a:r>
              <a:rPr lang="en"/>
              <a:t> payloads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Stuxnet is famous example using lnk </a:t>
            </a:r>
            <a:r>
              <a:rPr lang="en"/>
              <a:t>vulnerability</a:t>
            </a:r>
            <a:r>
              <a:rPr lang="en"/>
              <a:t>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Takes a lot of time and effort to </a:t>
            </a:r>
            <a:r>
              <a:rPr lang="en"/>
              <a:t>achieve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Commercial tools available to investigate USB attacks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Rubber Ducky (EUR 40)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https://hakshop.com/products/usb-rubber-ducky-deluxe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Runs HID keyboard attacks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Payloads are written using easy to understand ducky script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Huge amount of payloads available in ducky script already to carry out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Reverse shell attacks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Inject binaries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Brute force smartphone pin codes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Expandable with SD memory to allow more payloads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Commercial tools available to investigate USB attacks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USB Armory (EUR 100)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https://inversepath.com/usbarmory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Flash drive sized ARM computer that supports secure boot and encryption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Opensource hardware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Supports USB device emulation (HID attacks, Ethernet attacks)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Can run Kali Linux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Supports host and standalone operation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Some interesting applications available include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Sandbox to investigate infected USB keys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Tor anonymizing middlebox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FIle encryption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Commercial tools available to investigate USB attacks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Bash Bunny (EUR 100)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Flash drive sized ARM computer that supports different USB device emulation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Switch to allow different modes of running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2 </a:t>
            </a:r>
            <a:r>
              <a:rPr lang="en"/>
              <a:t>switch</a:t>
            </a:r>
            <a:r>
              <a:rPr lang="en"/>
              <a:t> </a:t>
            </a:r>
            <a:r>
              <a:rPr lang="en"/>
              <a:t>positions</a:t>
            </a:r>
            <a:r>
              <a:rPr lang="en"/>
              <a:t> will run custom payloads you have added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1 switch position is set to allow access to a Linux shell to run and </a:t>
            </a:r>
            <a:r>
              <a:rPr lang="en"/>
              <a:t>manage</a:t>
            </a:r>
            <a:r>
              <a:rPr lang="en"/>
              <a:t> payloads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Payloads are written in simple text file using Bunny script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Lots of payloads already available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Data exfiltration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Copying tools from bash bunny to target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Redirect and spoof DNS to bash bunny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Defence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Physical </a:t>
            </a:r>
            <a:r>
              <a:rPr lang="en"/>
              <a:t>security</a:t>
            </a:r>
            <a:r>
              <a:rPr lang="en"/>
              <a:t> is important and number one defence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Think about devices on the network in public spaces (TVs, computers on front desks etc)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 IoT devices/external sensors need to have accessible USB ports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Educate users about dangers of plugging in unknown USB keys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Only use trusted USB devices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you trust free USB keys given out at conferences??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Blacklist/whitelist approved USB devices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Linux Kernel -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https://www.kernel.org/doc/Documentation/usb/authorization.txt</a:t>
            </a:r>
            <a:r>
              <a:rPr lang="en"/>
              <a:t> 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Can use UDEV in Linux as well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Can be done with RegKeys or various endpoint security solutions in Windows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It is possible to spoof device IDs to get around this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Defence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Various group policies on Windows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Prevent run commands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Block powershell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Auto lock after x period of time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take hours to create and lead to systems being unusable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Lockdown system to prevent drivers from being installed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Does not block HID attack in most cases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Block external Ethernet ports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Monitor keystrokes to detect very fast keystroke rate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Have seen a few homebrew examples but nothing available commercially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 sure if it works reliably but could mitgate attack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Detect and block multiple keyboards active on at once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Defence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Pour epoxy into all USB ports and go back to PS/2 ports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Even PS/2 ports can be attacked!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USB condom to prevent juice jacking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Simple connection that you put onto charging cable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Will prevent data pins from connecting to device, allowing only power through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BSc in CIS and MSc in Cloud computing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11 years in EMC enterprise storage (Symmetrix/VMAX)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QE tester working on core features of Symmetrix 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Systems </a:t>
            </a:r>
            <a:r>
              <a:rPr lang="en"/>
              <a:t>integration</a:t>
            </a:r>
            <a:r>
              <a:rPr lang="en"/>
              <a:t> engineer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Software developer (mainly C/C++/Python)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Developed</a:t>
            </a:r>
            <a:r>
              <a:rPr lang="en"/>
              <a:t> </a:t>
            </a:r>
            <a:r>
              <a:rPr lang="en"/>
              <a:t>disaster</a:t>
            </a:r>
            <a:r>
              <a:rPr lang="en"/>
              <a:t> recovery </a:t>
            </a:r>
            <a:r>
              <a:rPr lang="en"/>
              <a:t>solution</a:t>
            </a:r>
            <a:r>
              <a:rPr lang="en"/>
              <a:t> to recover </a:t>
            </a:r>
            <a:r>
              <a:rPr lang="en"/>
              <a:t>distributed</a:t>
            </a:r>
            <a:r>
              <a:rPr lang="en"/>
              <a:t> file system for metadata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Developing Automation framework to </a:t>
            </a:r>
            <a:r>
              <a:rPr lang="en"/>
              <a:t>simplify testing for both developers and QE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Unofficial lab support and Hardware engineer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 am not a “</a:t>
            </a:r>
            <a:r>
              <a:rPr lang="en"/>
              <a:t>security</a:t>
            </a:r>
            <a:r>
              <a:rPr lang="en"/>
              <a:t> expert” but am exploring more in the area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next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Future talk (if this went well)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Explore more technical details of USB protocol and explore some attacks in detail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Possibly look at usbmon and wireshark captures of USB data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Roll your own very cheap USB HID attack device to gain understanding of USB and hardware hacking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Using Ardunio with the AVR chip </a:t>
            </a:r>
            <a:r>
              <a:rPr lang="en"/>
              <a:t>atmega328p  (EUR 5)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Add WiFI to control payload delivery remotely (EUR 6)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IMG_20170802_220829757_HDR-2.jp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350" y="3054075"/>
            <a:ext cx="2012299" cy="201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Why use USB as an attack vector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Types of USB attack that can be used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</a:t>
            </a:r>
            <a:r>
              <a:rPr lang="en"/>
              <a:t>ommercial</a:t>
            </a:r>
            <a:r>
              <a:rPr lang="en"/>
              <a:t> USB tools available for attacks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next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use USB as an attack vector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USB is the most common port for </a:t>
            </a:r>
            <a:r>
              <a:rPr lang="en"/>
              <a:t>peripheral</a:t>
            </a:r>
            <a:r>
              <a:rPr lang="en"/>
              <a:t> connection (</a:t>
            </a:r>
            <a:r>
              <a:rPr lang="en"/>
              <a:t>Universal</a:t>
            </a:r>
            <a:r>
              <a:rPr lang="en"/>
              <a:t>!)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USB devices are hot </a:t>
            </a:r>
            <a:r>
              <a:rPr lang="en"/>
              <a:t>swappable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Low </a:t>
            </a:r>
            <a:r>
              <a:rPr lang="en"/>
              <a:t>security in OS by default to</a:t>
            </a:r>
            <a:r>
              <a:rPr lang="en"/>
              <a:t> support all these device types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USB keys are shared and swapped with little consideration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Cross OS attacks possible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Air gapped systems have USB ports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Firmware updates are now pushed via USB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security for data between device and bus it communicates on (IoT)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use USB as an attack vector (2)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Attack can be delivered in a non-</a:t>
            </a:r>
            <a:r>
              <a:rPr lang="en"/>
              <a:t>technical</a:t>
            </a:r>
            <a:r>
              <a:rPr lang="en"/>
              <a:t> method and cheaply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Interesting paper from 2016 IEEE Symposium on </a:t>
            </a:r>
            <a:r>
              <a:rPr lang="en"/>
              <a:t>Security</a:t>
            </a:r>
            <a:r>
              <a:rPr lang="en"/>
              <a:t> and Privacy (Elie Bursztein)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28571"/>
              <a:buFont typeface="Arial"/>
            </a:pPr>
            <a:r>
              <a:rPr lang="en"/>
              <a:t>Out of 297 USB keys dropped on University of Illinois campus</a:t>
            </a: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28571"/>
              <a:buFont typeface="Arial"/>
            </a:pPr>
            <a:r>
              <a:rPr lang="en"/>
              <a:t>48% were plugged in and at least one file opened</a:t>
            </a:r>
          </a:p>
          <a:p>
            <a: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20% within 1 hour of drop</a:t>
            </a:r>
          </a:p>
          <a:p>
            <a: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50% within 7 hours</a:t>
            </a:r>
          </a:p>
          <a:p>
            <a: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24 hours before Reddit thread on weird amounts of USB keys on campus</a:t>
            </a: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28571"/>
              <a:buFont typeface="Arial"/>
            </a:pPr>
            <a:r>
              <a:rPr lang="en"/>
              <a:t>98% of USB keys dropped were taken</a:t>
            </a: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28571"/>
              <a:buFont typeface="Arial"/>
            </a:pPr>
            <a:r>
              <a:rPr lang="en"/>
              <a:t>One USB key plugged in within 6 minutes of being dropped!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Most users plug in drive for </a:t>
            </a:r>
            <a:r>
              <a:rPr lang="en"/>
              <a:t>altruistic</a:t>
            </a:r>
            <a:r>
              <a:rPr lang="en"/>
              <a:t> reasons to </a:t>
            </a:r>
            <a:r>
              <a:rPr lang="en"/>
              <a:t>reunite</a:t>
            </a:r>
            <a:r>
              <a:rPr lang="en"/>
              <a:t> it with its owner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 of attacks with USB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Social engineering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Driver/</a:t>
            </a:r>
            <a:r>
              <a:rPr lang="en" sz="2400"/>
              <a:t>firmware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Device spoofing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Juice Jacking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State/Corporate sponsored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Social </a:t>
            </a:r>
            <a:r>
              <a:rPr lang="en"/>
              <a:t>engineering</a:t>
            </a:r>
            <a:r>
              <a:rPr lang="en"/>
              <a:t> attack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Get/trick user to open on an infected file on USB key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Trick someone into entering personal/login details via HTML form contained on USB key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Low cost and very simple to create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very reliable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so covert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98000" y="431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BAD USB - frimware attack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First described @ Black Hat conference by team from SRLabs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https://srlabs.de/wp-content/uploads/2014/07/SRLabs-BadUSB-BlackHat-v1.pdf</a:t>
            </a:r>
            <a:r>
              <a:rPr lang="en"/>
              <a:t>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Targets a Phison PS2251-03 USB to flash microcontroller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http://www.phison.com/English/newProductView.asp?ID=235&amp;SortID=60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Rewrite firmware to convert USB key into HID device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 theory it is possible to rewrite firmware to insert malware and still allow device function as USB key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Doing this requires a lot of low level knowledge but given time it is very possible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Firmware attacks are possible on a huge range of USB devices that allow firmware to be rewritten to embed malware in device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Talking about state/corporate levels of involvement here due to time/technical experience required for this type of attack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Device spoofing (HID)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USB is programmed to appear/act as keyboard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When plugged in USB devices starts sending automated keystrokes (~1,000 words per min)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Open reverse shell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HTTP get (MSF payload)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Powershell, WSCRIPT, Bash script execution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Brute force attacks on logins/pin numbers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Information gathering and reporting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can add in </a:t>
            </a:r>
            <a:r>
              <a:rPr lang="en"/>
              <a:t>storage</a:t>
            </a:r>
            <a:r>
              <a:rPr lang="en"/>
              <a:t> space to </a:t>
            </a:r>
            <a:r>
              <a:rPr lang="en"/>
              <a:t>deliver complicated</a:t>
            </a:r>
            <a:r>
              <a:rPr lang="en"/>
              <a:t> payloads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 theory also possible to fake </a:t>
            </a:r>
            <a:r>
              <a:rPr lang="en"/>
              <a:t>storage so user thinks everything is okay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Adding Wifi or GSM module to USB device would allow remote trigger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Also can be used for sending data out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