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5"/>
  </p:notesMasterIdLst>
  <p:sldIdLst>
    <p:sldId id="256" r:id="rId3"/>
    <p:sldId id="27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7"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84831" autoAdjust="0"/>
  </p:normalViewPr>
  <p:slideViewPr>
    <p:cSldViewPr snapToGrid="0">
      <p:cViewPr varScale="1">
        <p:scale>
          <a:sx n="84" d="100"/>
          <a:sy n="84" d="100"/>
        </p:scale>
        <p:origin x="11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7" name="PlaceHolder 1"/>
          <p:cNvSpPr>
            <a:spLocks noGrp="1"/>
          </p:cNvSpPr>
          <p:nvPr>
            <p:ph type="body"/>
          </p:nvPr>
        </p:nvSpPr>
        <p:spPr>
          <a:xfrm>
            <a:off x="756000" y="5078520"/>
            <a:ext cx="6047640" cy="4811040"/>
          </a:xfrm>
          <a:prstGeom prst="rect">
            <a:avLst/>
          </a:prstGeom>
        </p:spPr>
        <p:txBody>
          <a:bodyPr lIns="0" tIns="0" rIns="0" bIns="0"/>
          <a:lstStyle/>
          <a:p>
            <a:r>
              <a:rPr lang="en-IE" sz="2000" b="0" strike="noStrike" spc="-1">
                <a:solidFill>
                  <a:srgbClr val="000000"/>
                </a:solidFill>
                <a:uFill>
                  <a:solidFill>
                    <a:srgbClr val="FFFFFF"/>
                  </a:solidFill>
                </a:uFill>
                <a:latin typeface="Arial"/>
              </a:rPr>
              <a:t>Click to edit the notes format</a:t>
            </a:r>
          </a:p>
        </p:txBody>
      </p:sp>
      <p:sp>
        <p:nvSpPr>
          <p:cNvPr id="208" name="PlaceHolder 2"/>
          <p:cNvSpPr>
            <a:spLocks noGrp="1"/>
          </p:cNvSpPr>
          <p:nvPr>
            <p:ph type="hdr"/>
          </p:nvPr>
        </p:nvSpPr>
        <p:spPr>
          <a:xfrm>
            <a:off x="0" y="0"/>
            <a:ext cx="3280680" cy="534240"/>
          </a:xfrm>
          <a:prstGeom prst="rect">
            <a:avLst/>
          </a:prstGeom>
        </p:spPr>
        <p:txBody>
          <a:bodyPr lIns="0" tIns="0" rIns="0" bIns="0"/>
          <a:lstStyle/>
          <a:p>
            <a:r>
              <a:rPr lang="en-IE" sz="1400" b="0" strike="noStrike" spc="-1">
                <a:solidFill>
                  <a:srgbClr val="000000"/>
                </a:solidFill>
                <a:uFill>
                  <a:solidFill>
                    <a:srgbClr val="FFFFFF"/>
                  </a:solidFill>
                </a:uFill>
                <a:latin typeface="Times New Roman"/>
              </a:rPr>
              <a:t>&lt;header&gt;</a:t>
            </a:r>
          </a:p>
        </p:txBody>
      </p:sp>
      <p:sp>
        <p:nvSpPr>
          <p:cNvPr id="209" name="PlaceHolder 3"/>
          <p:cNvSpPr>
            <a:spLocks noGrp="1"/>
          </p:cNvSpPr>
          <p:nvPr>
            <p:ph type="dt"/>
          </p:nvPr>
        </p:nvSpPr>
        <p:spPr>
          <a:xfrm>
            <a:off x="4278960" y="0"/>
            <a:ext cx="3280680" cy="534240"/>
          </a:xfrm>
          <a:prstGeom prst="rect">
            <a:avLst/>
          </a:prstGeom>
        </p:spPr>
        <p:txBody>
          <a:bodyPr lIns="0" tIns="0" rIns="0" bIns="0"/>
          <a:lstStyle/>
          <a:p>
            <a:pPr algn="r"/>
            <a:r>
              <a:rPr lang="en-IE" sz="1400" b="0" strike="noStrike" spc="-1">
                <a:solidFill>
                  <a:srgbClr val="000000"/>
                </a:solidFill>
                <a:uFill>
                  <a:solidFill>
                    <a:srgbClr val="FFFFFF"/>
                  </a:solidFill>
                </a:uFill>
                <a:latin typeface="Times New Roman"/>
              </a:rPr>
              <a:t>&lt;date/time&gt;</a:t>
            </a:r>
          </a:p>
        </p:txBody>
      </p:sp>
      <p:sp>
        <p:nvSpPr>
          <p:cNvPr id="210" name="PlaceHolder 4"/>
          <p:cNvSpPr>
            <a:spLocks noGrp="1"/>
          </p:cNvSpPr>
          <p:nvPr>
            <p:ph type="ftr"/>
          </p:nvPr>
        </p:nvSpPr>
        <p:spPr>
          <a:xfrm>
            <a:off x="0" y="10157400"/>
            <a:ext cx="3280680" cy="534240"/>
          </a:xfrm>
          <a:prstGeom prst="rect">
            <a:avLst/>
          </a:prstGeom>
        </p:spPr>
        <p:txBody>
          <a:bodyPr lIns="0" tIns="0" rIns="0" bIns="0" anchor="b"/>
          <a:lstStyle/>
          <a:p>
            <a:r>
              <a:rPr lang="en-IE" sz="1400" b="0" strike="noStrike" spc="-1">
                <a:solidFill>
                  <a:srgbClr val="000000"/>
                </a:solidFill>
                <a:uFill>
                  <a:solidFill>
                    <a:srgbClr val="FFFFFF"/>
                  </a:solidFill>
                </a:uFill>
                <a:latin typeface="Times New Roman"/>
              </a:rPr>
              <a:t>&lt;footer&gt;</a:t>
            </a:r>
          </a:p>
        </p:txBody>
      </p:sp>
      <p:sp>
        <p:nvSpPr>
          <p:cNvPr id="211" name="PlaceHolder 5"/>
          <p:cNvSpPr>
            <a:spLocks noGrp="1"/>
          </p:cNvSpPr>
          <p:nvPr>
            <p:ph type="sldNum"/>
          </p:nvPr>
        </p:nvSpPr>
        <p:spPr>
          <a:xfrm>
            <a:off x="4278960" y="10157400"/>
            <a:ext cx="3280680" cy="534240"/>
          </a:xfrm>
          <a:prstGeom prst="rect">
            <a:avLst/>
          </a:prstGeom>
        </p:spPr>
        <p:txBody>
          <a:bodyPr lIns="0" tIns="0" rIns="0" bIns="0" anchor="b"/>
          <a:lstStyle/>
          <a:p>
            <a:pPr algn="r"/>
            <a:fld id="{E3058FE3-5834-4F72-8C34-25951855F3B5}" type="slidenum">
              <a:rPr lang="en-IE" sz="1400" b="0" strike="noStrike" spc="-1">
                <a:solidFill>
                  <a:srgbClr val="000000"/>
                </a:solidFill>
                <a:uFill>
                  <a:solidFill>
                    <a:srgbClr val="FFFFFF"/>
                  </a:solidFill>
                </a:uFill>
                <a:latin typeface="Times New Roman"/>
              </a:rPr>
              <a:t>‹#›</a:t>
            </a:fld>
            <a:endParaRPr lang="en-IE"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PTK - Pairwise Transient Key</a:t>
            </a:r>
            <a:endParaRPr lang="en-IE" sz="2000" b="0" strike="noStrike" spc="-1">
              <a:solidFill>
                <a:srgbClr val="000000"/>
              </a:solidFill>
              <a:uFill>
                <a:solidFill>
                  <a:srgbClr val="FFFFFF"/>
                </a:solidFill>
              </a:uFill>
              <a:latin typeface="Arial"/>
            </a:endParaRPr>
          </a:p>
        </p:txBody>
      </p:sp>
      <p:sp>
        <p:nvSpPr>
          <p:cNvPr id="344" name="TextShape 2"/>
          <p:cNvSpPr txBox="1"/>
          <p:nvPr/>
        </p:nvSpPr>
        <p:spPr>
          <a:xfrm>
            <a:off x="3884760" y="8685360"/>
            <a:ext cx="2971440" cy="458280"/>
          </a:xfrm>
          <a:prstGeom prst="rect">
            <a:avLst/>
          </a:prstGeom>
          <a:noFill/>
          <a:ln>
            <a:noFill/>
          </a:ln>
        </p:spPr>
        <p:txBody>
          <a:bodyPr anchor="b"/>
          <a:lstStyle/>
          <a:p>
            <a:pPr algn="r">
              <a:lnSpc>
                <a:spcPct val="100000"/>
              </a:lnSpc>
            </a:pPr>
            <a:fld id="{C270F26F-D657-4EC5-BAC2-9E554983020B}" type="slidenum">
              <a:rPr lang="en-IE" sz="1200" b="0" strike="noStrike" spc="-1">
                <a:solidFill>
                  <a:srgbClr val="000000"/>
                </a:solidFill>
                <a:uFill>
                  <a:solidFill>
                    <a:srgbClr val="FFFFFF"/>
                  </a:solidFill>
                </a:uFill>
                <a:latin typeface="Calibri"/>
                <a:ea typeface="Calibri"/>
              </a:rPr>
              <a:t>2</a:t>
            </a:fld>
            <a:endParaRPr lang="en-IE"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636649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The more data you can capture, the better chance you have of reading it</a:t>
            </a:r>
            <a:endParaRPr lang="en-IE" sz="2000" b="0" strike="noStrike" spc="-1">
              <a:solidFill>
                <a:srgbClr val="000000"/>
              </a:solidFill>
              <a:uFill>
                <a:solidFill>
                  <a:srgbClr val="FFFFFF"/>
                </a:solidFill>
              </a:uFill>
              <a:latin typeface="Arial"/>
            </a:endParaRPr>
          </a:p>
        </p:txBody>
      </p:sp>
      <p:sp>
        <p:nvSpPr>
          <p:cNvPr id="360" name="TextShape 2"/>
          <p:cNvSpPr txBox="1"/>
          <p:nvPr/>
        </p:nvSpPr>
        <p:spPr>
          <a:xfrm>
            <a:off x="3884760" y="8685360"/>
            <a:ext cx="2971440" cy="458280"/>
          </a:xfrm>
          <a:prstGeom prst="rect">
            <a:avLst/>
          </a:prstGeom>
          <a:noFill/>
          <a:ln>
            <a:noFill/>
          </a:ln>
        </p:spPr>
        <p:txBody>
          <a:bodyPr anchor="b"/>
          <a:lstStyle/>
          <a:p>
            <a:pPr algn="r">
              <a:lnSpc>
                <a:spcPct val="100000"/>
              </a:lnSpc>
            </a:pPr>
            <a:fld id="{D0665BB4-EC8D-4DBA-B759-C7F87754509D}" type="slidenum">
              <a:rPr lang="en-IE" sz="1200" b="0" strike="noStrike" spc="-1">
                <a:solidFill>
                  <a:srgbClr val="000000"/>
                </a:solidFill>
                <a:uFill>
                  <a:solidFill>
                    <a:srgbClr val="FFFFFF"/>
                  </a:solidFill>
                </a:uFill>
                <a:latin typeface="Calibri"/>
                <a:ea typeface="Calibri"/>
              </a:rPr>
              <a:t>14</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In the fast transition handover, a similar handshake takes place.</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After the re associate request is sent, the PTK is reinstalled.</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This can be captured and replayed at any time, until the PTK changes as there is nothing in the packet to prevent replay attacks.</a:t>
            </a:r>
            <a:endParaRPr lang="en-IE" sz="2000" b="0" strike="noStrike" spc="-1">
              <a:solidFill>
                <a:srgbClr val="000000"/>
              </a:solidFill>
              <a:uFill>
                <a:solidFill>
                  <a:srgbClr val="FFFFFF"/>
                </a:solidFill>
              </a:uFill>
              <a:latin typeface="Arial"/>
            </a:endParaRPr>
          </a:p>
          <a:p>
            <a:pPr>
              <a:lnSpc>
                <a:spcPct val="100000"/>
              </a:lnSpc>
            </a:pP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This seems like an easy attack to perform as its just a replay, and I would expect business to be more vunerable to this, I know only 1 person with this setup at home.</a:t>
            </a:r>
            <a:endParaRPr lang="en-IE" sz="2000" b="0" strike="noStrike" spc="-1">
              <a:solidFill>
                <a:srgbClr val="000000"/>
              </a:solidFill>
              <a:uFill>
                <a:solidFill>
                  <a:srgbClr val="FFFFFF"/>
                </a:solidFill>
              </a:uFill>
              <a:latin typeface="Arial"/>
            </a:endParaRPr>
          </a:p>
          <a:p>
            <a:pPr>
              <a:lnSpc>
                <a:spcPct val="100000"/>
              </a:lnSpc>
            </a:pPr>
            <a:endParaRPr lang="en-IE" sz="2000" b="0" strike="noStrike" spc="-1">
              <a:solidFill>
                <a:srgbClr val="000000"/>
              </a:solidFill>
              <a:uFill>
                <a:solidFill>
                  <a:srgbClr val="FFFFFF"/>
                </a:solidFill>
              </a:uFill>
              <a:latin typeface="Arial"/>
            </a:endParaRPr>
          </a:p>
        </p:txBody>
      </p:sp>
      <p:sp>
        <p:nvSpPr>
          <p:cNvPr id="362" name="TextShape 2"/>
          <p:cNvSpPr txBox="1"/>
          <p:nvPr/>
        </p:nvSpPr>
        <p:spPr>
          <a:xfrm>
            <a:off x="3884760" y="8685360"/>
            <a:ext cx="2971440" cy="458280"/>
          </a:xfrm>
          <a:prstGeom prst="rect">
            <a:avLst/>
          </a:prstGeom>
          <a:noFill/>
          <a:ln>
            <a:noFill/>
          </a:ln>
        </p:spPr>
        <p:txBody>
          <a:bodyPr anchor="b"/>
          <a:lstStyle/>
          <a:p>
            <a:pPr algn="r">
              <a:lnSpc>
                <a:spcPct val="100000"/>
              </a:lnSpc>
            </a:pPr>
            <a:fld id="{F7AA43CF-B1E5-4279-8AE2-DCBBF00A9FCB}" type="slidenum">
              <a:rPr lang="en-IE" sz="1200" b="0" strike="noStrike" spc="-1">
                <a:solidFill>
                  <a:srgbClr val="000000"/>
                </a:solidFill>
                <a:uFill>
                  <a:solidFill>
                    <a:srgbClr val="FFFFFF"/>
                  </a:solidFill>
                </a:uFill>
                <a:latin typeface="Calibri"/>
                <a:ea typeface="Calibri"/>
              </a:rPr>
              <a:t>15</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400640"/>
            <a:ext cx="5486040" cy="3600000"/>
          </a:xfrm>
          <a:prstGeom prst="rect">
            <a:avLst/>
          </a:prstGeom>
        </p:spPr>
        <p:txBody>
          <a:bodyPr/>
          <a:lstStyle/>
          <a:p>
            <a:endParaRPr lang="en-IE" sz="2000" b="0" strike="noStrike" spc="-1">
              <a:solidFill>
                <a:srgbClr val="000000"/>
              </a:solidFill>
              <a:uFill>
                <a:solidFill>
                  <a:srgbClr val="FFFFFF"/>
                </a:solidFill>
              </a:uFill>
              <a:latin typeface="Arial"/>
            </a:endParaRPr>
          </a:p>
        </p:txBody>
      </p:sp>
      <p:sp>
        <p:nvSpPr>
          <p:cNvPr id="364" name="TextShape 2"/>
          <p:cNvSpPr txBox="1"/>
          <p:nvPr/>
        </p:nvSpPr>
        <p:spPr>
          <a:xfrm>
            <a:off x="3884760" y="8685360"/>
            <a:ext cx="2971440" cy="458280"/>
          </a:xfrm>
          <a:prstGeom prst="rect">
            <a:avLst/>
          </a:prstGeom>
          <a:noFill/>
          <a:ln>
            <a:noFill/>
          </a:ln>
        </p:spPr>
        <p:txBody>
          <a:bodyPr anchor="b"/>
          <a:lstStyle/>
          <a:p>
            <a:pPr algn="r">
              <a:lnSpc>
                <a:spcPct val="100000"/>
              </a:lnSpc>
            </a:pPr>
            <a:fld id="{B61CFBD3-0CAD-45BA-99DE-7456ADA07684}" type="slidenum">
              <a:rPr lang="en-IE" sz="1200" b="0" strike="noStrike" spc="-1">
                <a:solidFill>
                  <a:srgbClr val="000000"/>
                </a:solidFill>
                <a:uFill>
                  <a:solidFill>
                    <a:srgbClr val="FFFFFF"/>
                  </a:solidFill>
                </a:uFill>
                <a:latin typeface="Calibri"/>
                <a:ea typeface="Calibri"/>
              </a:rPr>
              <a:t>16</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CC3E0CE2-C105-4DD7-AD99-EEBC04B2A0C9}" type="slidenum">
              <a:rPr lang="en-IE" smtClean="0"/>
              <a:t>17</a:t>
            </a:fld>
            <a:endParaRPr lang="en-IE"/>
          </a:p>
        </p:txBody>
      </p:sp>
    </p:spTree>
    <p:extLst>
      <p:ext uri="{BB962C8B-B14F-4D97-AF65-F5344CB8AC3E}">
        <p14:creationId xmlns:p14="http://schemas.microsoft.com/office/powerpoint/2010/main" val="3745669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A bit tin foil hat maybe, but locating AP’s so there is poor signal outside the premises would reduce the effectiveness of the attach, as you need to be within range of the AP to perform the attack.</a:t>
            </a:r>
            <a:endParaRPr lang="en-IE" sz="2000" b="0" strike="noStrike" spc="-1">
              <a:solidFill>
                <a:srgbClr val="000000"/>
              </a:solidFill>
              <a:uFill>
                <a:solidFill>
                  <a:srgbClr val="FFFFFF"/>
                </a:solidFill>
              </a:uFill>
              <a:latin typeface="Arial"/>
            </a:endParaRPr>
          </a:p>
          <a:p>
            <a:pPr>
              <a:lnSpc>
                <a:spcPct val="100000"/>
              </a:lnSpc>
            </a:pPr>
            <a:endParaRPr lang="en-IE" sz="2000" b="0" strike="noStrike" spc="-1">
              <a:solidFill>
                <a:srgbClr val="000000"/>
              </a:solidFill>
              <a:uFill>
                <a:solidFill>
                  <a:srgbClr val="FFFFFF"/>
                </a:solidFill>
              </a:uFill>
              <a:latin typeface="Arial"/>
            </a:endParaRPr>
          </a:p>
        </p:txBody>
      </p:sp>
      <p:sp>
        <p:nvSpPr>
          <p:cNvPr id="366" name="TextShape 2"/>
          <p:cNvSpPr txBox="1"/>
          <p:nvPr/>
        </p:nvSpPr>
        <p:spPr>
          <a:xfrm>
            <a:off x="3884760" y="8685360"/>
            <a:ext cx="2971440" cy="458280"/>
          </a:xfrm>
          <a:prstGeom prst="rect">
            <a:avLst/>
          </a:prstGeom>
          <a:noFill/>
          <a:ln>
            <a:noFill/>
          </a:ln>
        </p:spPr>
        <p:txBody>
          <a:bodyPr anchor="b"/>
          <a:lstStyle/>
          <a:p>
            <a:pPr algn="r">
              <a:lnSpc>
                <a:spcPct val="100000"/>
              </a:lnSpc>
            </a:pPr>
            <a:fld id="{327C8B41-B3C8-49C0-9D80-430CE5BF67EB}" type="slidenum">
              <a:rPr lang="en-IE" sz="1200" b="0" strike="noStrike" spc="-1">
                <a:solidFill>
                  <a:srgbClr val="000000"/>
                </a:solidFill>
                <a:uFill>
                  <a:solidFill>
                    <a:srgbClr val="FFFFFF"/>
                  </a:solidFill>
                </a:uFill>
                <a:latin typeface="Calibri"/>
                <a:ea typeface="Calibri"/>
              </a:rPr>
              <a:t>18</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400640"/>
            <a:ext cx="5486040" cy="3600360"/>
          </a:xfrm>
          <a:prstGeom prst="rect">
            <a:avLst/>
          </a:prstGeom>
        </p:spPr>
        <p:txBody>
          <a:bodyPr/>
          <a:lstStyle/>
          <a:p>
            <a:r>
              <a:rPr lang="en-IE" sz="2000" b="0" strike="noStrike" spc="-1" dirty="0">
                <a:solidFill>
                  <a:srgbClr val="000000"/>
                </a:solidFill>
                <a:uFill>
                  <a:solidFill>
                    <a:srgbClr val="FFFFFF"/>
                  </a:solidFill>
                </a:uFill>
                <a:latin typeface="+mn-lt"/>
              </a:rPr>
              <a:t>Hat tip to Mark O'Sullivan for these next few slides </a:t>
            </a:r>
            <a:endParaRPr lang="en-IE" sz="2000" b="0" strike="noStrike" spc="-1" dirty="0">
              <a:solidFill>
                <a:srgbClr val="000000"/>
              </a:solidFill>
              <a:uFill>
                <a:solidFill>
                  <a:srgbClr val="FFFFFF"/>
                </a:solidFill>
              </a:uFill>
              <a:latin typeface="Arial"/>
            </a:endParaRPr>
          </a:p>
        </p:txBody>
      </p:sp>
      <p:sp>
        <p:nvSpPr>
          <p:cNvPr id="368" name="TextShape 2"/>
          <p:cNvSpPr txBox="1"/>
          <p:nvPr/>
        </p:nvSpPr>
        <p:spPr>
          <a:xfrm>
            <a:off x="3884760" y="8685360"/>
            <a:ext cx="2971440" cy="458280"/>
          </a:xfrm>
          <a:prstGeom prst="rect">
            <a:avLst/>
          </a:prstGeom>
          <a:noFill/>
          <a:ln>
            <a:noFill/>
          </a:ln>
        </p:spPr>
        <p:txBody>
          <a:bodyPr anchor="b"/>
          <a:lstStyle/>
          <a:p>
            <a:pPr algn="r">
              <a:lnSpc>
                <a:spcPct val="100000"/>
              </a:lnSpc>
            </a:pPr>
            <a:fld id="{CA3BFC60-DB4E-48BB-B60C-88C867505EB2}" type="slidenum">
              <a:rPr lang="en-IE" sz="1200" b="0" strike="noStrike" spc="-1">
                <a:solidFill>
                  <a:srgbClr val="000000"/>
                </a:solidFill>
                <a:uFill>
                  <a:solidFill>
                    <a:srgbClr val="FFFFFF"/>
                  </a:solidFill>
                </a:uFill>
                <a:latin typeface="Calibri"/>
                <a:ea typeface="Calibri"/>
              </a:rPr>
              <a:t>19</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p:cNvSpPr>
          <p:nvPr>
            <p:ph type="body"/>
          </p:nvPr>
        </p:nvSpPr>
        <p:spPr>
          <a:xfrm>
            <a:off x="685800" y="4400640"/>
            <a:ext cx="5486040" cy="3600360"/>
          </a:xfrm>
          <a:prstGeom prst="rect">
            <a:avLst/>
          </a:prstGeom>
        </p:spPr>
        <p:txBody>
          <a:bodyPr/>
          <a:lstStyle/>
          <a:p>
            <a:endParaRPr lang="en-IE" sz="2000" b="0" strike="noStrike" spc="-1">
              <a:solidFill>
                <a:srgbClr val="000000"/>
              </a:solidFill>
              <a:uFill>
                <a:solidFill>
                  <a:srgbClr val="FFFFFF"/>
                </a:solidFill>
              </a:uFill>
              <a:latin typeface="Arial"/>
            </a:endParaRPr>
          </a:p>
        </p:txBody>
      </p:sp>
      <p:sp>
        <p:nvSpPr>
          <p:cNvPr id="370" name="TextShape 2"/>
          <p:cNvSpPr txBox="1"/>
          <p:nvPr/>
        </p:nvSpPr>
        <p:spPr>
          <a:xfrm>
            <a:off x="3884760" y="8685360"/>
            <a:ext cx="2971440" cy="458280"/>
          </a:xfrm>
          <a:prstGeom prst="rect">
            <a:avLst/>
          </a:prstGeom>
          <a:noFill/>
          <a:ln>
            <a:noFill/>
          </a:ln>
        </p:spPr>
        <p:txBody>
          <a:bodyPr anchor="b"/>
          <a:lstStyle/>
          <a:p>
            <a:pPr algn="r">
              <a:lnSpc>
                <a:spcPct val="100000"/>
              </a:lnSpc>
            </a:pPr>
            <a:fld id="{0EC54F4B-5697-4BCF-B279-4CC5ECE7B612}" type="slidenum">
              <a:rPr lang="en-IE" sz="1200" b="0" strike="noStrike" spc="-1">
                <a:solidFill>
                  <a:srgbClr val="000000"/>
                </a:solidFill>
                <a:uFill>
                  <a:solidFill>
                    <a:srgbClr val="FFFFFF"/>
                  </a:solidFill>
                </a:uFill>
                <a:latin typeface="Calibri"/>
                <a:ea typeface="Calibri"/>
              </a:rPr>
              <a:t>20</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685800" y="4400640"/>
            <a:ext cx="5486040" cy="3600360"/>
          </a:xfrm>
          <a:prstGeom prst="rect">
            <a:avLst/>
          </a:prstGeom>
        </p:spPr>
        <p:txBody>
          <a:bodyPr/>
          <a:lstStyle/>
          <a:p>
            <a:endParaRPr lang="en-IE" sz="2000" b="0" strike="noStrike" spc="-1">
              <a:solidFill>
                <a:srgbClr val="000000"/>
              </a:solidFill>
              <a:uFill>
                <a:solidFill>
                  <a:srgbClr val="FFFFFF"/>
                </a:solidFill>
              </a:uFill>
              <a:latin typeface="Arial"/>
            </a:endParaRPr>
          </a:p>
        </p:txBody>
      </p:sp>
      <p:sp>
        <p:nvSpPr>
          <p:cNvPr id="372" name="TextShape 2"/>
          <p:cNvSpPr txBox="1"/>
          <p:nvPr/>
        </p:nvSpPr>
        <p:spPr>
          <a:xfrm>
            <a:off x="3884760" y="8685360"/>
            <a:ext cx="2971440" cy="458280"/>
          </a:xfrm>
          <a:prstGeom prst="rect">
            <a:avLst/>
          </a:prstGeom>
          <a:noFill/>
          <a:ln>
            <a:noFill/>
          </a:ln>
        </p:spPr>
        <p:txBody>
          <a:bodyPr anchor="b"/>
          <a:lstStyle/>
          <a:p>
            <a:pPr algn="r">
              <a:lnSpc>
                <a:spcPct val="100000"/>
              </a:lnSpc>
            </a:pPr>
            <a:fld id="{7CADB7C6-DD3F-40F9-A790-429D17CC9C03}" type="slidenum">
              <a:rPr lang="en-IE" sz="1200" b="0" strike="noStrike" spc="-1">
                <a:solidFill>
                  <a:srgbClr val="000000"/>
                </a:solidFill>
                <a:uFill>
                  <a:solidFill>
                    <a:srgbClr val="FFFFFF"/>
                  </a:solidFill>
                </a:uFill>
                <a:latin typeface="Calibri"/>
                <a:ea typeface="Calibri"/>
              </a:rPr>
              <a:t>21</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PTK - Pairwise Transient Key</a:t>
            </a:r>
            <a:endParaRPr lang="en-IE" sz="2000" b="0" strike="noStrike" spc="-1">
              <a:solidFill>
                <a:srgbClr val="000000"/>
              </a:solidFill>
              <a:uFill>
                <a:solidFill>
                  <a:srgbClr val="FFFFFF"/>
                </a:solidFill>
              </a:uFill>
              <a:latin typeface="Arial"/>
            </a:endParaRPr>
          </a:p>
        </p:txBody>
      </p:sp>
      <p:sp>
        <p:nvSpPr>
          <p:cNvPr id="344" name="TextShape 2"/>
          <p:cNvSpPr txBox="1"/>
          <p:nvPr/>
        </p:nvSpPr>
        <p:spPr>
          <a:xfrm>
            <a:off x="3884760" y="8685360"/>
            <a:ext cx="2971440" cy="458280"/>
          </a:xfrm>
          <a:prstGeom prst="rect">
            <a:avLst/>
          </a:prstGeom>
          <a:noFill/>
          <a:ln>
            <a:noFill/>
          </a:ln>
        </p:spPr>
        <p:txBody>
          <a:bodyPr anchor="b"/>
          <a:lstStyle/>
          <a:p>
            <a:pPr algn="r">
              <a:lnSpc>
                <a:spcPct val="100000"/>
              </a:lnSpc>
            </a:pPr>
            <a:fld id="{C270F26F-D657-4EC5-BAC2-9E554983020B}" type="slidenum">
              <a:rPr lang="en-IE" sz="1200" b="0" strike="noStrike" spc="-1">
                <a:solidFill>
                  <a:srgbClr val="000000"/>
                </a:solidFill>
                <a:uFill>
                  <a:solidFill>
                    <a:srgbClr val="FFFFFF"/>
                  </a:solidFill>
                </a:uFill>
                <a:latin typeface="Calibri"/>
                <a:ea typeface="Calibri"/>
              </a:rPr>
              <a:t>3</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CCMP- Counter Mode Cipher Block Chaining Message Authentication Code Protocol</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AES-CTR – AES counter mode</a:t>
            </a:r>
            <a:endParaRPr lang="en-IE" sz="2000" b="0" strike="noStrike" spc="-1">
              <a:solidFill>
                <a:srgbClr val="000000"/>
              </a:solidFill>
              <a:uFill>
                <a:solidFill>
                  <a:srgbClr val="FFFFFF"/>
                </a:solidFill>
              </a:uFill>
              <a:latin typeface="Arial"/>
            </a:endParaRPr>
          </a:p>
        </p:txBody>
      </p:sp>
      <p:sp>
        <p:nvSpPr>
          <p:cNvPr id="346" name="TextShape 2"/>
          <p:cNvSpPr txBox="1"/>
          <p:nvPr/>
        </p:nvSpPr>
        <p:spPr>
          <a:xfrm>
            <a:off x="3884760" y="8685360"/>
            <a:ext cx="2971440" cy="458280"/>
          </a:xfrm>
          <a:prstGeom prst="rect">
            <a:avLst/>
          </a:prstGeom>
          <a:noFill/>
          <a:ln>
            <a:noFill/>
          </a:ln>
        </p:spPr>
        <p:txBody>
          <a:bodyPr anchor="b"/>
          <a:lstStyle/>
          <a:p>
            <a:pPr algn="r">
              <a:lnSpc>
                <a:spcPct val="100000"/>
              </a:lnSpc>
            </a:pPr>
            <a:fld id="{8F0E6CA0-A30C-404E-9CC7-C490ABD67EC2}" type="slidenum">
              <a:rPr lang="en-IE" sz="1200" b="0" strike="noStrike" spc="-1">
                <a:solidFill>
                  <a:srgbClr val="000000"/>
                </a:solidFill>
                <a:uFill>
                  <a:solidFill>
                    <a:srgbClr val="FFFFFF"/>
                  </a:solidFill>
                </a:uFill>
                <a:latin typeface="Calibri"/>
                <a:ea typeface="Calibri"/>
              </a:rPr>
              <a:t>5</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So the 2 packets are still xor’d together, but if you know one, you can get the other.</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There are plenty packets that can be identified and guessed such as arp requests dhcp requests. They have knows sizes etc</a:t>
            </a:r>
            <a:endParaRPr lang="en-IE" sz="2000" b="0" strike="noStrike" spc="-1">
              <a:solidFill>
                <a:srgbClr val="000000"/>
              </a:solidFill>
              <a:uFill>
                <a:solidFill>
                  <a:srgbClr val="FFFFFF"/>
                </a:solidFill>
              </a:uFill>
              <a:latin typeface="Arial"/>
            </a:endParaRPr>
          </a:p>
        </p:txBody>
      </p:sp>
      <p:sp>
        <p:nvSpPr>
          <p:cNvPr id="348" name="TextShape 2"/>
          <p:cNvSpPr txBox="1"/>
          <p:nvPr/>
        </p:nvSpPr>
        <p:spPr>
          <a:xfrm>
            <a:off x="3884760" y="8685360"/>
            <a:ext cx="2971440" cy="458280"/>
          </a:xfrm>
          <a:prstGeom prst="rect">
            <a:avLst/>
          </a:prstGeom>
          <a:noFill/>
          <a:ln>
            <a:noFill/>
          </a:ln>
        </p:spPr>
        <p:txBody>
          <a:bodyPr anchor="b"/>
          <a:lstStyle/>
          <a:p>
            <a:pPr algn="r">
              <a:lnSpc>
                <a:spcPct val="100000"/>
              </a:lnSpc>
            </a:pPr>
            <a:fld id="{9F9B779C-97BE-40A2-BCFC-44D7DB0A9F83}" type="slidenum">
              <a:rPr lang="en-IE" sz="1200" b="0" strike="noStrike" spc="-1">
                <a:solidFill>
                  <a:srgbClr val="000000"/>
                </a:solidFill>
                <a:uFill>
                  <a:solidFill>
                    <a:srgbClr val="FFFFFF"/>
                  </a:solidFill>
                </a:uFill>
                <a:latin typeface="Calibri"/>
                <a:ea typeface="Calibri"/>
              </a:rPr>
              <a:t>6</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The AP (authenticator) generates a random number, number used once and sends this to the client</a:t>
            </a:r>
            <a:endParaRPr lang="en-IE" sz="2000" b="0" strike="noStrike" spc="-1">
              <a:solidFill>
                <a:srgbClr val="000000"/>
              </a:solidFill>
              <a:uFill>
                <a:solidFill>
                  <a:srgbClr val="FFFFFF"/>
                </a:solidFill>
              </a:uFill>
              <a:latin typeface="Arial"/>
            </a:endParaRPr>
          </a:p>
        </p:txBody>
      </p:sp>
      <p:sp>
        <p:nvSpPr>
          <p:cNvPr id="350" name="TextShape 2"/>
          <p:cNvSpPr txBox="1"/>
          <p:nvPr/>
        </p:nvSpPr>
        <p:spPr>
          <a:xfrm>
            <a:off x="3884760" y="8685360"/>
            <a:ext cx="2971440" cy="458280"/>
          </a:xfrm>
          <a:prstGeom prst="rect">
            <a:avLst/>
          </a:prstGeom>
          <a:noFill/>
          <a:ln>
            <a:noFill/>
          </a:ln>
        </p:spPr>
        <p:txBody>
          <a:bodyPr anchor="b"/>
          <a:lstStyle/>
          <a:p>
            <a:pPr algn="r">
              <a:lnSpc>
                <a:spcPct val="100000"/>
              </a:lnSpc>
            </a:pPr>
            <a:fld id="{CD678663-5D9F-4918-9E69-99CD27B469D4}" type="slidenum">
              <a:rPr lang="en-IE" sz="1200" b="0" strike="noStrike" spc="-1">
                <a:solidFill>
                  <a:srgbClr val="000000"/>
                </a:solidFill>
                <a:uFill>
                  <a:solidFill>
                    <a:srgbClr val="FFFFFF"/>
                  </a:solidFill>
                </a:uFill>
                <a:latin typeface="Calibri"/>
                <a:ea typeface="Calibri"/>
              </a:rPr>
              <a:t>8</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The client generates a random number, number used once and sends this to the client.</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PMK = Pairwise Master Key </a:t>
            </a:r>
            <a:endParaRPr lang="en-IE" sz="2000" b="0" strike="noStrike" spc="-1">
              <a:solidFill>
                <a:srgbClr val="000000"/>
              </a:solidFill>
              <a:uFill>
                <a:solidFill>
                  <a:srgbClr val="FFFFFF"/>
                </a:solidFill>
              </a:uFill>
              <a:latin typeface="Arial"/>
            </a:endParaRPr>
          </a:p>
        </p:txBody>
      </p:sp>
      <p:sp>
        <p:nvSpPr>
          <p:cNvPr id="352" name="TextShape 2"/>
          <p:cNvSpPr txBox="1"/>
          <p:nvPr/>
        </p:nvSpPr>
        <p:spPr>
          <a:xfrm>
            <a:off x="3884760" y="8685360"/>
            <a:ext cx="2971440" cy="458280"/>
          </a:xfrm>
          <a:prstGeom prst="rect">
            <a:avLst/>
          </a:prstGeom>
          <a:noFill/>
          <a:ln>
            <a:noFill/>
          </a:ln>
        </p:spPr>
        <p:txBody>
          <a:bodyPr anchor="b"/>
          <a:lstStyle/>
          <a:p>
            <a:pPr algn="r">
              <a:lnSpc>
                <a:spcPct val="100000"/>
              </a:lnSpc>
            </a:pPr>
            <a:fld id="{6AEA9FEE-E027-4F29-9A60-A6016AB2344F}" type="slidenum">
              <a:rPr lang="en-IE" sz="1200" b="0" strike="noStrike" spc="-1">
                <a:solidFill>
                  <a:srgbClr val="000000"/>
                </a:solidFill>
                <a:uFill>
                  <a:solidFill>
                    <a:srgbClr val="FFFFFF"/>
                  </a:solidFill>
                </a:uFill>
                <a:latin typeface="Calibri"/>
                <a:ea typeface="Calibri"/>
              </a:rPr>
              <a:t>9</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The authenticator can now generate the PMK and send back a confirmation </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PMK = Pairwise Master Key </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GTK= Group transient key -&gt; used to send multicast messages</a:t>
            </a:r>
            <a:endParaRPr lang="en-IE" sz="2000" b="0" strike="noStrike" spc="-1">
              <a:solidFill>
                <a:srgbClr val="000000"/>
              </a:solidFill>
              <a:uFill>
                <a:solidFill>
                  <a:srgbClr val="FFFFFF"/>
                </a:solidFill>
              </a:uFill>
              <a:latin typeface="Arial"/>
            </a:endParaRPr>
          </a:p>
        </p:txBody>
      </p:sp>
      <p:sp>
        <p:nvSpPr>
          <p:cNvPr id="354" name="TextShape 2"/>
          <p:cNvSpPr txBox="1"/>
          <p:nvPr/>
        </p:nvSpPr>
        <p:spPr>
          <a:xfrm>
            <a:off x="3884760" y="8685360"/>
            <a:ext cx="2971440" cy="458280"/>
          </a:xfrm>
          <a:prstGeom prst="rect">
            <a:avLst/>
          </a:prstGeom>
          <a:noFill/>
          <a:ln>
            <a:noFill/>
          </a:ln>
        </p:spPr>
        <p:txBody>
          <a:bodyPr anchor="b"/>
          <a:lstStyle/>
          <a:p>
            <a:pPr algn="r">
              <a:lnSpc>
                <a:spcPct val="100000"/>
              </a:lnSpc>
            </a:pPr>
            <a:fld id="{B19AD797-F0D5-41EE-A47F-81C1AF435E12}" type="slidenum">
              <a:rPr lang="en-IE" sz="1200" b="0" strike="noStrike" spc="-1">
                <a:solidFill>
                  <a:srgbClr val="000000"/>
                </a:solidFill>
                <a:uFill>
                  <a:solidFill>
                    <a:srgbClr val="FFFFFF"/>
                  </a:solidFill>
                </a:uFill>
                <a:latin typeface="Calibri"/>
                <a:ea typeface="Calibri"/>
              </a:rPr>
              <a:t>10</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The client generates a random number, number used once and sends this to the client.</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PMK = Pairwise Master Key </a:t>
            </a:r>
            <a:endParaRPr lang="en-IE" sz="2000" b="0" strike="noStrike" spc="-1">
              <a:solidFill>
                <a:srgbClr val="000000"/>
              </a:solidFill>
              <a:uFill>
                <a:solidFill>
                  <a:srgbClr val="FFFFFF"/>
                </a:solidFill>
              </a:uFill>
              <a:latin typeface="Arial"/>
            </a:endParaRPr>
          </a:p>
        </p:txBody>
      </p:sp>
      <p:sp>
        <p:nvSpPr>
          <p:cNvPr id="356" name="TextShape 2"/>
          <p:cNvSpPr txBox="1"/>
          <p:nvPr/>
        </p:nvSpPr>
        <p:spPr>
          <a:xfrm>
            <a:off x="3884760" y="8685360"/>
            <a:ext cx="2971440" cy="458280"/>
          </a:xfrm>
          <a:prstGeom prst="rect">
            <a:avLst/>
          </a:prstGeom>
          <a:noFill/>
          <a:ln>
            <a:noFill/>
          </a:ln>
        </p:spPr>
        <p:txBody>
          <a:bodyPr anchor="b"/>
          <a:lstStyle/>
          <a:p>
            <a:pPr algn="r">
              <a:lnSpc>
                <a:spcPct val="100000"/>
              </a:lnSpc>
            </a:pPr>
            <a:fld id="{E8C56CD1-AB6D-4EB3-BEB5-E1717C65CE7C}" type="slidenum">
              <a:rPr lang="en-IE" sz="1200" b="0" strike="noStrike" spc="-1">
                <a:solidFill>
                  <a:srgbClr val="000000"/>
                </a:solidFill>
                <a:uFill>
                  <a:solidFill>
                    <a:srgbClr val="FFFFFF"/>
                  </a:solidFill>
                </a:uFill>
                <a:latin typeface="Calibri"/>
                <a:ea typeface="Calibri"/>
              </a:rPr>
              <a:t>11</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400640"/>
            <a:ext cx="5486040" cy="3600000"/>
          </a:xfrm>
          <a:prstGeom prst="rect">
            <a:avLst/>
          </a:prstGeom>
        </p:spPr>
        <p:txBody>
          <a:bodyPr/>
          <a:lstStyle/>
          <a:p>
            <a:pPr>
              <a:lnSpc>
                <a:spcPct val="100000"/>
              </a:lnSpc>
            </a:pPr>
            <a:r>
              <a:rPr lang="en-IE" sz="1200" b="0" strike="noStrike" spc="-1">
                <a:solidFill>
                  <a:srgbClr val="000000"/>
                </a:solidFill>
                <a:uFill>
                  <a:solidFill>
                    <a:srgbClr val="FFFFFF"/>
                  </a:solidFill>
                </a:uFill>
                <a:latin typeface="Calibri"/>
                <a:ea typeface="Calibri"/>
              </a:rPr>
              <a:t>This could be done with a rogue AP – same name and MAC as the real one, but on a different channel.</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Force client to connect to you, forward the packets you want, block the ones you want blocked.</a:t>
            </a:r>
            <a:endParaRPr lang="en-IE" sz="2000" b="0" strike="noStrike" spc="-1">
              <a:solidFill>
                <a:srgbClr val="000000"/>
              </a:solidFill>
              <a:uFill>
                <a:solidFill>
                  <a:srgbClr val="FFFFFF"/>
                </a:solidFill>
              </a:uFill>
              <a:latin typeface="Arial"/>
            </a:endParaRPr>
          </a:p>
          <a:p>
            <a:pPr>
              <a:lnSpc>
                <a:spcPct val="100000"/>
              </a:lnSpc>
            </a:pPr>
            <a:r>
              <a:rPr lang="en-IE" sz="1200" b="0" strike="noStrike" spc="-1">
                <a:solidFill>
                  <a:srgbClr val="000000"/>
                </a:solidFill>
                <a:uFill>
                  <a:solidFill>
                    <a:srgbClr val="FFFFFF"/>
                  </a:solidFill>
                </a:uFill>
                <a:latin typeface="Calibri"/>
                <a:ea typeface="Calibri"/>
              </a:rPr>
              <a:t>You can also then replay message 3</a:t>
            </a:r>
            <a:endParaRPr lang="en-IE" sz="2000" b="0" strike="noStrike" spc="-1">
              <a:solidFill>
                <a:srgbClr val="000000"/>
              </a:solidFill>
              <a:uFill>
                <a:solidFill>
                  <a:srgbClr val="FFFFFF"/>
                </a:solidFill>
              </a:uFill>
              <a:latin typeface="Arial"/>
            </a:endParaRPr>
          </a:p>
          <a:p>
            <a:pPr>
              <a:lnSpc>
                <a:spcPct val="100000"/>
              </a:lnSpc>
            </a:pPr>
            <a:endParaRPr lang="en-IE" sz="2000" b="0" strike="noStrike" spc="-1">
              <a:solidFill>
                <a:srgbClr val="000000"/>
              </a:solidFill>
              <a:uFill>
                <a:solidFill>
                  <a:srgbClr val="FFFFFF"/>
                </a:solidFill>
              </a:uFill>
              <a:latin typeface="Arial"/>
            </a:endParaRPr>
          </a:p>
        </p:txBody>
      </p:sp>
      <p:sp>
        <p:nvSpPr>
          <p:cNvPr id="358" name="TextShape 2"/>
          <p:cNvSpPr txBox="1"/>
          <p:nvPr/>
        </p:nvSpPr>
        <p:spPr>
          <a:xfrm>
            <a:off x="3884760" y="8685360"/>
            <a:ext cx="2971440" cy="458280"/>
          </a:xfrm>
          <a:prstGeom prst="rect">
            <a:avLst/>
          </a:prstGeom>
          <a:noFill/>
          <a:ln>
            <a:noFill/>
          </a:ln>
        </p:spPr>
        <p:txBody>
          <a:bodyPr anchor="b"/>
          <a:lstStyle/>
          <a:p>
            <a:pPr algn="r">
              <a:lnSpc>
                <a:spcPct val="100000"/>
              </a:lnSpc>
            </a:pPr>
            <a:fld id="{DB4CC594-B70E-4BAB-8B28-39AFFA70325F}" type="slidenum">
              <a:rPr lang="en-IE" sz="1200" b="0" strike="noStrike" spc="-1">
                <a:solidFill>
                  <a:srgbClr val="000000"/>
                </a:solidFill>
                <a:uFill>
                  <a:solidFill>
                    <a:srgbClr val="FFFFFF"/>
                  </a:solidFill>
                </a:uFill>
                <a:latin typeface="Calibri"/>
                <a:ea typeface="Calibri"/>
              </a:rPr>
              <a:t>13</a:t>
            </a:fld>
            <a:endParaRPr lang="en-IE" sz="1400" b="0" strike="noStrike" spc="-1">
              <a:solidFill>
                <a:srgbClr val="000000"/>
              </a:solidFill>
              <a:uFill>
                <a:solidFill>
                  <a:srgbClr val="FFFFFF"/>
                </a:solidFill>
              </a:u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19" name="PlaceHolder 2"/>
          <p:cNvSpPr>
            <a:spLocks noGrp="1"/>
          </p:cNvSpPr>
          <p:nvPr>
            <p:ph type="body"/>
          </p:nvPr>
        </p:nvSpPr>
        <p:spPr>
          <a:xfrm>
            <a:off x="1141560" y="2249640"/>
            <a:ext cx="990576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20" name="PlaceHolder 3"/>
          <p:cNvSpPr>
            <a:spLocks noGrp="1"/>
          </p:cNvSpPr>
          <p:nvPr>
            <p:ph type="body"/>
          </p:nvPr>
        </p:nvSpPr>
        <p:spPr>
          <a:xfrm>
            <a:off x="1141560" y="4099680"/>
            <a:ext cx="990576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22" name="PlaceHolder 2"/>
          <p:cNvSpPr>
            <a:spLocks noGrp="1"/>
          </p:cNvSpPr>
          <p:nvPr>
            <p:ph type="body"/>
          </p:nvPr>
        </p:nvSpPr>
        <p:spPr>
          <a:xfrm>
            <a:off x="114156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23" name="PlaceHolder 3"/>
          <p:cNvSpPr>
            <a:spLocks noGrp="1"/>
          </p:cNvSpPr>
          <p:nvPr>
            <p:ph type="body"/>
          </p:nvPr>
        </p:nvSpPr>
        <p:spPr>
          <a:xfrm>
            <a:off x="621720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24" name="PlaceHolder 4"/>
          <p:cNvSpPr>
            <a:spLocks noGrp="1"/>
          </p:cNvSpPr>
          <p:nvPr>
            <p:ph type="body"/>
          </p:nvPr>
        </p:nvSpPr>
        <p:spPr>
          <a:xfrm>
            <a:off x="6217200" y="409968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25" name="PlaceHolder 5"/>
          <p:cNvSpPr>
            <a:spLocks noGrp="1"/>
          </p:cNvSpPr>
          <p:nvPr>
            <p:ph type="body"/>
          </p:nvPr>
        </p:nvSpPr>
        <p:spPr>
          <a:xfrm>
            <a:off x="1141560" y="409968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27" name="PlaceHolder 2"/>
          <p:cNvSpPr>
            <a:spLocks noGrp="1"/>
          </p:cNvSpPr>
          <p:nvPr>
            <p:ph type="body"/>
          </p:nvPr>
        </p:nvSpPr>
        <p:spPr>
          <a:xfrm>
            <a:off x="1141560" y="2249640"/>
            <a:ext cx="990576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28" name="PlaceHolder 3"/>
          <p:cNvSpPr>
            <a:spLocks noGrp="1"/>
          </p:cNvSpPr>
          <p:nvPr>
            <p:ph type="body"/>
          </p:nvPr>
        </p:nvSpPr>
        <p:spPr>
          <a:xfrm>
            <a:off x="1141560" y="2249640"/>
            <a:ext cx="990576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pic>
        <p:nvPicPr>
          <p:cNvPr id="129" name="Picture 128"/>
          <p:cNvPicPr/>
          <p:nvPr/>
        </p:nvPicPr>
        <p:blipFill>
          <a:blip r:embed="rId2"/>
          <a:stretch/>
        </p:blipFill>
        <p:spPr>
          <a:xfrm>
            <a:off x="3875040" y="2249280"/>
            <a:ext cx="4438440" cy="3541320"/>
          </a:xfrm>
          <a:prstGeom prst="rect">
            <a:avLst/>
          </a:prstGeom>
          <a:ln>
            <a:noFill/>
          </a:ln>
        </p:spPr>
      </p:pic>
      <p:pic>
        <p:nvPicPr>
          <p:cNvPr id="130" name="Picture 129"/>
          <p:cNvPicPr/>
          <p:nvPr/>
        </p:nvPicPr>
        <p:blipFill>
          <a:blip r:embed="rId2"/>
          <a:stretch/>
        </p:blipFill>
        <p:spPr>
          <a:xfrm>
            <a:off x="3875040" y="2249280"/>
            <a:ext cx="4438440" cy="35413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74"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I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76" name="PlaceHolder 2"/>
          <p:cNvSpPr>
            <a:spLocks noGrp="1"/>
          </p:cNvSpPr>
          <p:nvPr>
            <p:ph type="body"/>
          </p:nvPr>
        </p:nvSpPr>
        <p:spPr>
          <a:xfrm>
            <a:off x="1141560" y="2249640"/>
            <a:ext cx="990576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78" name="PlaceHolder 2"/>
          <p:cNvSpPr>
            <a:spLocks noGrp="1"/>
          </p:cNvSpPr>
          <p:nvPr>
            <p:ph type="body"/>
          </p:nvPr>
        </p:nvSpPr>
        <p:spPr>
          <a:xfrm>
            <a:off x="1141560" y="2249640"/>
            <a:ext cx="483372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79" name="PlaceHolder 3"/>
          <p:cNvSpPr>
            <a:spLocks noGrp="1"/>
          </p:cNvSpPr>
          <p:nvPr>
            <p:ph type="body"/>
          </p:nvPr>
        </p:nvSpPr>
        <p:spPr>
          <a:xfrm>
            <a:off x="6217200" y="2249640"/>
            <a:ext cx="483372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I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83" name="PlaceHolder 2"/>
          <p:cNvSpPr>
            <a:spLocks noGrp="1"/>
          </p:cNvSpPr>
          <p:nvPr>
            <p:ph type="body"/>
          </p:nvPr>
        </p:nvSpPr>
        <p:spPr>
          <a:xfrm>
            <a:off x="114156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84" name="PlaceHolder 3"/>
          <p:cNvSpPr>
            <a:spLocks noGrp="1"/>
          </p:cNvSpPr>
          <p:nvPr>
            <p:ph type="body"/>
          </p:nvPr>
        </p:nvSpPr>
        <p:spPr>
          <a:xfrm>
            <a:off x="1141560" y="409968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85" name="PlaceHolder 4"/>
          <p:cNvSpPr>
            <a:spLocks noGrp="1"/>
          </p:cNvSpPr>
          <p:nvPr>
            <p:ph type="body"/>
          </p:nvPr>
        </p:nvSpPr>
        <p:spPr>
          <a:xfrm>
            <a:off x="6217200" y="2249640"/>
            <a:ext cx="483372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98" name="PlaceHolder 2"/>
          <p:cNvSpPr>
            <a:spLocks noGrp="1"/>
          </p:cNvSpPr>
          <p:nvPr>
            <p:ph type="subTitle"/>
          </p:nvPr>
        </p:nvSpPr>
        <p:spPr>
          <a:xfrm>
            <a:off x="1141560" y="2249640"/>
            <a:ext cx="9905760" cy="3541320"/>
          </a:xfrm>
          <a:prstGeom prst="rect">
            <a:avLst/>
          </a:prstGeom>
        </p:spPr>
        <p:txBody>
          <a:bodyPr lIns="0" tIns="0" rIns="0" bIns="0" anchor="ctr"/>
          <a:lstStyle/>
          <a:p>
            <a:pPr algn="ctr"/>
            <a:endParaRPr lang="en-I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87" name="PlaceHolder 2"/>
          <p:cNvSpPr>
            <a:spLocks noGrp="1"/>
          </p:cNvSpPr>
          <p:nvPr>
            <p:ph type="body"/>
          </p:nvPr>
        </p:nvSpPr>
        <p:spPr>
          <a:xfrm>
            <a:off x="1141560" y="2249640"/>
            <a:ext cx="483372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88" name="PlaceHolder 3"/>
          <p:cNvSpPr>
            <a:spLocks noGrp="1"/>
          </p:cNvSpPr>
          <p:nvPr>
            <p:ph type="body"/>
          </p:nvPr>
        </p:nvSpPr>
        <p:spPr>
          <a:xfrm>
            <a:off x="621720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89" name="PlaceHolder 4"/>
          <p:cNvSpPr>
            <a:spLocks noGrp="1"/>
          </p:cNvSpPr>
          <p:nvPr>
            <p:ph type="body"/>
          </p:nvPr>
        </p:nvSpPr>
        <p:spPr>
          <a:xfrm>
            <a:off x="6217200" y="409968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91" name="PlaceHolder 2"/>
          <p:cNvSpPr>
            <a:spLocks noGrp="1"/>
          </p:cNvSpPr>
          <p:nvPr>
            <p:ph type="body"/>
          </p:nvPr>
        </p:nvSpPr>
        <p:spPr>
          <a:xfrm>
            <a:off x="114156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92" name="PlaceHolder 3"/>
          <p:cNvSpPr>
            <a:spLocks noGrp="1"/>
          </p:cNvSpPr>
          <p:nvPr>
            <p:ph type="body"/>
          </p:nvPr>
        </p:nvSpPr>
        <p:spPr>
          <a:xfrm>
            <a:off x="621720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93" name="PlaceHolder 4"/>
          <p:cNvSpPr>
            <a:spLocks noGrp="1"/>
          </p:cNvSpPr>
          <p:nvPr>
            <p:ph type="body"/>
          </p:nvPr>
        </p:nvSpPr>
        <p:spPr>
          <a:xfrm>
            <a:off x="1141560" y="4099680"/>
            <a:ext cx="990576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95" name="PlaceHolder 2"/>
          <p:cNvSpPr>
            <a:spLocks noGrp="1"/>
          </p:cNvSpPr>
          <p:nvPr>
            <p:ph type="body"/>
          </p:nvPr>
        </p:nvSpPr>
        <p:spPr>
          <a:xfrm>
            <a:off x="1141560" y="2249640"/>
            <a:ext cx="990576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96" name="PlaceHolder 3"/>
          <p:cNvSpPr>
            <a:spLocks noGrp="1"/>
          </p:cNvSpPr>
          <p:nvPr>
            <p:ph type="body"/>
          </p:nvPr>
        </p:nvSpPr>
        <p:spPr>
          <a:xfrm>
            <a:off x="1141560" y="4099680"/>
            <a:ext cx="990576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98" name="PlaceHolder 2"/>
          <p:cNvSpPr>
            <a:spLocks noGrp="1"/>
          </p:cNvSpPr>
          <p:nvPr>
            <p:ph type="body"/>
          </p:nvPr>
        </p:nvSpPr>
        <p:spPr>
          <a:xfrm>
            <a:off x="114156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99" name="PlaceHolder 3"/>
          <p:cNvSpPr>
            <a:spLocks noGrp="1"/>
          </p:cNvSpPr>
          <p:nvPr>
            <p:ph type="body"/>
          </p:nvPr>
        </p:nvSpPr>
        <p:spPr>
          <a:xfrm>
            <a:off x="621720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200" name="PlaceHolder 4"/>
          <p:cNvSpPr>
            <a:spLocks noGrp="1"/>
          </p:cNvSpPr>
          <p:nvPr>
            <p:ph type="body"/>
          </p:nvPr>
        </p:nvSpPr>
        <p:spPr>
          <a:xfrm>
            <a:off x="6217200" y="409968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201" name="PlaceHolder 5"/>
          <p:cNvSpPr>
            <a:spLocks noGrp="1"/>
          </p:cNvSpPr>
          <p:nvPr>
            <p:ph type="body"/>
          </p:nvPr>
        </p:nvSpPr>
        <p:spPr>
          <a:xfrm>
            <a:off x="1141560" y="409968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203" name="PlaceHolder 2"/>
          <p:cNvSpPr>
            <a:spLocks noGrp="1"/>
          </p:cNvSpPr>
          <p:nvPr>
            <p:ph type="body"/>
          </p:nvPr>
        </p:nvSpPr>
        <p:spPr>
          <a:xfrm>
            <a:off x="1141560" y="2249640"/>
            <a:ext cx="990576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204" name="PlaceHolder 3"/>
          <p:cNvSpPr>
            <a:spLocks noGrp="1"/>
          </p:cNvSpPr>
          <p:nvPr>
            <p:ph type="body"/>
          </p:nvPr>
        </p:nvSpPr>
        <p:spPr>
          <a:xfrm>
            <a:off x="1141560" y="2249640"/>
            <a:ext cx="990576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pic>
        <p:nvPicPr>
          <p:cNvPr id="205" name="Picture 204"/>
          <p:cNvPicPr/>
          <p:nvPr/>
        </p:nvPicPr>
        <p:blipFill>
          <a:blip r:embed="rId2"/>
          <a:stretch/>
        </p:blipFill>
        <p:spPr>
          <a:xfrm>
            <a:off x="3875040" y="2249280"/>
            <a:ext cx="4438440" cy="3541320"/>
          </a:xfrm>
          <a:prstGeom prst="rect">
            <a:avLst/>
          </a:prstGeom>
          <a:ln>
            <a:noFill/>
          </a:ln>
        </p:spPr>
      </p:pic>
      <p:pic>
        <p:nvPicPr>
          <p:cNvPr id="206" name="Picture 205"/>
          <p:cNvPicPr/>
          <p:nvPr/>
        </p:nvPicPr>
        <p:blipFill>
          <a:blip r:embed="rId2"/>
          <a:stretch/>
        </p:blipFill>
        <p:spPr>
          <a:xfrm>
            <a:off x="3875040" y="2249280"/>
            <a:ext cx="4438440" cy="35413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00" name="PlaceHolder 2"/>
          <p:cNvSpPr>
            <a:spLocks noGrp="1"/>
          </p:cNvSpPr>
          <p:nvPr>
            <p:ph type="body"/>
          </p:nvPr>
        </p:nvSpPr>
        <p:spPr>
          <a:xfrm>
            <a:off x="1141560" y="2249640"/>
            <a:ext cx="990576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02" name="PlaceHolder 2"/>
          <p:cNvSpPr>
            <a:spLocks noGrp="1"/>
          </p:cNvSpPr>
          <p:nvPr>
            <p:ph type="body"/>
          </p:nvPr>
        </p:nvSpPr>
        <p:spPr>
          <a:xfrm>
            <a:off x="1141560" y="2249640"/>
            <a:ext cx="483372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03" name="PlaceHolder 3"/>
          <p:cNvSpPr>
            <a:spLocks noGrp="1"/>
          </p:cNvSpPr>
          <p:nvPr>
            <p:ph type="body"/>
          </p:nvPr>
        </p:nvSpPr>
        <p:spPr>
          <a:xfrm>
            <a:off x="6217200" y="2249640"/>
            <a:ext cx="483372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1141560" y="618480"/>
            <a:ext cx="9905760" cy="6853320"/>
          </a:xfrm>
          <a:prstGeom prst="rect">
            <a:avLst/>
          </a:prstGeom>
        </p:spPr>
        <p:txBody>
          <a:bodyPr lIns="0" tIns="0" rIns="0" bIns="0" anchor="ctr"/>
          <a:lstStyle/>
          <a:p>
            <a:pPr algn="ctr"/>
            <a:endParaRPr lang="en-IE"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07" name="PlaceHolder 2"/>
          <p:cNvSpPr>
            <a:spLocks noGrp="1"/>
          </p:cNvSpPr>
          <p:nvPr>
            <p:ph type="body"/>
          </p:nvPr>
        </p:nvSpPr>
        <p:spPr>
          <a:xfrm>
            <a:off x="114156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08" name="PlaceHolder 3"/>
          <p:cNvSpPr>
            <a:spLocks noGrp="1"/>
          </p:cNvSpPr>
          <p:nvPr>
            <p:ph type="body"/>
          </p:nvPr>
        </p:nvSpPr>
        <p:spPr>
          <a:xfrm>
            <a:off x="1141560" y="409968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09" name="PlaceHolder 4"/>
          <p:cNvSpPr>
            <a:spLocks noGrp="1"/>
          </p:cNvSpPr>
          <p:nvPr>
            <p:ph type="body"/>
          </p:nvPr>
        </p:nvSpPr>
        <p:spPr>
          <a:xfrm>
            <a:off x="6217200" y="2249640"/>
            <a:ext cx="483372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11" name="PlaceHolder 2"/>
          <p:cNvSpPr>
            <a:spLocks noGrp="1"/>
          </p:cNvSpPr>
          <p:nvPr>
            <p:ph type="body"/>
          </p:nvPr>
        </p:nvSpPr>
        <p:spPr>
          <a:xfrm>
            <a:off x="1141560" y="2249640"/>
            <a:ext cx="4833720" cy="35413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12" name="PlaceHolder 3"/>
          <p:cNvSpPr>
            <a:spLocks noGrp="1"/>
          </p:cNvSpPr>
          <p:nvPr>
            <p:ph type="body"/>
          </p:nvPr>
        </p:nvSpPr>
        <p:spPr>
          <a:xfrm>
            <a:off x="621720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13" name="PlaceHolder 4"/>
          <p:cNvSpPr>
            <a:spLocks noGrp="1"/>
          </p:cNvSpPr>
          <p:nvPr>
            <p:ph type="body"/>
          </p:nvPr>
        </p:nvSpPr>
        <p:spPr>
          <a:xfrm>
            <a:off x="6217200" y="409968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141560" y="618480"/>
            <a:ext cx="9905760" cy="1478160"/>
          </a:xfrm>
          <a:prstGeom prst="rect">
            <a:avLst/>
          </a:prstGeom>
        </p:spPr>
        <p:txBody>
          <a:bodyPr lIns="0" tIns="0" rIns="0" bIns="0" anchor="ctr"/>
          <a:lstStyle/>
          <a:p>
            <a:endParaRPr lang="en-IE" sz="1400" b="0" strike="noStrike" spc="-1">
              <a:solidFill>
                <a:srgbClr val="000000"/>
              </a:solidFill>
              <a:uFill>
                <a:solidFill>
                  <a:srgbClr val="FFFFFF"/>
                </a:solidFill>
              </a:uFill>
              <a:latin typeface="Arial"/>
            </a:endParaRPr>
          </a:p>
        </p:txBody>
      </p:sp>
      <p:sp>
        <p:nvSpPr>
          <p:cNvPr id="115" name="PlaceHolder 2"/>
          <p:cNvSpPr>
            <a:spLocks noGrp="1"/>
          </p:cNvSpPr>
          <p:nvPr>
            <p:ph type="body"/>
          </p:nvPr>
        </p:nvSpPr>
        <p:spPr>
          <a:xfrm>
            <a:off x="114156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16" name="PlaceHolder 3"/>
          <p:cNvSpPr>
            <a:spLocks noGrp="1"/>
          </p:cNvSpPr>
          <p:nvPr>
            <p:ph type="body"/>
          </p:nvPr>
        </p:nvSpPr>
        <p:spPr>
          <a:xfrm>
            <a:off x="6217200" y="2249640"/>
            <a:ext cx="483372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
        <p:nvSpPr>
          <p:cNvPr id="117" name="PlaceHolder 4"/>
          <p:cNvSpPr>
            <a:spLocks noGrp="1"/>
          </p:cNvSpPr>
          <p:nvPr>
            <p:ph type="body"/>
          </p:nvPr>
        </p:nvSpPr>
        <p:spPr>
          <a:xfrm>
            <a:off x="1141560" y="4099680"/>
            <a:ext cx="9905760" cy="1689120"/>
          </a:xfrm>
          <a:prstGeom prst="rect">
            <a:avLst/>
          </a:prstGeom>
        </p:spPr>
        <p:txBody>
          <a:bodyPr lIns="0" tIns="0" rIns="0" bIns="0"/>
          <a:lstStyle/>
          <a:p>
            <a:endParaRPr lang="en-IE" sz="14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97" name="Shape 10"/>
          <p:cNvPicPr/>
          <p:nvPr/>
        </p:nvPicPr>
        <p:blipFill>
          <a:blip r:embed="rId15"/>
          <a:stretch/>
        </p:blipFill>
        <p:spPr>
          <a:xfrm>
            <a:off x="0" y="0"/>
            <a:ext cx="12094200" cy="6850800"/>
          </a:xfrm>
          <a:prstGeom prst="rect">
            <a:avLst/>
          </a:prstGeom>
          <a:ln>
            <a:noFill/>
          </a:ln>
        </p:spPr>
      </p:pic>
      <p:sp>
        <p:nvSpPr>
          <p:cNvPr id="98" name="CustomShape 1"/>
          <p:cNvSpPr/>
          <p:nvPr/>
        </p:nvSpPr>
        <p:spPr>
          <a:xfrm>
            <a:off x="114480" y="4680"/>
            <a:ext cx="23400" cy="2180880"/>
          </a:xfrm>
          <a:prstGeom prst="rect">
            <a:avLst/>
          </a:pr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 name="CustomShape 2"/>
          <p:cNvSpPr/>
          <p:nvPr/>
        </p:nvSpPr>
        <p:spPr>
          <a:xfrm>
            <a:off x="33480" y="217656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3" name="CustomShape 3"/>
          <p:cNvSpPr/>
          <p:nvPr/>
        </p:nvSpPr>
        <p:spPr>
          <a:xfrm>
            <a:off x="28440" y="40212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 name="CustomShape 4"/>
          <p:cNvSpPr/>
          <p:nvPr/>
        </p:nvSpPr>
        <p:spPr>
          <a:xfrm>
            <a:off x="200160" y="4680"/>
            <a:ext cx="369360" cy="1810800"/>
          </a:xfrm>
          <a:custGeom>
            <a:avLst/>
            <a:gdLst/>
            <a:ahLst/>
            <a:cxnLst/>
            <a:rect l="l" t="t" r="r" b="b"/>
            <a:pathLst>
              <a:path w="120000" h="120000">
                <a:moveTo>
                  <a:pt x="112274" y="120000"/>
                </a:moveTo>
                <a:lnTo>
                  <a:pt x="0" y="65836"/>
                </a:lnTo>
                <a:lnTo>
                  <a:pt x="0" y="0"/>
                </a:lnTo>
                <a:lnTo>
                  <a:pt x="7725" y="0"/>
                </a:lnTo>
                <a:lnTo>
                  <a:pt x="7725" y="65521"/>
                </a:lnTo>
                <a:lnTo>
                  <a:pt x="120000" y="119368"/>
                </a:lnTo>
                <a:lnTo>
                  <a:pt x="112274"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 name="CustomShape 5"/>
          <p:cNvSpPr/>
          <p:nvPr/>
        </p:nvSpPr>
        <p:spPr>
          <a:xfrm>
            <a:off x="503280" y="18018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9000" y="0"/>
                  <a:pt x="120000" y="18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27000"/>
                  <a:pt x="93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 name="CustomShape 6"/>
          <p:cNvSpPr/>
          <p:nvPr/>
        </p:nvSpPr>
        <p:spPr>
          <a:xfrm>
            <a:off x="285840" y="4680"/>
            <a:ext cx="369360" cy="1429920"/>
          </a:xfrm>
          <a:custGeom>
            <a:avLst/>
            <a:gdLst/>
            <a:ahLst/>
            <a:cxnLst/>
            <a:rect l="l" t="t" r="r" b="b"/>
            <a:pathLst>
              <a:path w="120000" h="120000">
                <a:moveTo>
                  <a:pt x="113819" y="120000"/>
                </a:moveTo>
                <a:lnTo>
                  <a:pt x="0" y="51009"/>
                </a:lnTo>
                <a:lnTo>
                  <a:pt x="0" y="0"/>
                </a:lnTo>
                <a:lnTo>
                  <a:pt x="9270" y="0"/>
                </a:lnTo>
                <a:lnTo>
                  <a:pt x="9270" y="50610"/>
                </a:lnTo>
                <a:lnTo>
                  <a:pt x="120000" y="119200"/>
                </a:lnTo>
                <a:lnTo>
                  <a:pt x="113819"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 name="CustomShape 7"/>
          <p:cNvSpPr/>
          <p:nvPr/>
        </p:nvSpPr>
        <p:spPr>
          <a:xfrm>
            <a:off x="546120" y="0"/>
            <a:ext cx="151920" cy="912600"/>
          </a:xfrm>
          <a:custGeom>
            <a:avLst/>
            <a:gdLst/>
            <a:ahLst/>
            <a:cxnLst/>
            <a:rect l="l" t="t" r="r" b="b"/>
            <a:pathLst>
              <a:path w="120000" h="120000">
                <a:moveTo>
                  <a:pt x="120000" y="120000"/>
                </a:moveTo>
                <a:lnTo>
                  <a:pt x="97500" y="120000"/>
                </a:lnTo>
                <a:lnTo>
                  <a:pt x="97500" y="40069"/>
                </a:lnTo>
                <a:lnTo>
                  <a:pt x="0" y="1252"/>
                </a:lnTo>
                <a:lnTo>
                  <a:pt x="18750" y="0"/>
                </a:lnTo>
                <a:lnTo>
                  <a:pt x="120000" y="39443"/>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 name="CustomShape 8"/>
          <p:cNvSpPr/>
          <p:nvPr/>
        </p:nvSpPr>
        <p:spPr>
          <a:xfrm>
            <a:off x="588960" y="142092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9000" y="0"/>
                  <a:pt x="120000" y="21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27000"/>
                  <a:pt x="93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9" name="CustomShape 9"/>
          <p:cNvSpPr/>
          <p:nvPr/>
        </p:nvSpPr>
        <p:spPr>
          <a:xfrm>
            <a:off x="588960" y="9032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10" name="CustomShape 10"/>
          <p:cNvSpPr/>
          <p:nvPr/>
        </p:nvSpPr>
        <p:spPr>
          <a:xfrm>
            <a:off x="641520" y="0"/>
            <a:ext cx="421920" cy="526680"/>
          </a:xfrm>
          <a:custGeom>
            <a:avLst/>
            <a:gdLst/>
            <a:ahLst/>
            <a:cxnLst/>
            <a:rect l="l" t="t" r="r" b="b"/>
            <a:pathLst>
              <a:path w="120000" h="120000">
                <a:moveTo>
                  <a:pt x="115939" y="119999"/>
                </a:moveTo>
                <a:lnTo>
                  <a:pt x="21654" y="44457"/>
                </a:lnTo>
                <a:lnTo>
                  <a:pt x="0" y="2168"/>
                </a:lnTo>
                <a:lnTo>
                  <a:pt x="6766" y="0"/>
                </a:lnTo>
                <a:lnTo>
                  <a:pt x="28421" y="41204"/>
                </a:lnTo>
                <a:lnTo>
                  <a:pt x="120000" y="115662"/>
                </a:lnTo>
                <a:lnTo>
                  <a:pt x="115939" y="119999"/>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11" name="CustomShape 11"/>
          <p:cNvSpPr/>
          <p:nvPr/>
        </p:nvSpPr>
        <p:spPr>
          <a:xfrm>
            <a:off x="1020600" y="488880"/>
            <a:ext cx="161640" cy="147240"/>
          </a:xfrm>
          <a:custGeom>
            <a:avLst/>
            <a:gdLst/>
            <a:ahLst/>
            <a:cxnLst/>
            <a:rect l="l" t="t" r="r" b="b"/>
            <a:pathLst>
              <a:path w="120000" h="120000">
                <a:moveTo>
                  <a:pt x="60000" y="120000"/>
                </a:moveTo>
                <a:cubicBezTo>
                  <a:pt x="45882" y="120000"/>
                  <a:pt x="31764" y="116129"/>
                  <a:pt x="21176" y="104516"/>
                </a:cubicBezTo>
                <a:cubicBezTo>
                  <a:pt x="0" y="77419"/>
                  <a:pt x="0" y="38709"/>
                  <a:pt x="21176" y="15483"/>
                </a:cubicBezTo>
                <a:cubicBezTo>
                  <a:pt x="31764" y="3870"/>
                  <a:pt x="45882" y="0"/>
                  <a:pt x="60000" y="0"/>
                </a:cubicBezTo>
                <a:cubicBezTo>
                  <a:pt x="74117" y="0"/>
                  <a:pt x="88235" y="3870"/>
                  <a:pt x="98823" y="15483"/>
                </a:cubicBezTo>
                <a:cubicBezTo>
                  <a:pt x="120000" y="38709"/>
                  <a:pt x="120000" y="77419"/>
                  <a:pt x="98823" y="104516"/>
                </a:cubicBezTo>
                <a:cubicBezTo>
                  <a:pt x="88235" y="116129"/>
                  <a:pt x="74117" y="120000"/>
                  <a:pt x="60000" y="120000"/>
                </a:cubicBezTo>
                <a:close/>
                <a:moveTo>
                  <a:pt x="60000" y="15483"/>
                </a:moveTo>
                <a:cubicBezTo>
                  <a:pt x="49411" y="15483"/>
                  <a:pt x="38823" y="19354"/>
                  <a:pt x="31764" y="27096"/>
                </a:cubicBezTo>
                <a:cubicBezTo>
                  <a:pt x="14117" y="46451"/>
                  <a:pt x="14117" y="73548"/>
                  <a:pt x="31764" y="92903"/>
                </a:cubicBezTo>
                <a:cubicBezTo>
                  <a:pt x="38823" y="100645"/>
                  <a:pt x="49411" y="104516"/>
                  <a:pt x="60000" y="104516"/>
                </a:cubicBezTo>
                <a:cubicBezTo>
                  <a:pt x="70588" y="104516"/>
                  <a:pt x="81176" y="100645"/>
                  <a:pt x="88235" y="92903"/>
                </a:cubicBezTo>
                <a:cubicBezTo>
                  <a:pt x="105882" y="73548"/>
                  <a:pt x="105882" y="46451"/>
                  <a:pt x="88235" y="27096"/>
                </a:cubicBezTo>
                <a:cubicBezTo>
                  <a:pt x="81176" y="19354"/>
                  <a:pt x="70588" y="15483"/>
                  <a:pt x="60000" y="15483"/>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12" name="CustomShape 12"/>
          <p:cNvSpPr/>
          <p:nvPr/>
        </p:nvSpPr>
        <p:spPr>
          <a:xfrm>
            <a:off x="-4680" y="9360"/>
            <a:ext cx="360" cy="360"/>
          </a:xfrm>
          <a:custGeom>
            <a:avLst/>
            <a:gdLst/>
            <a:ahLst/>
            <a:cxnLst/>
            <a:rect l="l" t="t" r="r" b="b"/>
            <a:pathLst>
              <a:path w="21600" h="21600">
                <a:moveTo>
                  <a:pt x="0" y="0"/>
                </a:moveTo>
                <a:lnTo>
                  <a:pt x="21600" y="21600"/>
                </a:lnTo>
              </a:path>
            </a:pathLst>
          </a:custGeom>
          <a:gradFill>
            <a:gsLst>
              <a:gs pos="0">
                <a:schemeClr val="lt2"/>
              </a:gs>
              <a:gs pos="100000">
                <a:srgbClr val="3B95DE"/>
              </a:gs>
            </a:gsLst>
            <a:lin ang="5400000"/>
          </a:gradFill>
          <a:ln w="9360">
            <a:solidFill>
              <a:srgbClr val="FFFFFF"/>
            </a:solidFill>
            <a:miter/>
          </a:ln>
        </p:spPr>
        <p:style>
          <a:lnRef idx="0">
            <a:scrgbClr r="0" g="0" b="0"/>
          </a:lnRef>
          <a:fillRef idx="0">
            <a:scrgbClr r="0" g="0" b="0"/>
          </a:fillRef>
          <a:effectRef idx="0">
            <a:scrgbClr r="0" g="0" b="0"/>
          </a:effectRef>
          <a:fontRef idx="minor"/>
        </p:style>
      </p:sp>
      <p:sp>
        <p:nvSpPr>
          <p:cNvPr id="13" name="CustomShape 13"/>
          <p:cNvSpPr/>
          <p:nvPr/>
        </p:nvSpPr>
        <p:spPr>
          <a:xfrm>
            <a:off x="9360" y="1801800"/>
            <a:ext cx="123480" cy="126720"/>
          </a:xfrm>
          <a:custGeom>
            <a:avLst/>
            <a:gdLst/>
            <a:ahLst/>
            <a:cxnLst/>
            <a:rect l="l" t="t" r="r" b="b"/>
            <a:pathLst>
              <a:path w="120000" h="120000">
                <a:moveTo>
                  <a:pt x="9230" y="120000"/>
                </a:moveTo>
                <a:lnTo>
                  <a:pt x="0" y="106500"/>
                </a:lnTo>
                <a:lnTo>
                  <a:pt x="106153" y="0"/>
                </a:lnTo>
                <a:lnTo>
                  <a:pt x="120000" y="13500"/>
                </a:lnTo>
                <a:lnTo>
                  <a:pt x="923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14" name="CustomShape 14"/>
          <p:cNvSpPr/>
          <p:nvPr/>
        </p:nvSpPr>
        <p:spPr>
          <a:xfrm>
            <a:off x="-9360" y="3549600"/>
            <a:ext cx="147240" cy="480600"/>
          </a:xfrm>
          <a:custGeom>
            <a:avLst/>
            <a:gdLst/>
            <a:ahLst/>
            <a:cxnLst/>
            <a:rect l="l" t="t" r="r" b="b"/>
            <a:pathLst>
              <a:path w="120000" h="120000">
                <a:moveTo>
                  <a:pt x="120000" y="120000"/>
                </a:moveTo>
                <a:lnTo>
                  <a:pt x="100645" y="120000"/>
                </a:lnTo>
                <a:lnTo>
                  <a:pt x="100645" y="30891"/>
                </a:lnTo>
                <a:lnTo>
                  <a:pt x="0" y="4752"/>
                </a:lnTo>
                <a:lnTo>
                  <a:pt x="15483" y="0"/>
                </a:lnTo>
                <a:lnTo>
                  <a:pt x="120000" y="27326"/>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15" name="CustomShape 15"/>
          <p:cNvSpPr/>
          <p:nvPr/>
        </p:nvSpPr>
        <p:spPr>
          <a:xfrm>
            <a:off x="128520" y="1382760"/>
            <a:ext cx="142560" cy="475920"/>
          </a:xfrm>
          <a:custGeom>
            <a:avLst/>
            <a:gdLst/>
            <a:ahLst/>
            <a:cxnLst/>
            <a:rect l="l" t="t" r="r" b="b"/>
            <a:pathLst>
              <a:path w="120000" h="120000">
                <a:moveTo>
                  <a:pt x="120000" y="120000"/>
                </a:moveTo>
                <a:lnTo>
                  <a:pt x="104000" y="120000"/>
                </a:lnTo>
                <a:lnTo>
                  <a:pt x="104000" y="33600"/>
                </a:lnTo>
                <a:lnTo>
                  <a:pt x="0" y="3600"/>
                </a:lnTo>
                <a:lnTo>
                  <a:pt x="12000" y="0"/>
                </a:lnTo>
                <a:lnTo>
                  <a:pt x="120000" y="32400"/>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16" name="CustomShape 16"/>
          <p:cNvSpPr/>
          <p:nvPr/>
        </p:nvSpPr>
        <p:spPr>
          <a:xfrm>
            <a:off x="204840" y="1849320"/>
            <a:ext cx="114120" cy="107640"/>
          </a:xfrm>
          <a:custGeom>
            <a:avLst/>
            <a:gdLst/>
            <a:ahLst/>
            <a:cxnLst/>
            <a:rect l="l" t="t" r="r" b="b"/>
            <a:pathLst>
              <a:path w="120000" h="120000">
                <a:moveTo>
                  <a:pt x="60000" y="120000"/>
                </a:moveTo>
                <a:cubicBezTo>
                  <a:pt x="30000" y="120000"/>
                  <a:pt x="0" y="93913"/>
                  <a:pt x="0" y="62608"/>
                </a:cubicBezTo>
                <a:cubicBezTo>
                  <a:pt x="0" y="26086"/>
                  <a:pt x="30000" y="0"/>
                  <a:pt x="60000" y="0"/>
                </a:cubicBezTo>
                <a:cubicBezTo>
                  <a:pt x="90000" y="0"/>
                  <a:pt x="120000" y="26086"/>
                  <a:pt x="120000" y="62608"/>
                </a:cubicBezTo>
                <a:cubicBezTo>
                  <a:pt x="120000" y="93913"/>
                  <a:pt x="90000" y="120000"/>
                  <a:pt x="60000" y="120000"/>
                </a:cubicBezTo>
                <a:close/>
                <a:moveTo>
                  <a:pt x="60000" y="20869"/>
                </a:moveTo>
                <a:cubicBezTo>
                  <a:pt x="40000" y="20869"/>
                  <a:pt x="20000" y="41739"/>
                  <a:pt x="20000" y="62608"/>
                </a:cubicBezTo>
                <a:cubicBezTo>
                  <a:pt x="20000" y="83478"/>
                  <a:pt x="40000" y="99130"/>
                  <a:pt x="60000" y="99130"/>
                </a:cubicBezTo>
                <a:cubicBezTo>
                  <a:pt x="80000" y="99130"/>
                  <a:pt x="100000" y="83478"/>
                  <a:pt x="100000" y="62608"/>
                </a:cubicBezTo>
                <a:cubicBezTo>
                  <a:pt x="100000" y="41739"/>
                  <a:pt x="80000" y="20869"/>
                  <a:pt x="60000" y="20869"/>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17" name="CustomShape 17"/>
          <p:cNvSpPr/>
          <p:nvPr/>
        </p:nvSpPr>
        <p:spPr>
          <a:xfrm>
            <a:off x="133200" y="4662360"/>
            <a:ext cx="23400" cy="2180880"/>
          </a:xfrm>
          <a:prstGeom prst="rect">
            <a:avLst/>
          </a:pr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18" name="CustomShape 18"/>
          <p:cNvSpPr/>
          <p:nvPr/>
        </p:nvSpPr>
        <p:spPr>
          <a:xfrm>
            <a:off x="223920" y="5041800"/>
            <a:ext cx="369360" cy="1801440"/>
          </a:xfrm>
          <a:custGeom>
            <a:avLst/>
            <a:gdLst/>
            <a:ahLst/>
            <a:cxnLst/>
            <a:rect l="l" t="t" r="r" b="b"/>
            <a:pathLst>
              <a:path w="120000" h="120000">
                <a:moveTo>
                  <a:pt x="7725" y="120000"/>
                </a:moveTo>
                <a:lnTo>
                  <a:pt x="0" y="120000"/>
                </a:lnTo>
                <a:lnTo>
                  <a:pt x="0" y="54449"/>
                </a:lnTo>
                <a:lnTo>
                  <a:pt x="0" y="54132"/>
                </a:lnTo>
                <a:lnTo>
                  <a:pt x="112274" y="0"/>
                </a:lnTo>
                <a:lnTo>
                  <a:pt x="120000" y="634"/>
                </a:lnTo>
                <a:lnTo>
                  <a:pt x="7725" y="54766"/>
                </a:lnTo>
                <a:lnTo>
                  <a:pt x="7725"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19" name="CustomShape 19"/>
          <p:cNvSpPr/>
          <p:nvPr/>
        </p:nvSpPr>
        <p:spPr>
          <a:xfrm>
            <a:off x="52560" y="44816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0" name="CustomShape 20"/>
          <p:cNvSpPr/>
          <p:nvPr/>
        </p:nvSpPr>
        <p:spPr>
          <a:xfrm>
            <a:off x="-14400" y="5627520"/>
            <a:ext cx="85320" cy="1215720"/>
          </a:xfrm>
          <a:custGeom>
            <a:avLst/>
            <a:gdLst/>
            <a:ahLst/>
            <a:cxnLst/>
            <a:rect l="l" t="t" r="r" b="b"/>
            <a:pathLst>
              <a:path w="120000" h="120000">
                <a:moveTo>
                  <a:pt x="120000" y="120000"/>
                </a:moveTo>
                <a:lnTo>
                  <a:pt x="80000" y="120000"/>
                </a:lnTo>
                <a:lnTo>
                  <a:pt x="80000" y="23342"/>
                </a:lnTo>
                <a:lnTo>
                  <a:pt x="0" y="469"/>
                </a:lnTo>
                <a:lnTo>
                  <a:pt x="40000" y="0"/>
                </a:lnTo>
                <a:lnTo>
                  <a:pt x="120000" y="22872"/>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1" name="CustomShape 21"/>
          <p:cNvSpPr/>
          <p:nvPr/>
        </p:nvSpPr>
        <p:spPr>
          <a:xfrm>
            <a:off x="527040" y="48672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2" name="CustomShape 22"/>
          <p:cNvSpPr/>
          <p:nvPr/>
        </p:nvSpPr>
        <p:spPr>
          <a:xfrm>
            <a:off x="309600" y="5423040"/>
            <a:ext cx="374400" cy="1425240"/>
          </a:xfrm>
          <a:custGeom>
            <a:avLst/>
            <a:gdLst/>
            <a:ahLst/>
            <a:cxnLst/>
            <a:rect l="l" t="t" r="r" b="b"/>
            <a:pathLst>
              <a:path w="120000" h="120000">
                <a:moveTo>
                  <a:pt x="9152" y="120000"/>
                </a:moveTo>
                <a:lnTo>
                  <a:pt x="0" y="120000"/>
                </a:lnTo>
                <a:lnTo>
                  <a:pt x="0" y="68819"/>
                </a:lnTo>
                <a:lnTo>
                  <a:pt x="1525" y="68418"/>
                </a:lnTo>
                <a:lnTo>
                  <a:pt x="112372" y="0"/>
                </a:lnTo>
                <a:lnTo>
                  <a:pt x="120000" y="801"/>
                </a:lnTo>
                <a:lnTo>
                  <a:pt x="9152" y="69220"/>
                </a:lnTo>
                <a:lnTo>
                  <a:pt x="9152"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3" name="CustomShape 23"/>
          <p:cNvSpPr/>
          <p:nvPr/>
        </p:nvSpPr>
        <p:spPr>
          <a:xfrm>
            <a:off x="569880" y="5945040"/>
            <a:ext cx="151920" cy="912600"/>
          </a:xfrm>
          <a:custGeom>
            <a:avLst/>
            <a:gdLst/>
            <a:ahLst/>
            <a:cxnLst/>
            <a:rect l="l" t="t" r="r" b="b"/>
            <a:pathLst>
              <a:path w="120000" h="120000">
                <a:moveTo>
                  <a:pt x="18750" y="120000"/>
                </a:moveTo>
                <a:lnTo>
                  <a:pt x="0" y="118747"/>
                </a:lnTo>
                <a:lnTo>
                  <a:pt x="101250" y="79930"/>
                </a:lnTo>
                <a:lnTo>
                  <a:pt x="101250" y="0"/>
                </a:lnTo>
                <a:lnTo>
                  <a:pt x="120000" y="0"/>
                </a:lnTo>
                <a:lnTo>
                  <a:pt x="120000" y="80556"/>
                </a:lnTo>
                <a:lnTo>
                  <a:pt x="1875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4" name="CustomShape 24"/>
          <p:cNvSpPr/>
          <p:nvPr/>
        </p:nvSpPr>
        <p:spPr>
          <a:xfrm>
            <a:off x="612720" y="52466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5" name="CustomShape 25"/>
          <p:cNvSpPr/>
          <p:nvPr/>
        </p:nvSpPr>
        <p:spPr>
          <a:xfrm>
            <a:off x="612720" y="576432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6" name="CustomShape 26"/>
          <p:cNvSpPr/>
          <p:nvPr/>
        </p:nvSpPr>
        <p:spPr>
          <a:xfrm>
            <a:off x="669960" y="6330960"/>
            <a:ext cx="417240" cy="517320"/>
          </a:xfrm>
          <a:custGeom>
            <a:avLst/>
            <a:gdLst/>
            <a:ahLst/>
            <a:cxnLst/>
            <a:rect l="l" t="t" r="r" b="b"/>
            <a:pathLst>
              <a:path w="120000" h="120000">
                <a:moveTo>
                  <a:pt x="6844" y="120000"/>
                </a:moveTo>
                <a:lnTo>
                  <a:pt x="0" y="117791"/>
                </a:lnTo>
                <a:lnTo>
                  <a:pt x="20532" y="75828"/>
                </a:lnTo>
                <a:lnTo>
                  <a:pt x="21901" y="75828"/>
                </a:lnTo>
                <a:lnTo>
                  <a:pt x="115893" y="0"/>
                </a:lnTo>
                <a:lnTo>
                  <a:pt x="120000" y="4417"/>
                </a:lnTo>
                <a:lnTo>
                  <a:pt x="27376" y="79141"/>
                </a:lnTo>
                <a:lnTo>
                  <a:pt x="6844"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7" name="CustomShape 27"/>
          <p:cNvSpPr/>
          <p:nvPr/>
        </p:nvSpPr>
        <p:spPr>
          <a:xfrm>
            <a:off x="1049400" y="6221520"/>
            <a:ext cx="156960" cy="147240"/>
          </a:xfrm>
          <a:custGeom>
            <a:avLst/>
            <a:gdLst/>
            <a:ahLst/>
            <a:cxnLst/>
            <a:rect l="l" t="t" r="r" b="b"/>
            <a:pathLst>
              <a:path w="120000" h="120000">
                <a:moveTo>
                  <a:pt x="58181" y="120000"/>
                </a:moveTo>
                <a:cubicBezTo>
                  <a:pt x="43636" y="120000"/>
                  <a:pt x="29090" y="112258"/>
                  <a:pt x="18181" y="100645"/>
                </a:cubicBezTo>
                <a:cubicBezTo>
                  <a:pt x="7272" y="92903"/>
                  <a:pt x="0" y="77419"/>
                  <a:pt x="0" y="58064"/>
                </a:cubicBezTo>
                <a:cubicBezTo>
                  <a:pt x="0" y="42580"/>
                  <a:pt x="7272" y="27096"/>
                  <a:pt x="18181" y="15483"/>
                </a:cubicBezTo>
                <a:cubicBezTo>
                  <a:pt x="29090" y="3870"/>
                  <a:pt x="43636" y="0"/>
                  <a:pt x="58181" y="0"/>
                </a:cubicBezTo>
                <a:cubicBezTo>
                  <a:pt x="72727" y="0"/>
                  <a:pt x="87272" y="3870"/>
                  <a:pt x="98181" y="15483"/>
                </a:cubicBezTo>
                <a:cubicBezTo>
                  <a:pt x="120000" y="38709"/>
                  <a:pt x="120000" y="77419"/>
                  <a:pt x="98181" y="100645"/>
                </a:cubicBezTo>
                <a:cubicBezTo>
                  <a:pt x="87272" y="112258"/>
                  <a:pt x="72727" y="120000"/>
                  <a:pt x="58181" y="120000"/>
                </a:cubicBezTo>
                <a:close/>
                <a:moveTo>
                  <a:pt x="58181" y="15483"/>
                </a:moveTo>
                <a:cubicBezTo>
                  <a:pt x="47272" y="15483"/>
                  <a:pt x="36363" y="19354"/>
                  <a:pt x="29090" y="27096"/>
                </a:cubicBezTo>
                <a:cubicBezTo>
                  <a:pt x="21818" y="34838"/>
                  <a:pt x="14545" y="46451"/>
                  <a:pt x="14545" y="58064"/>
                </a:cubicBezTo>
                <a:cubicBezTo>
                  <a:pt x="14545" y="73548"/>
                  <a:pt x="21818" y="81290"/>
                  <a:pt x="29090" y="92903"/>
                </a:cubicBezTo>
                <a:cubicBezTo>
                  <a:pt x="36363" y="100645"/>
                  <a:pt x="47272" y="104516"/>
                  <a:pt x="58181" y="104516"/>
                </a:cubicBezTo>
                <a:cubicBezTo>
                  <a:pt x="69090" y="104516"/>
                  <a:pt x="80000" y="100645"/>
                  <a:pt x="87272" y="92903"/>
                </a:cubicBezTo>
                <a:cubicBezTo>
                  <a:pt x="105454" y="73548"/>
                  <a:pt x="105454" y="46451"/>
                  <a:pt x="87272" y="27096"/>
                </a:cubicBezTo>
                <a:cubicBezTo>
                  <a:pt x="80000" y="19354"/>
                  <a:pt x="69090" y="15483"/>
                  <a:pt x="58181" y="15483"/>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28" name="CustomShape 28"/>
          <p:cNvSpPr/>
          <p:nvPr/>
        </p:nvSpPr>
        <p:spPr>
          <a:xfrm>
            <a:off x="11484000" y="0"/>
            <a:ext cx="417240" cy="512280"/>
          </a:xfrm>
          <a:custGeom>
            <a:avLst/>
            <a:gdLst/>
            <a:ahLst/>
            <a:cxnLst/>
            <a:rect l="l" t="t" r="r" b="b"/>
            <a:pathLst>
              <a:path w="120000" h="120000">
                <a:moveTo>
                  <a:pt x="5475" y="120000"/>
                </a:moveTo>
                <a:lnTo>
                  <a:pt x="0" y="116656"/>
                </a:lnTo>
                <a:lnTo>
                  <a:pt x="92623" y="40123"/>
                </a:lnTo>
                <a:lnTo>
                  <a:pt x="113155" y="0"/>
                </a:lnTo>
                <a:lnTo>
                  <a:pt x="120000" y="2229"/>
                </a:lnTo>
                <a:lnTo>
                  <a:pt x="99467" y="43467"/>
                </a:lnTo>
                <a:lnTo>
                  <a:pt x="99467" y="43467"/>
                </a:lnTo>
                <a:lnTo>
                  <a:pt x="5475" y="120000"/>
                </a:lnTo>
                <a:close/>
              </a:path>
            </a:pathLst>
          </a:cu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29" name="CustomShape 29"/>
          <p:cNvSpPr/>
          <p:nvPr/>
        </p:nvSpPr>
        <p:spPr>
          <a:xfrm>
            <a:off x="11364840" y="474840"/>
            <a:ext cx="156960" cy="151920"/>
          </a:xfrm>
          <a:custGeom>
            <a:avLst/>
            <a:gdLst/>
            <a:ahLst/>
            <a:cxnLst/>
            <a:rect l="l" t="t" r="r" b="b"/>
            <a:pathLst>
              <a:path w="120000" h="120000">
                <a:moveTo>
                  <a:pt x="61818" y="120000"/>
                </a:moveTo>
                <a:cubicBezTo>
                  <a:pt x="47272" y="120000"/>
                  <a:pt x="32727" y="112500"/>
                  <a:pt x="21818" y="101250"/>
                </a:cubicBezTo>
                <a:cubicBezTo>
                  <a:pt x="0" y="78750"/>
                  <a:pt x="0" y="41250"/>
                  <a:pt x="21818" y="18750"/>
                </a:cubicBezTo>
                <a:cubicBezTo>
                  <a:pt x="32727" y="7500"/>
                  <a:pt x="47272" y="0"/>
                  <a:pt x="61818" y="0"/>
                </a:cubicBezTo>
                <a:cubicBezTo>
                  <a:pt x="76363" y="0"/>
                  <a:pt x="90909" y="7500"/>
                  <a:pt x="101818" y="18750"/>
                </a:cubicBezTo>
                <a:cubicBezTo>
                  <a:pt x="112727" y="30000"/>
                  <a:pt x="120000" y="45000"/>
                  <a:pt x="120000" y="60000"/>
                </a:cubicBezTo>
                <a:cubicBezTo>
                  <a:pt x="120000" y="75000"/>
                  <a:pt x="112727" y="90000"/>
                  <a:pt x="101818" y="101250"/>
                </a:cubicBezTo>
                <a:cubicBezTo>
                  <a:pt x="90909" y="112500"/>
                  <a:pt x="76363" y="120000"/>
                  <a:pt x="61818" y="120000"/>
                </a:cubicBezTo>
                <a:close/>
                <a:moveTo>
                  <a:pt x="61818" y="15000"/>
                </a:moveTo>
                <a:cubicBezTo>
                  <a:pt x="50909" y="15000"/>
                  <a:pt x="40000" y="22500"/>
                  <a:pt x="32727" y="30000"/>
                </a:cubicBezTo>
                <a:cubicBezTo>
                  <a:pt x="14545" y="45000"/>
                  <a:pt x="14545" y="75000"/>
                  <a:pt x="32727" y="90000"/>
                </a:cubicBezTo>
                <a:cubicBezTo>
                  <a:pt x="40000" y="101250"/>
                  <a:pt x="50909" y="105000"/>
                  <a:pt x="61818" y="105000"/>
                </a:cubicBezTo>
                <a:cubicBezTo>
                  <a:pt x="72727" y="105000"/>
                  <a:pt x="83636" y="101250"/>
                  <a:pt x="94545" y="90000"/>
                </a:cubicBezTo>
                <a:cubicBezTo>
                  <a:pt x="109090" y="75000"/>
                  <a:pt x="109090" y="45000"/>
                  <a:pt x="94545" y="30000"/>
                </a:cubicBezTo>
                <a:cubicBezTo>
                  <a:pt x="83636" y="22500"/>
                  <a:pt x="72727" y="15000"/>
                  <a:pt x="61818" y="15000"/>
                </a:cubicBezTo>
                <a:close/>
              </a:path>
            </a:pathLst>
          </a:cu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30" name="CustomShape 30"/>
          <p:cNvSpPr/>
          <p:nvPr/>
        </p:nvSpPr>
        <p:spPr>
          <a:xfrm>
            <a:off x="11631600" y="1539720"/>
            <a:ext cx="18864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31" name="CustomShape 31"/>
          <p:cNvSpPr/>
          <p:nvPr/>
        </p:nvSpPr>
        <p:spPr>
          <a:xfrm>
            <a:off x="11531520" y="5694480"/>
            <a:ext cx="298080" cy="1153800"/>
          </a:xfrm>
          <a:custGeom>
            <a:avLst/>
            <a:gdLst/>
            <a:ahLst/>
            <a:cxnLst/>
            <a:rect l="l" t="t" r="r" b="b"/>
            <a:pathLst>
              <a:path w="120000" h="120000">
                <a:moveTo>
                  <a:pt x="9574" y="120000"/>
                </a:moveTo>
                <a:lnTo>
                  <a:pt x="0" y="120000"/>
                </a:lnTo>
                <a:lnTo>
                  <a:pt x="0" y="67180"/>
                </a:lnTo>
                <a:lnTo>
                  <a:pt x="0" y="67180"/>
                </a:lnTo>
                <a:lnTo>
                  <a:pt x="112340" y="0"/>
                </a:lnTo>
                <a:lnTo>
                  <a:pt x="120000" y="990"/>
                </a:lnTo>
                <a:lnTo>
                  <a:pt x="9574" y="67675"/>
                </a:lnTo>
                <a:lnTo>
                  <a:pt x="9574" y="120000"/>
                </a:lnTo>
                <a:close/>
              </a:path>
            </a:pathLst>
          </a:cu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32" name="CustomShape 32"/>
          <p:cNvSpPr/>
          <p:nvPr/>
        </p:nvSpPr>
        <p:spPr>
          <a:xfrm>
            <a:off x="11773080" y="5551560"/>
            <a:ext cx="156960" cy="155160"/>
          </a:xfrm>
          <a:custGeom>
            <a:avLst/>
            <a:gdLst/>
            <a:ahLst/>
            <a:cxnLst/>
            <a:rect l="l" t="t" r="r" b="b"/>
            <a:pathLst>
              <a:path w="120000" h="120000">
                <a:moveTo>
                  <a:pt x="61818" y="120000"/>
                </a:moveTo>
                <a:cubicBezTo>
                  <a:pt x="29090" y="120000"/>
                  <a:pt x="0" y="90909"/>
                  <a:pt x="0" y="58181"/>
                </a:cubicBezTo>
                <a:cubicBezTo>
                  <a:pt x="0" y="25454"/>
                  <a:pt x="29090" y="0"/>
                  <a:pt x="61818" y="0"/>
                </a:cubicBezTo>
                <a:cubicBezTo>
                  <a:pt x="94545" y="0"/>
                  <a:pt x="120000" y="25454"/>
                  <a:pt x="120000" y="58181"/>
                </a:cubicBezTo>
                <a:cubicBezTo>
                  <a:pt x="120000" y="90909"/>
                  <a:pt x="94545" y="120000"/>
                  <a:pt x="61818" y="120000"/>
                </a:cubicBezTo>
                <a:close/>
                <a:moveTo>
                  <a:pt x="61818" y="14545"/>
                </a:moveTo>
                <a:cubicBezTo>
                  <a:pt x="36363" y="14545"/>
                  <a:pt x="14545" y="32727"/>
                  <a:pt x="14545" y="58181"/>
                </a:cubicBezTo>
                <a:cubicBezTo>
                  <a:pt x="14545" y="83636"/>
                  <a:pt x="36363" y="105454"/>
                  <a:pt x="61818" y="105454"/>
                </a:cubicBezTo>
                <a:cubicBezTo>
                  <a:pt x="83636" y="105454"/>
                  <a:pt x="105454" y="83636"/>
                  <a:pt x="105454" y="58181"/>
                </a:cubicBezTo>
                <a:cubicBezTo>
                  <a:pt x="105454" y="32727"/>
                  <a:pt x="83636" y="14545"/>
                  <a:pt x="61818" y="14545"/>
                </a:cubicBezTo>
                <a:close/>
              </a:path>
            </a:pathLst>
          </a:cu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33" name="CustomShape 33"/>
          <p:cNvSpPr/>
          <p:nvPr/>
        </p:nvSpPr>
        <p:spPr>
          <a:xfrm>
            <a:off x="11711160" y="4680"/>
            <a:ext cx="304560" cy="1544400"/>
          </a:xfrm>
          <a:custGeom>
            <a:avLst/>
            <a:gdLst/>
            <a:ahLst/>
            <a:cxnLst/>
            <a:rect l="l" t="t" r="r" b="b"/>
            <a:pathLst>
              <a:path w="120000" h="120000">
                <a:moveTo>
                  <a:pt x="9375" y="120000"/>
                </a:moveTo>
                <a:lnTo>
                  <a:pt x="0" y="120000"/>
                </a:lnTo>
                <a:lnTo>
                  <a:pt x="0" y="97430"/>
                </a:lnTo>
                <a:lnTo>
                  <a:pt x="108750" y="75724"/>
                </a:lnTo>
                <a:lnTo>
                  <a:pt x="108750" y="0"/>
                </a:lnTo>
                <a:lnTo>
                  <a:pt x="120000" y="0"/>
                </a:lnTo>
                <a:lnTo>
                  <a:pt x="120000" y="76464"/>
                </a:lnTo>
                <a:lnTo>
                  <a:pt x="9375" y="98170"/>
                </a:lnTo>
                <a:lnTo>
                  <a:pt x="9375" y="120000"/>
                </a:lnTo>
                <a:close/>
              </a:path>
            </a:pathLst>
          </a:cu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34" name="CustomShape 34"/>
          <p:cNvSpPr/>
          <p:nvPr/>
        </p:nvSpPr>
        <p:spPr>
          <a:xfrm>
            <a:off x="11636280" y="4867200"/>
            <a:ext cx="18864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35" name="CustomShape 35"/>
          <p:cNvSpPr/>
          <p:nvPr/>
        </p:nvSpPr>
        <p:spPr>
          <a:xfrm>
            <a:off x="11441160" y="5046840"/>
            <a:ext cx="307440" cy="1801440"/>
          </a:xfrm>
          <a:custGeom>
            <a:avLst/>
            <a:gdLst/>
            <a:ahLst/>
            <a:cxnLst/>
            <a:rect l="l" t="t" r="r" b="b"/>
            <a:pathLst>
              <a:path w="120000" h="120000">
                <a:moveTo>
                  <a:pt x="11134" y="120000"/>
                </a:moveTo>
                <a:lnTo>
                  <a:pt x="0" y="120000"/>
                </a:lnTo>
                <a:lnTo>
                  <a:pt x="0" y="37427"/>
                </a:lnTo>
                <a:lnTo>
                  <a:pt x="108865" y="18713"/>
                </a:lnTo>
                <a:lnTo>
                  <a:pt x="108865" y="0"/>
                </a:lnTo>
                <a:lnTo>
                  <a:pt x="120000" y="0"/>
                </a:lnTo>
                <a:lnTo>
                  <a:pt x="120000" y="19348"/>
                </a:lnTo>
                <a:lnTo>
                  <a:pt x="11134" y="38061"/>
                </a:lnTo>
                <a:lnTo>
                  <a:pt x="11134" y="120000"/>
                </a:lnTo>
                <a:close/>
              </a:path>
            </a:pathLst>
          </a:cu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36" name="CustomShape 36"/>
          <p:cNvSpPr/>
          <p:nvPr/>
        </p:nvSpPr>
        <p:spPr>
          <a:xfrm>
            <a:off x="11849040" y="641664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37" name="CustomShape 37"/>
          <p:cNvSpPr/>
          <p:nvPr/>
        </p:nvSpPr>
        <p:spPr>
          <a:xfrm>
            <a:off x="11939760" y="6595920"/>
            <a:ext cx="23400" cy="252000"/>
          </a:xfrm>
          <a:prstGeom prst="rect">
            <a:avLst/>
          </a:prstGeom>
          <a:gradFill>
            <a:gsLst>
              <a:gs pos="0">
                <a:srgbClr val="82FFFF">
                  <a:alpha val="80000"/>
                </a:srgbClr>
              </a:gs>
              <a:gs pos="100000">
                <a:srgbClr val="3B95DE">
                  <a:alpha val="60000"/>
                </a:srgbClr>
              </a:gs>
            </a:gsLst>
            <a:lin ang="5400000"/>
          </a:gradFill>
          <a:ln>
            <a:noFill/>
          </a:ln>
        </p:spPr>
        <p:style>
          <a:lnRef idx="0">
            <a:scrgbClr r="0" g="0" b="0"/>
          </a:lnRef>
          <a:fillRef idx="0">
            <a:scrgbClr r="0" g="0" b="0"/>
          </a:fillRef>
          <a:effectRef idx="0">
            <a:scrgbClr r="0" g="0" b="0"/>
          </a:effectRef>
          <a:fontRef idx="minor"/>
        </p:style>
      </p:sp>
      <p:sp>
        <p:nvSpPr>
          <p:cNvPr id="38" name="CustomShape 38"/>
          <p:cNvSpPr/>
          <p:nvPr/>
        </p:nvSpPr>
        <p:spPr>
          <a:xfrm>
            <a:off x="1209600" y="4680"/>
            <a:ext cx="23400" cy="2180880"/>
          </a:xfrm>
          <a:prstGeom prst="rect">
            <a:avLst/>
          </a:pr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39" name="CustomShape 39"/>
          <p:cNvSpPr/>
          <p:nvPr/>
        </p:nvSpPr>
        <p:spPr>
          <a:xfrm>
            <a:off x="1128600" y="217656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0" name="CustomShape 40"/>
          <p:cNvSpPr/>
          <p:nvPr/>
        </p:nvSpPr>
        <p:spPr>
          <a:xfrm>
            <a:off x="1123920" y="40212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1" name="CustomShape 41"/>
          <p:cNvSpPr/>
          <p:nvPr/>
        </p:nvSpPr>
        <p:spPr>
          <a:xfrm>
            <a:off x="414360" y="9360"/>
            <a:ext cx="28080" cy="4481280"/>
          </a:xfrm>
          <a:prstGeom prst="rect">
            <a:avLst/>
          </a:pr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2" name="CustomShape 42"/>
          <p:cNvSpPr/>
          <p:nvPr/>
        </p:nvSpPr>
        <p:spPr>
          <a:xfrm>
            <a:off x="333360" y="44816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3" name="CustomShape 43"/>
          <p:cNvSpPr/>
          <p:nvPr/>
        </p:nvSpPr>
        <p:spPr>
          <a:xfrm>
            <a:off x="190440" y="9360"/>
            <a:ext cx="151920" cy="907560"/>
          </a:xfrm>
          <a:custGeom>
            <a:avLst/>
            <a:gdLst/>
            <a:ahLst/>
            <a:cxnLst/>
            <a:rect l="l" t="t" r="r" b="b"/>
            <a:pathLst>
              <a:path w="120000" h="120000">
                <a:moveTo>
                  <a:pt x="18750" y="120000"/>
                </a:moveTo>
                <a:lnTo>
                  <a:pt x="0" y="118741"/>
                </a:lnTo>
                <a:lnTo>
                  <a:pt x="101250" y="79720"/>
                </a:lnTo>
                <a:lnTo>
                  <a:pt x="101250" y="0"/>
                </a:lnTo>
                <a:lnTo>
                  <a:pt x="120000" y="0"/>
                </a:lnTo>
                <a:lnTo>
                  <a:pt x="120000" y="80349"/>
                </a:lnTo>
                <a:lnTo>
                  <a:pt x="1875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4" name="CustomShape 44"/>
          <p:cNvSpPr/>
          <p:nvPr/>
        </p:nvSpPr>
        <p:spPr>
          <a:xfrm>
            <a:off x="1290600" y="14400"/>
            <a:ext cx="375840" cy="1801440"/>
          </a:xfrm>
          <a:custGeom>
            <a:avLst/>
            <a:gdLst/>
            <a:ahLst/>
            <a:cxnLst/>
            <a:rect l="l" t="t" r="r" b="b"/>
            <a:pathLst>
              <a:path w="120000" h="120000">
                <a:moveTo>
                  <a:pt x="112405" y="120000"/>
                </a:moveTo>
                <a:lnTo>
                  <a:pt x="0" y="65550"/>
                </a:lnTo>
                <a:lnTo>
                  <a:pt x="0" y="0"/>
                </a:lnTo>
                <a:lnTo>
                  <a:pt x="9113" y="0"/>
                </a:lnTo>
                <a:lnTo>
                  <a:pt x="9113" y="65233"/>
                </a:lnTo>
                <a:lnTo>
                  <a:pt x="120000" y="119365"/>
                </a:lnTo>
                <a:lnTo>
                  <a:pt x="112405"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5" name="CustomShape 45"/>
          <p:cNvSpPr/>
          <p:nvPr/>
        </p:nvSpPr>
        <p:spPr>
          <a:xfrm>
            <a:off x="1600200" y="18018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6" name="CustomShape 46"/>
          <p:cNvSpPr/>
          <p:nvPr/>
        </p:nvSpPr>
        <p:spPr>
          <a:xfrm>
            <a:off x="1380960" y="9360"/>
            <a:ext cx="371160" cy="1425240"/>
          </a:xfrm>
          <a:custGeom>
            <a:avLst/>
            <a:gdLst/>
            <a:ahLst/>
            <a:cxnLst/>
            <a:rect l="l" t="t" r="r" b="b"/>
            <a:pathLst>
              <a:path w="120000" h="120000">
                <a:moveTo>
                  <a:pt x="112307" y="120000"/>
                </a:moveTo>
                <a:lnTo>
                  <a:pt x="0" y="51180"/>
                </a:lnTo>
                <a:lnTo>
                  <a:pt x="0" y="0"/>
                </a:lnTo>
                <a:lnTo>
                  <a:pt x="7692" y="0"/>
                </a:lnTo>
                <a:lnTo>
                  <a:pt x="7692" y="50779"/>
                </a:lnTo>
                <a:lnTo>
                  <a:pt x="120000" y="119198"/>
                </a:lnTo>
                <a:lnTo>
                  <a:pt x="112307"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7" name="CustomShape 47"/>
          <p:cNvSpPr/>
          <p:nvPr/>
        </p:nvSpPr>
        <p:spPr>
          <a:xfrm>
            <a:off x="1643040" y="0"/>
            <a:ext cx="151920" cy="912600"/>
          </a:xfrm>
          <a:custGeom>
            <a:avLst/>
            <a:gdLst/>
            <a:ahLst/>
            <a:cxnLst/>
            <a:rect l="l" t="t" r="r" b="b"/>
            <a:pathLst>
              <a:path w="120000" h="120000">
                <a:moveTo>
                  <a:pt x="120000" y="120000"/>
                </a:moveTo>
                <a:lnTo>
                  <a:pt x="97500" y="120000"/>
                </a:lnTo>
                <a:lnTo>
                  <a:pt x="97500" y="40069"/>
                </a:lnTo>
                <a:lnTo>
                  <a:pt x="0" y="1252"/>
                </a:lnTo>
                <a:lnTo>
                  <a:pt x="18750" y="0"/>
                </a:lnTo>
                <a:lnTo>
                  <a:pt x="120000" y="39443"/>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8" name="CustomShape 48"/>
          <p:cNvSpPr/>
          <p:nvPr/>
        </p:nvSpPr>
        <p:spPr>
          <a:xfrm>
            <a:off x="1685880" y="142092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49" name="CustomShape 49"/>
          <p:cNvSpPr/>
          <p:nvPr/>
        </p:nvSpPr>
        <p:spPr>
          <a:xfrm>
            <a:off x="1685880" y="9032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0" name="CustomShape 50"/>
          <p:cNvSpPr/>
          <p:nvPr/>
        </p:nvSpPr>
        <p:spPr>
          <a:xfrm>
            <a:off x="1743120" y="4680"/>
            <a:ext cx="418680" cy="522000"/>
          </a:xfrm>
          <a:custGeom>
            <a:avLst/>
            <a:gdLst/>
            <a:ahLst/>
            <a:cxnLst/>
            <a:rect l="l" t="t" r="r" b="b"/>
            <a:pathLst>
              <a:path w="120000" h="120000">
                <a:moveTo>
                  <a:pt x="114545" y="120000"/>
                </a:moveTo>
                <a:lnTo>
                  <a:pt x="20454" y="43768"/>
                </a:lnTo>
                <a:lnTo>
                  <a:pt x="0" y="2188"/>
                </a:lnTo>
                <a:lnTo>
                  <a:pt x="6818" y="0"/>
                </a:lnTo>
                <a:lnTo>
                  <a:pt x="27272" y="40486"/>
                </a:lnTo>
                <a:lnTo>
                  <a:pt x="120000" y="115623"/>
                </a:lnTo>
                <a:lnTo>
                  <a:pt x="114545"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1" name="CustomShape 51"/>
          <p:cNvSpPr/>
          <p:nvPr/>
        </p:nvSpPr>
        <p:spPr>
          <a:xfrm>
            <a:off x="2119320" y="488880"/>
            <a:ext cx="161640" cy="147240"/>
          </a:xfrm>
          <a:custGeom>
            <a:avLst/>
            <a:gdLst/>
            <a:ahLst/>
            <a:cxnLst/>
            <a:rect l="l" t="t" r="r" b="b"/>
            <a:pathLst>
              <a:path w="120000" h="120000">
                <a:moveTo>
                  <a:pt x="60000" y="120000"/>
                </a:moveTo>
                <a:cubicBezTo>
                  <a:pt x="45882" y="120000"/>
                  <a:pt x="31764" y="116129"/>
                  <a:pt x="21176" y="104516"/>
                </a:cubicBezTo>
                <a:cubicBezTo>
                  <a:pt x="0" y="77419"/>
                  <a:pt x="0" y="38709"/>
                  <a:pt x="21176" y="15483"/>
                </a:cubicBezTo>
                <a:cubicBezTo>
                  <a:pt x="31764" y="3870"/>
                  <a:pt x="45882" y="0"/>
                  <a:pt x="60000" y="0"/>
                </a:cubicBezTo>
                <a:cubicBezTo>
                  <a:pt x="74117" y="0"/>
                  <a:pt x="88235" y="3870"/>
                  <a:pt x="98823" y="15483"/>
                </a:cubicBezTo>
                <a:cubicBezTo>
                  <a:pt x="120000" y="38709"/>
                  <a:pt x="120000" y="77419"/>
                  <a:pt x="98823" y="104516"/>
                </a:cubicBezTo>
                <a:cubicBezTo>
                  <a:pt x="88235" y="116129"/>
                  <a:pt x="74117" y="120000"/>
                  <a:pt x="60000" y="120000"/>
                </a:cubicBezTo>
                <a:close/>
                <a:moveTo>
                  <a:pt x="60000" y="15483"/>
                </a:moveTo>
                <a:cubicBezTo>
                  <a:pt x="49411" y="15483"/>
                  <a:pt x="38823" y="19354"/>
                  <a:pt x="31764" y="27096"/>
                </a:cubicBezTo>
                <a:cubicBezTo>
                  <a:pt x="14117" y="46451"/>
                  <a:pt x="14117" y="73548"/>
                  <a:pt x="31764" y="92903"/>
                </a:cubicBezTo>
                <a:cubicBezTo>
                  <a:pt x="38823" y="100645"/>
                  <a:pt x="49411" y="104516"/>
                  <a:pt x="60000" y="104516"/>
                </a:cubicBezTo>
                <a:cubicBezTo>
                  <a:pt x="70588" y="104516"/>
                  <a:pt x="81176" y="100645"/>
                  <a:pt x="88235" y="92903"/>
                </a:cubicBezTo>
                <a:cubicBezTo>
                  <a:pt x="105882" y="73548"/>
                  <a:pt x="105882" y="46451"/>
                  <a:pt x="88235" y="27096"/>
                </a:cubicBezTo>
                <a:cubicBezTo>
                  <a:pt x="81176" y="19354"/>
                  <a:pt x="70588" y="15483"/>
                  <a:pt x="60000" y="15483"/>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2" name="CustomShape 52"/>
          <p:cNvSpPr/>
          <p:nvPr/>
        </p:nvSpPr>
        <p:spPr>
          <a:xfrm>
            <a:off x="952560" y="4680"/>
            <a:ext cx="151920" cy="907560"/>
          </a:xfrm>
          <a:custGeom>
            <a:avLst/>
            <a:gdLst/>
            <a:ahLst/>
            <a:cxnLst/>
            <a:rect l="l" t="t" r="r" b="b"/>
            <a:pathLst>
              <a:path w="120000" h="120000">
                <a:moveTo>
                  <a:pt x="18750" y="120000"/>
                </a:moveTo>
                <a:lnTo>
                  <a:pt x="0" y="120000"/>
                </a:lnTo>
                <a:lnTo>
                  <a:pt x="0" y="39650"/>
                </a:lnTo>
                <a:lnTo>
                  <a:pt x="101250" y="0"/>
                </a:lnTo>
                <a:lnTo>
                  <a:pt x="120000" y="1258"/>
                </a:lnTo>
                <a:lnTo>
                  <a:pt x="18750" y="40279"/>
                </a:lnTo>
                <a:lnTo>
                  <a:pt x="1875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3" name="CustomShape 53"/>
          <p:cNvSpPr/>
          <p:nvPr/>
        </p:nvSpPr>
        <p:spPr>
          <a:xfrm>
            <a:off x="866880" y="9032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6000"/>
                  <a:pt x="12000" y="60000"/>
                </a:cubicBezTo>
                <a:cubicBezTo>
                  <a:pt x="12000" y="87000"/>
                  <a:pt x="33000" y="108000"/>
                  <a:pt x="60000" y="108000"/>
                </a:cubicBezTo>
                <a:cubicBezTo>
                  <a:pt x="87000" y="108000"/>
                  <a:pt x="108000" y="87000"/>
                  <a:pt x="108000" y="60000"/>
                </a:cubicBezTo>
                <a:cubicBezTo>
                  <a:pt x="108000" y="36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4" name="CustomShape 54"/>
          <p:cNvSpPr/>
          <p:nvPr/>
        </p:nvSpPr>
        <p:spPr>
          <a:xfrm>
            <a:off x="890640" y="155412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5" name="CustomShape 55"/>
          <p:cNvSpPr/>
          <p:nvPr/>
        </p:nvSpPr>
        <p:spPr>
          <a:xfrm>
            <a:off x="738360" y="5622840"/>
            <a:ext cx="337680" cy="1215720"/>
          </a:xfrm>
          <a:custGeom>
            <a:avLst/>
            <a:gdLst/>
            <a:ahLst/>
            <a:cxnLst/>
            <a:rect l="l" t="t" r="r" b="b"/>
            <a:pathLst>
              <a:path w="120000" h="120000">
                <a:moveTo>
                  <a:pt x="119999" y="120000"/>
                </a:moveTo>
                <a:lnTo>
                  <a:pt x="109859" y="120000"/>
                </a:lnTo>
                <a:lnTo>
                  <a:pt x="109859" y="72689"/>
                </a:lnTo>
                <a:lnTo>
                  <a:pt x="0" y="939"/>
                </a:lnTo>
                <a:lnTo>
                  <a:pt x="6760" y="0"/>
                </a:lnTo>
                <a:lnTo>
                  <a:pt x="119999" y="72219"/>
                </a:lnTo>
                <a:lnTo>
                  <a:pt x="119999"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6" name="CustomShape 56"/>
          <p:cNvSpPr/>
          <p:nvPr/>
        </p:nvSpPr>
        <p:spPr>
          <a:xfrm>
            <a:off x="647640" y="5479920"/>
            <a:ext cx="156960" cy="156960"/>
          </a:xfrm>
          <a:custGeom>
            <a:avLst/>
            <a:gdLst/>
            <a:ahLst/>
            <a:cxnLst/>
            <a:rect l="l" t="t" r="r" b="b"/>
            <a:pathLst>
              <a:path w="120000" h="120000">
                <a:moveTo>
                  <a:pt x="61818" y="120000"/>
                </a:moveTo>
                <a:cubicBezTo>
                  <a:pt x="29090" y="120000"/>
                  <a:pt x="0" y="94545"/>
                  <a:pt x="0" y="61818"/>
                </a:cubicBezTo>
                <a:cubicBezTo>
                  <a:pt x="0" y="29090"/>
                  <a:pt x="29090" y="0"/>
                  <a:pt x="61818" y="0"/>
                </a:cubicBezTo>
                <a:cubicBezTo>
                  <a:pt x="94545" y="0"/>
                  <a:pt x="120000" y="29090"/>
                  <a:pt x="120000" y="61818"/>
                </a:cubicBezTo>
                <a:cubicBezTo>
                  <a:pt x="120000" y="94545"/>
                  <a:pt x="94545" y="120000"/>
                  <a:pt x="61818" y="120000"/>
                </a:cubicBezTo>
                <a:close/>
                <a:moveTo>
                  <a:pt x="61818" y="14545"/>
                </a:moveTo>
                <a:cubicBezTo>
                  <a:pt x="36363" y="14545"/>
                  <a:pt x="14545" y="36363"/>
                  <a:pt x="14545" y="61818"/>
                </a:cubicBezTo>
                <a:cubicBezTo>
                  <a:pt x="14545" y="87272"/>
                  <a:pt x="36363" y="105454"/>
                  <a:pt x="61818" y="105454"/>
                </a:cubicBezTo>
                <a:cubicBezTo>
                  <a:pt x="83636" y="105454"/>
                  <a:pt x="105454" y="87272"/>
                  <a:pt x="105454" y="61818"/>
                </a:cubicBezTo>
                <a:cubicBezTo>
                  <a:pt x="105454" y="36363"/>
                  <a:pt x="83636" y="14545"/>
                  <a:pt x="61818" y="14545"/>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7" name="CustomShape 57"/>
          <p:cNvSpPr/>
          <p:nvPr/>
        </p:nvSpPr>
        <p:spPr>
          <a:xfrm>
            <a:off x="66600" y="9032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6000" y="0"/>
                  <a:pt x="120000" y="27000"/>
                  <a:pt x="120000" y="60000"/>
                </a:cubicBezTo>
                <a:cubicBezTo>
                  <a:pt x="120000" y="93000"/>
                  <a:pt x="96000" y="120000"/>
                  <a:pt x="60000" y="120000"/>
                </a:cubicBezTo>
                <a:close/>
                <a:moveTo>
                  <a:pt x="60000" y="12000"/>
                </a:moveTo>
                <a:cubicBezTo>
                  <a:pt x="36000" y="12000"/>
                  <a:pt x="12000" y="36000"/>
                  <a:pt x="12000" y="60000"/>
                </a:cubicBezTo>
                <a:cubicBezTo>
                  <a:pt x="12000" y="87000"/>
                  <a:pt x="36000" y="108000"/>
                  <a:pt x="60000" y="108000"/>
                </a:cubicBezTo>
                <a:cubicBezTo>
                  <a:pt x="87000" y="108000"/>
                  <a:pt x="108000" y="87000"/>
                  <a:pt x="108000" y="60000"/>
                </a:cubicBezTo>
                <a:cubicBezTo>
                  <a:pt x="108000" y="36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8" name="CustomShape 58"/>
          <p:cNvSpPr/>
          <p:nvPr/>
        </p:nvSpPr>
        <p:spPr>
          <a:xfrm>
            <a:off x="0" y="3897360"/>
            <a:ext cx="132840" cy="266400"/>
          </a:xfrm>
          <a:custGeom>
            <a:avLst/>
            <a:gdLst/>
            <a:ahLst/>
            <a:cxnLst/>
            <a:rect l="l" t="t" r="r" b="b"/>
            <a:pathLst>
              <a:path w="120000" h="120000">
                <a:moveTo>
                  <a:pt x="98571" y="120000"/>
                </a:moveTo>
                <a:lnTo>
                  <a:pt x="0" y="4285"/>
                </a:lnTo>
                <a:lnTo>
                  <a:pt x="17142" y="0"/>
                </a:lnTo>
                <a:lnTo>
                  <a:pt x="120000" y="115714"/>
                </a:lnTo>
                <a:lnTo>
                  <a:pt x="98571"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59" name="CustomShape 59"/>
          <p:cNvSpPr/>
          <p:nvPr/>
        </p:nvSpPr>
        <p:spPr>
          <a:xfrm>
            <a:off x="66600" y="414972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0" name="CustomShape 60"/>
          <p:cNvSpPr/>
          <p:nvPr/>
        </p:nvSpPr>
        <p:spPr>
          <a:xfrm>
            <a:off x="0" y="1644480"/>
            <a:ext cx="132840" cy="269640"/>
          </a:xfrm>
          <a:custGeom>
            <a:avLst/>
            <a:gdLst/>
            <a:ahLst/>
            <a:cxnLst/>
            <a:rect l="l" t="t" r="r" b="b"/>
            <a:pathLst>
              <a:path w="120000" h="120000">
                <a:moveTo>
                  <a:pt x="17142" y="120000"/>
                </a:moveTo>
                <a:lnTo>
                  <a:pt x="0" y="115764"/>
                </a:lnTo>
                <a:lnTo>
                  <a:pt x="98571" y="0"/>
                </a:lnTo>
                <a:lnTo>
                  <a:pt x="120000" y="4235"/>
                </a:lnTo>
                <a:lnTo>
                  <a:pt x="17142"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1" name="CustomShape 61"/>
          <p:cNvSpPr/>
          <p:nvPr/>
        </p:nvSpPr>
        <p:spPr>
          <a:xfrm>
            <a:off x="66600" y="14684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2" name="CustomShape 62"/>
          <p:cNvSpPr/>
          <p:nvPr/>
        </p:nvSpPr>
        <p:spPr>
          <a:xfrm>
            <a:off x="695160" y="4680"/>
            <a:ext cx="309240" cy="1558440"/>
          </a:xfrm>
          <a:custGeom>
            <a:avLst/>
            <a:gdLst/>
            <a:ahLst/>
            <a:cxnLst/>
            <a:rect l="l" t="t" r="r" b="b"/>
            <a:pathLst>
              <a:path w="120000" h="120000">
                <a:moveTo>
                  <a:pt x="120000" y="120000"/>
                </a:moveTo>
                <a:lnTo>
                  <a:pt x="108923" y="120000"/>
                </a:lnTo>
                <a:lnTo>
                  <a:pt x="108923" y="98370"/>
                </a:lnTo>
                <a:lnTo>
                  <a:pt x="0" y="76863"/>
                </a:lnTo>
                <a:lnTo>
                  <a:pt x="0" y="0"/>
                </a:lnTo>
                <a:lnTo>
                  <a:pt x="11076" y="0"/>
                </a:lnTo>
                <a:lnTo>
                  <a:pt x="11076" y="76130"/>
                </a:lnTo>
                <a:lnTo>
                  <a:pt x="120000" y="97270"/>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3" name="CustomShape 63"/>
          <p:cNvSpPr/>
          <p:nvPr/>
        </p:nvSpPr>
        <p:spPr>
          <a:xfrm>
            <a:off x="57240" y="48816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4" name="CustomShape 64"/>
          <p:cNvSpPr/>
          <p:nvPr/>
        </p:nvSpPr>
        <p:spPr>
          <a:xfrm>
            <a:off x="138240" y="5060880"/>
            <a:ext cx="304560" cy="1777680"/>
          </a:xfrm>
          <a:custGeom>
            <a:avLst/>
            <a:gdLst/>
            <a:ahLst/>
            <a:cxnLst/>
            <a:rect l="l" t="t" r="r" b="b"/>
            <a:pathLst>
              <a:path w="120000" h="120000">
                <a:moveTo>
                  <a:pt x="120000" y="120000"/>
                </a:moveTo>
                <a:lnTo>
                  <a:pt x="110625" y="120000"/>
                </a:lnTo>
                <a:lnTo>
                  <a:pt x="110625" y="38571"/>
                </a:lnTo>
                <a:lnTo>
                  <a:pt x="0" y="19607"/>
                </a:lnTo>
                <a:lnTo>
                  <a:pt x="0" y="0"/>
                </a:lnTo>
                <a:lnTo>
                  <a:pt x="9375" y="0"/>
                </a:lnTo>
                <a:lnTo>
                  <a:pt x="9375" y="18964"/>
                </a:lnTo>
                <a:lnTo>
                  <a:pt x="120000" y="37928"/>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5" name="CustomShape 65"/>
          <p:cNvSpPr/>
          <p:nvPr/>
        </p:nvSpPr>
        <p:spPr>
          <a:xfrm>
            <a:off x="561960" y="643104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6" name="CustomShape 66"/>
          <p:cNvSpPr/>
          <p:nvPr/>
        </p:nvSpPr>
        <p:spPr>
          <a:xfrm>
            <a:off x="642960" y="6610320"/>
            <a:ext cx="23400" cy="242640"/>
          </a:xfrm>
          <a:prstGeom prst="rect">
            <a:avLst/>
          </a:pr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7" name="CustomShape 67"/>
          <p:cNvSpPr/>
          <p:nvPr/>
        </p:nvSpPr>
        <p:spPr>
          <a:xfrm>
            <a:off x="76320" y="643104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6000" y="0"/>
                  <a:pt x="120000" y="27000"/>
                  <a:pt x="120000" y="60000"/>
                </a:cubicBezTo>
                <a:cubicBezTo>
                  <a:pt x="120000" y="93000"/>
                  <a:pt x="96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8" name="CustomShape 68"/>
          <p:cNvSpPr/>
          <p:nvPr/>
        </p:nvSpPr>
        <p:spPr>
          <a:xfrm>
            <a:off x="0" y="5978520"/>
            <a:ext cx="190080" cy="461520"/>
          </a:xfrm>
          <a:custGeom>
            <a:avLst/>
            <a:gdLst/>
            <a:ahLst/>
            <a:cxnLst/>
            <a:rect l="l" t="t" r="r" b="b"/>
            <a:pathLst>
              <a:path w="120000" h="120000">
                <a:moveTo>
                  <a:pt x="120000" y="120000"/>
                </a:moveTo>
                <a:lnTo>
                  <a:pt x="105000" y="120000"/>
                </a:lnTo>
                <a:lnTo>
                  <a:pt x="105000" y="47010"/>
                </a:lnTo>
                <a:lnTo>
                  <a:pt x="0" y="3711"/>
                </a:lnTo>
                <a:lnTo>
                  <a:pt x="12000" y="0"/>
                </a:lnTo>
                <a:lnTo>
                  <a:pt x="120000" y="44536"/>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69" name="CustomShape 69"/>
          <p:cNvSpPr/>
          <p:nvPr/>
        </p:nvSpPr>
        <p:spPr>
          <a:xfrm>
            <a:off x="1014480" y="1801800"/>
            <a:ext cx="213840" cy="755280"/>
          </a:xfrm>
          <a:custGeom>
            <a:avLst/>
            <a:gdLst/>
            <a:ahLst/>
            <a:cxnLst/>
            <a:rect l="l" t="t" r="r" b="b"/>
            <a:pathLst>
              <a:path w="120000" h="120000">
                <a:moveTo>
                  <a:pt x="10666" y="120000"/>
                </a:moveTo>
                <a:lnTo>
                  <a:pt x="0" y="120000"/>
                </a:lnTo>
                <a:lnTo>
                  <a:pt x="0" y="32268"/>
                </a:lnTo>
                <a:lnTo>
                  <a:pt x="112000" y="0"/>
                </a:lnTo>
                <a:lnTo>
                  <a:pt x="120000" y="2268"/>
                </a:lnTo>
                <a:lnTo>
                  <a:pt x="10666" y="33025"/>
                </a:lnTo>
                <a:lnTo>
                  <a:pt x="10666"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0" name="CustomShape 70"/>
          <p:cNvSpPr/>
          <p:nvPr/>
        </p:nvSpPr>
        <p:spPr>
          <a:xfrm>
            <a:off x="938160" y="2548080"/>
            <a:ext cx="166320" cy="159840"/>
          </a:xfrm>
          <a:custGeom>
            <a:avLst/>
            <a:gdLst/>
            <a:ahLst/>
            <a:cxnLst/>
            <a:rect l="l" t="t" r="r" b="b"/>
            <a:pathLst>
              <a:path w="120000" h="120000">
                <a:moveTo>
                  <a:pt x="61714" y="120000"/>
                </a:moveTo>
                <a:cubicBezTo>
                  <a:pt x="27428" y="120000"/>
                  <a:pt x="0" y="91764"/>
                  <a:pt x="0" y="60000"/>
                </a:cubicBezTo>
                <a:cubicBezTo>
                  <a:pt x="0" y="24705"/>
                  <a:pt x="27428" y="0"/>
                  <a:pt x="61714" y="0"/>
                </a:cubicBezTo>
                <a:cubicBezTo>
                  <a:pt x="92571" y="0"/>
                  <a:pt x="120000" y="24705"/>
                  <a:pt x="120000" y="60000"/>
                </a:cubicBezTo>
                <a:cubicBezTo>
                  <a:pt x="120000" y="91764"/>
                  <a:pt x="92571" y="120000"/>
                  <a:pt x="61714" y="120000"/>
                </a:cubicBezTo>
                <a:close/>
                <a:moveTo>
                  <a:pt x="61714" y="14117"/>
                </a:moveTo>
                <a:cubicBezTo>
                  <a:pt x="34285" y="14117"/>
                  <a:pt x="13714" y="35294"/>
                  <a:pt x="13714" y="60000"/>
                </a:cubicBezTo>
                <a:cubicBezTo>
                  <a:pt x="13714" y="84705"/>
                  <a:pt x="34285" y="105882"/>
                  <a:pt x="61714" y="105882"/>
                </a:cubicBezTo>
                <a:cubicBezTo>
                  <a:pt x="85714" y="105882"/>
                  <a:pt x="106285" y="84705"/>
                  <a:pt x="106285" y="60000"/>
                </a:cubicBezTo>
                <a:cubicBezTo>
                  <a:pt x="106285" y="35294"/>
                  <a:pt x="85714" y="14117"/>
                  <a:pt x="61714" y="14117"/>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1" name="CustomShape 71"/>
          <p:cNvSpPr/>
          <p:nvPr/>
        </p:nvSpPr>
        <p:spPr>
          <a:xfrm>
            <a:off x="595440" y="4680"/>
            <a:ext cx="637920" cy="4025520"/>
          </a:xfrm>
          <a:custGeom>
            <a:avLst/>
            <a:gdLst/>
            <a:ahLst/>
            <a:cxnLst/>
            <a:rect l="l" t="t" r="r" b="b"/>
            <a:pathLst>
              <a:path w="120000" h="120000">
                <a:moveTo>
                  <a:pt x="120000" y="120000"/>
                </a:moveTo>
                <a:lnTo>
                  <a:pt x="115522" y="120000"/>
                </a:lnTo>
                <a:lnTo>
                  <a:pt x="115522" y="109353"/>
                </a:lnTo>
                <a:lnTo>
                  <a:pt x="0" y="91088"/>
                </a:lnTo>
                <a:lnTo>
                  <a:pt x="0" y="0"/>
                </a:lnTo>
                <a:lnTo>
                  <a:pt x="4477" y="0"/>
                </a:lnTo>
                <a:lnTo>
                  <a:pt x="4477" y="90662"/>
                </a:lnTo>
                <a:lnTo>
                  <a:pt x="120000" y="108927"/>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2" name="CustomShape 72"/>
          <p:cNvSpPr/>
          <p:nvPr/>
        </p:nvSpPr>
        <p:spPr>
          <a:xfrm>
            <a:off x="1224000" y="1382760"/>
            <a:ext cx="142560" cy="475920"/>
          </a:xfrm>
          <a:custGeom>
            <a:avLst/>
            <a:gdLst/>
            <a:ahLst/>
            <a:cxnLst/>
            <a:rect l="l" t="t" r="r" b="b"/>
            <a:pathLst>
              <a:path w="120000" h="120000">
                <a:moveTo>
                  <a:pt x="120000" y="120000"/>
                </a:moveTo>
                <a:lnTo>
                  <a:pt x="104000" y="120000"/>
                </a:lnTo>
                <a:lnTo>
                  <a:pt x="104000" y="33600"/>
                </a:lnTo>
                <a:lnTo>
                  <a:pt x="0" y="3600"/>
                </a:lnTo>
                <a:lnTo>
                  <a:pt x="12000" y="0"/>
                </a:lnTo>
                <a:lnTo>
                  <a:pt x="120000" y="32400"/>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3" name="CustomShape 73"/>
          <p:cNvSpPr/>
          <p:nvPr/>
        </p:nvSpPr>
        <p:spPr>
          <a:xfrm>
            <a:off x="1300320" y="1849320"/>
            <a:ext cx="109080" cy="107640"/>
          </a:xfrm>
          <a:custGeom>
            <a:avLst/>
            <a:gdLst/>
            <a:ahLst/>
            <a:cxnLst/>
            <a:rect l="l" t="t" r="r" b="b"/>
            <a:pathLst>
              <a:path w="120000" h="120000">
                <a:moveTo>
                  <a:pt x="62608" y="120000"/>
                </a:moveTo>
                <a:cubicBezTo>
                  <a:pt x="26086" y="120000"/>
                  <a:pt x="0" y="93913"/>
                  <a:pt x="0" y="62608"/>
                </a:cubicBezTo>
                <a:cubicBezTo>
                  <a:pt x="0" y="26086"/>
                  <a:pt x="26086" y="0"/>
                  <a:pt x="62608" y="0"/>
                </a:cubicBezTo>
                <a:cubicBezTo>
                  <a:pt x="93913" y="0"/>
                  <a:pt x="120000" y="26086"/>
                  <a:pt x="120000" y="62608"/>
                </a:cubicBezTo>
                <a:cubicBezTo>
                  <a:pt x="120000" y="93913"/>
                  <a:pt x="93913" y="120000"/>
                  <a:pt x="62608" y="120000"/>
                </a:cubicBezTo>
                <a:close/>
                <a:moveTo>
                  <a:pt x="62608" y="20869"/>
                </a:moveTo>
                <a:cubicBezTo>
                  <a:pt x="41739" y="20869"/>
                  <a:pt x="20869" y="41739"/>
                  <a:pt x="20869" y="62608"/>
                </a:cubicBezTo>
                <a:cubicBezTo>
                  <a:pt x="20869" y="83478"/>
                  <a:pt x="41739" y="99130"/>
                  <a:pt x="62608" y="99130"/>
                </a:cubicBezTo>
                <a:cubicBezTo>
                  <a:pt x="83478" y="99130"/>
                  <a:pt x="99130" y="83478"/>
                  <a:pt x="99130" y="62608"/>
                </a:cubicBezTo>
                <a:cubicBezTo>
                  <a:pt x="99130" y="41739"/>
                  <a:pt x="83478" y="20869"/>
                  <a:pt x="62608" y="20869"/>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4" name="CustomShape 74"/>
          <p:cNvSpPr/>
          <p:nvPr/>
        </p:nvSpPr>
        <p:spPr>
          <a:xfrm>
            <a:off x="281160" y="3417840"/>
            <a:ext cx="142560" cy="474480"/>
          </a:xfrm>
          <a:custGeom>
            <a:avLst/>
            <a:gdLst/>
            <a:ahLst/>
            <a:cxnLst/>
            <a:rect l="l" t="t" r="r" b="b"/>
            <a:pathLst>
              <a:path w="120000" h="120000">
                <a:moveTo>
                  <a:pt x="16000" y="120000"/>
                </a:moveTo>
                <a:lnTo>
                  <a:pt x="0" y="120000"/>
                </a:lnTo>
                <a:lnTo>
                  <a:pt x="0" y="32107"/>
                </a:lnTo>
                <a:lnTo>
                  <a:pt x="108000" y="0"/>
                </a:lnTo>
                <a:lnTo>
                  <a:pt x="120000" y="3210"/>
                </a:lnTo>
                <a:lnTo>
                  <a:pt x="16000" y="33311"/>
                </a:lnTo>
                <a:lnTo>
                  <a:pt x="16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5" name="CustomShape 75"/>
          <p:cNvSpPr/>
          <p:nvPr/>
        </p:nvSpPr>
        <p:spPr>
          <a:xfrm>
            <a:off x="237960" y="3882960"/>
            <a:ext cx="109080" cy="109080"/>
          </a:xfrm>
          <a:custGeom>
            <a:avLst/>
            <a:gdLst/>
            <a:ahLst/>
            <a:cxnLst/>
            <a:rect l="l" t="t" r="r" b="b"/>
            <a:pathLst>
              <a:path w="120000" h="120000">
                <a:moveTo>
                  <a:pt x="57391" y="120000"/>
                </a:moveTo>
                <a:cubicBezTo>
                  <a:pt x="26086" y="120000"/>
                  <a:pt x="0" y="93913"/>
                  <a:pt x="0" y="62608"/>
                </a:cubicBezTo>
                <a:cubicBezTo>
                  <a:pt x="0" y="26086"/>
                  <a:pt x="26086" y="0"/>
                  <a:pt x="57391" y="0"/>
                </a:cubicBezTo>
                <a:cubicBezTo>
                  <a:pt x="88695" y="0"/>
                  <a:pt x="120000" y="26086"/>
                  <a:pt x="120000" y="62608"/>
                </a:cubicBezTo>
                <a:cubicBezTo>
                  <a:pt x="120000" y="93913"/>
                  <a:pt x="88695" y="120000"/>
                  <a:pt x="57391" y="120000"/>
                </a:cubicBezTo>
                <a:close/>
                <a:moveTo>
                  <a:pt x="57391" y="20869"/>
                </a:moveTo>
                <a:cubicBezTo>
                  <a:pt x="36521" y="20869"/>
                  <a:pt x="20869" y="41739"/>
                  <a:pt x="20869" y="62608"/>
                </a:cubicBezTo>
                <a:cubicBezTo>
                  <a:pt x="20869" y="83478"/>
                  <a:pt x="36521" y="99130"/>
                  <a:pt x="57391" y="99130"/>
                </a:cubicBezTo>
                <a:cubicBezTo>
                  <a:pt x="78260" y="99130"/>
                  <a:pt x="99130" y="83478"/>
                  <a:pt x="99130" y="62608"/>
                </a:cubicBezTo>
                <a:cubicBezTo>
                  <a:pt x="99130" y="41739"/>
                  <a:pt x="78260" y="20869"/>
                  <a:pt x="57391" y="20869"/>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6" name="CustomShape 76"/>
          <p:cNvSpPr/>
          <p:nvPr/>
        </p:nvSpPr>
        <p:spPr>
          <a:xfrm>
            <a:off x="4680" y="2166840"/>
            <a:ext cx="114120" cy="452160"/>
          </a:xfrm>
          <a:custGeom>
            <a:avLst/>
            <a:gdLst/>
            <a:ahLst/>
            <a:cxnLst/>
            <a:rect l="l" t="t" r="r" b="b"/>
            <a:pathLst>
              <a:path w="120000" h="120000">
                <a:moveTo>
                  <a:pt x="10000" y="119999"/>
                </a:moveTo>
                <a:lnTo>
                  <a:pt x="0" y="116210"/>
                </a:lnTo>
                <a:lnTo>
                  <a:pt x="100000" y="90947"/>
                </a:lnTo>
                <a:lnTo>
                  <a:pt x="100000" y="0"/>
                </a:lnTo>
                <a:lnTo>
                  <a:pt x="120000" y="0"/>
                </a:lnTo>
                <a:lnTo>
                  <a:pt x="120000" y="93473"/>
                </a:lnTo>
                <a:lnTo>
                  <a:pt x="10000" y="119999"/>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7" name="CustomShape 77"/>
          <p:cNvSpPr/>
          <p:nvPr/>
        </p:nvSpPr>
        <p:spPr>
          <a:xfrm>
            <a:off x="52560" y="2066760"/>
            <a:ext cx="109080" cy="109080"/>
          </a:xfrm>
          <a:custGeom>
            <a:avLst/>
            <a:gdLst/>
            <a:ahLst/>
            <a:cxnLst/>
            <a:rect l="l" t="t" r="r" b="b"/>
            <a:pathLst>
              <a:path w="120000" h="120000">
                <a:moveTo>
                  <a:pt x="62608" y="120000"/>
                </a:moveTo>
                <a:cubicBezTo>
                  <a:pt x="26086" y="120000"/>
                  <a:pt x="0" y="93913"/>
                  <a:pt x="0" y="62608"/>
                </a:cubicBezTo>
                <a:cubicBezTo>
                  <a:pt x="0" y="26086"/>
                  <a:pt x="26086" y="0"/>
                  <a:pt x="62608" y="0"/>
                </a:cubicBezTo>
                <a:cubicBezTo>
                  <a:pt x="93913" y="0"/>
                  <a:pt x="120000" y="26086"/>
                  <a:pt x="120000" y="62608"/>
                </a:cubicBezTo>
                <a:cubicBezTo>
                  <a:pt x="120000" y="93913"/>
                  <a:pt x="93913" y="120000"/>
                  <a:pt x="62608" y="120000"/>
                </a:cubicBezTo>
                <a:close/>
                <a:moveTo>
                  <a:pt x="62608" y="20869"/>
                </a:moveTo>
                <a:cubicBezTo>
                  <a:pt x="41739" y="20869"/>
                  <a:pt x="20869" y="41739"/>
                  <a:pt x="20869" y="62608"/>
                </a:cubicBezTo>
                <a:cubicBezTo>
                  <a:pt x="20869" y="83478"/>
                  <a:pt x="41739" y="99130"/>
                  <a:pt x="62608" y="99130"/>
                </a:cubicBezTo>
                <a:cubicBezTo>
                  <a:pt x="83478" y="99130"/>
                  <a:pt x="99130" y="83478"/>
                  <a:pt x="99130" y="62608"/>
                </a:cubicBezTo>
                <a:cubicBezTo>
                  <a:pt x="99130" y="41739"/>
                  <a:pt x="83478" y="20869"/>
                  <a:pt x="62608" y="20869"/>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8" name="CustomShape 78"/>
          <p:cNvSpPr/>
          <p:nvPr/>
        </p:nvSpPr>
        <p:spPr>
          <a:xfrm>
            <a:off x="1228680" y="4662360"/>
            <a:ext cx="23400" cy="2180880"/>
          </a:xfrm>
          <a:prstGeom prst="rect">
            <a:avLst/>
          </a:pr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79" name="CustomShape 79"/>
          <p:cNvSpPr/>
          <p:nvPr/>
        </p:nvSpPr>
        <p:spPr>
          <a:xfrm>
            <a:off x="1319040" y="5041800"/>
            <a:ext cx="371160" cy="1801440"/>
          </a:xfrm>
          <a:custGeom>
            <a:avLst/>
            <a:gdLst/>
            <a:ahLst/>
            <a:cxnLst/>
            <a:rect l="l" t="t" r="r" b="b"/>
            <a:pathLst>
              <a:path w="120000" h="120000">
                <a:moveTo>
                  <a:pt x="7692" y="120000"/>
                </a:moveTo>
                <a:lnTo>
                  <a:pt x="0" y="120000"/>
                </a:lnTo>
                <a:lnTo>
                  <a:pt x="0" y="54449"/>
                </a:lnTo>
                <a:lnTo>
                  <a:pt x="0" y="54132"/>
                </a:lnTo>
                <a:lnTo>
                  <a:pt x="112307" y="0"/>
                </a:lnTo>
                <a:lnTo>
                  <a:pt x="120000" y="634"/>
                </a:lnTo>
                <a:lnTo>
                  <a:pt x="7692" y="54766"/>
                </a:lnTo>
                <a:lnTo>
                  <a:pt x="7692"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0" name="CustomShape 80"/>
          <p:cNvSpPr/>
          <p:nvPr/>
        </p:nvSpPr>
        <p:spPr>
          <a:xfrm>
            <a:off x="1147680" y="44816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1" name="CustomShape 81"/>
          <p:cNvSpPr/>
          <p:nvPr/>
        </p:nvSpPr>
        <p:spPr>
          <a:xfrm>
            <a:off x="819000" y="3983040"/>
            <a:ext cx="347400" cy="2860200"/>
          </a:xfrm>
          <a:custGeom>
            <a:avLst/>
            <a:gdLst/>
            <a:ahLst/>
            <a:cxnLst/>
            <a:rect l="l" t="t" r="r" b="b"/>
            <a:pathLst>
              <a:path w="120000" h="120000">
                <a:moveTo>
                  <a:pt x="120000" y="120000"/>
                </a:moveTo>
                <a:lnTo>
                  <a:pt x="110136" y="120000"/>
                </a:lnTo>
                <a:lnTo>
                  <a:pt x="110136" y="78912"/>
                </a:lnTo>
                <a:lnTo>
                  <a:pt x="0" y="199"/>
                </a:lnTo>
                <a:lnTo>
                  <a:pt x="8219" y="0"/>
                </a:lnTo>
                <a:lnTo>
                  <a:pt x="120000" y="78912"/>
                </a:lnTo>
                <a:lnTo>
                  <a:pt x="12000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2" name="CustomShape 82"/>
          <p:cNvSpPr/>
          <p:nvPr/>
        </p:nvSpPr>
        <p:spPr>
          <a:xfrm>
            <a:off x="728640" y="380700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4000"/>
                  <a:pt x="33000" y="108000"/>
                  <a:pt x="60000" y="108000"/>
                </a:cubicBezTo>
                <a:cubicBezTo>
                  <a:pt x="87000" y="108000"/>
                  <a:pt x="108000" y="84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3" name="CustomShape 83"/>
          <p:cNvSpPr/>
          <p:nvPr/>
        </p:nvSpPr>
        <p:spPr>
          <a:xfrm>
            <a:off x="1623960" y="48672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4" name="CustomShape 84"/>
          <p:cNvSpPr/>
          <p:nvPr/>
        </p:nvSpPr>
        <p:spPr>
          <a:xfrm>
            <a:off x="1405080" y="5423040"/>
            <a:ext cx="371160" cy="1425240"/>
          </a:xfrm>
          <a:custGeom>
            <a:avLst/>
            <a:gdLst/>
            <a:ahLst/>
            <a:cxnLst/>
            <a:rect l="l" t="t" r="r" b="b"/>
            <a:pathLst>
              <a:path w="120000" h="120000">
                <a:moveTo>
                  <a:pt x="9230" y="120000"/>
                </a:moveTo>
                <a:lnTo>
                  <a:pt x="0" y="120000"/>
                </a:lnTo>
                <a:lnTo>
                  <a:pt x="0" y="68819"/>
                </a:lnTo>
                <a:lnTo>
                  <a:pt x="0" y="68418"/>
                </a:lnTo>
                <a:lnTo>
                  <a:pt x="113846" y="0"/>
                </a:lnTo>
                <a:lnTo>
                  <a:pt x="120000" y="801"/>
                </a:lnTo>
                <a:lnTo>
                  <a:pt x="9230" y="69220"/>
                </a:lnTo>
                <a:lnTo>
                  <a:pt x="923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5" name="CustomShape 85"/>
          <p:cNvSpPr/>
          <p:nvPr/>
        </p:nvSpPr>
        <p:spPr>
          <a:xfrm>
            <a:off x="1666800" y="5945040"/>
            <a:ext cx="151920" cy="912600"/>
          </a:xfrm>
          <a:custGeom>
            <a:avLst/>
            <a:gdLst/>
            <a:ahLst/>
            <a:cxnLst/>
            <a:rect l="l" t="t" r="r" b="b"/>
            <a:pathLst>
              <a:path w="120000" h="120000">
                <a:moveTo>
                  <a:pt x="18750" y="120000"/>
                </a:moveTo>
                <a:lnTo>
                  <a:pt x="0" y="118747"/>
                </a:lnTo>
                <a:lnTo>
                  <a:pt x="101250" y="79930"/>
                </a:lnTo>
                <a:lnTo>
                  <a:pt x="101250" y="0"/>
                </a:lnTo>
                <a:lnTo>
                  <a:pt x="120000" y="0"/>
                </a:lnTo>
                <a:lnTo>
                  <a:pt x="120000" y="80556"/>
                </a:lnTo>
                <a:lnTo>
                  <a:pt x="18750"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6" name="CustomShape 86"/>
          <p:cNvSpPr/>
          <p:nvPr/>
        </p:nvSpPr>
        <p:spPr>
          <a:xfrm>
            <a:off x="1709640" y="52466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7" name="CustomShape 87"/>
          <p:cNvSpPr/>
          <p:nvPr/>
        </p:nvSpPr>
        <p:spPr>
          <a:xfrm>
            <a:off x="1709640" y="576432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8" name="CustomShape 88"/>
          <p:cNvSpPr/>
          <p:nvPr/>
        </p:nvSpPr>
        <p:spPr>
          <a:xfrm>
            <a:off x="1766880" y="6330960"/>
            <a:ext cx="418680" cy="526680"/>
          </a:xfrm>
          <a:custGeom>
            <a:avLst/>
            <a:gdLst/>
            <a:ahLst/>
            <a:cxnLst/>
            <a:rect l="l" t="t" r="r" b="b"/>
            <a:pathLst>
              <a:path w="120000" h="120000">
                <a:moveTo>
                  <a:pt x="5454" y="119999"/>
                </a:moveTo>
                <a:lnTo>
                  <a:pt x="0" y="117831"/>
                </a:lnTo>
                <a:lnTo>
                  <a:pt x="20454" y="74457"/>
                </a:lnTo>
                <a:lnTo>
                  <a:pt x="115909" y="0"/>
                </a:lnTo>
                <a:lnTo>
                  <a:pt x="120000" y="4337"/>
                </a:lnTo>
                <a:lnTo>
                  <a:pt x="27272" y="77710"/>
                </a:lnTo>
                <a:lnTo>
                  <a:pt x="5454" y="119999"/>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89" name="CustomShape 89"/>
          <p:cNvSpPr/>
          <p:nvPr/>
        </p:nvSpPr>
        <p:spPr>
          <a:xfrm>
            <a:off x="2147760" y="6221520"/>
            <a:ext cx="156960" cy="147240"/>
          </a:xfrm>
          <a:custGeom>
            <a:avLst/>
            <a:gdLst/>
            <a:ahLst/>
            <a:cxnLst/>
            <a:rect l="l" t="t" r="r" b="b"/>
            <a:pathLst>
              <a:path w="120000" h="120000">
                <a:moveTo>
                  <a:pt x="58181" y="120000"/>
                </a:moveTo>
                <a:cubicBezTo>
                  <a:pt x="43636" y="120000"/>
                  <a:pt x="29090" y="112258"/>
                  <a:pt x="18181" y="100645"/>
                </a:cubicBezTo>
                <a:cubicBezTo>
                  <a:pt x="7272" y="92903"/>
                  <a:pt x="0" y="77419"/>
                  <a:pt x="0" y="58064"/>
                </a:cubicBezTo>
                <a:cubicBezTo>
                  <a:pt x="0" y="42580"/>
                  <a:pt x="7272" y="27096"/>
                  <a:pt x="18181" y="15483"/>
                </a:cubicBezTo>
                <a:cubicBezTo>
                  <a:pt x="29090" y="3870"/>
                  <a:pt x="43636" y="0"/>
                  <a:pt x="58181" y="0"/>
                </a:cubicBezTo>
                <a:cubicBezTo>
                  <a:pt x="72727" y="0"/>
                  <a:pt x="87272" y="3870"/>
                  <a:pt x="98181" y="15483"/>
                </a:cubicBezTo>
                <a:cubicBezTo>
                  <a:pt x="120000" y="38709"/>
                  <a:pt x="120000" y="77419"/>
                  <a:pt x="98181" y="100645"/>
                </a:cubicBezTo>
                <a:cubicBezTo>
                  <a:pt x="87272" y="112258"/>
                  <a:pt x="72727" y="120000"/>
                  <a:pt x="58181" y="120000"/>
                </a:cubicBezTo>
                <a:close/>
                <a:moveTo>
                  <a:pt x="58181" y="15483"/>
                </a:moveTo>
                <a:cubicBezTo>
                  <a:pt x="47272" y="15483"/>
                  <a:pt x="36363" y="19354"/>
                  <a:pt x="29090" y="27096"/>
                </a:cubicBezTo>
                <a:cubicBezTo>
                  <a:pt x="21818" y="34838"/>
                  <a:pt x="14545" y="46451"/>
                  <a:pt x="14545" y="58064"/>
                </a:cubicBezTo>
                <a:cubicBezTo>
                  <a:pt x="14545" y="73548"/>
                  <a:pt x="21818" y="81290"/>
                  <a:pt x="29090" y="92903"/>
                </a:cubicBezTo>
                <a:cubicBezTo>
                  <a:pt x="36363" y="100645"/>
                  <a:pt x="47272" y="104516"/>
                  <a:pt x="58181" y="104516"/>
                </a:cubicBezTo>
                <a:cubicBezTo>
                  <a:pt x="69090" y="104516"/>
                  <a:pt x="80000" y="100645"/>
                  <a:pt x="87272" y="92903"/>
                </a:cubicBezTo>
                <a:cubicBezTo>
                  <a:pt x="105454" y="73548"/>
                  <a:pt x="105454" y="46451"/>
                  <a:pt x="87272" y="27096"/>
                </a:cubicBezTo>
                <a:cubicBezTo>
                  <a:pt x="80000" y="19354"/>
                  <a:pt x="69090" y="15483"/>
                  <a:pt x="58181" y="15483"/>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90" name="CustomShape 90"/>
          <p:cNvSpPr/>
          <p:nvPr/>
        </p:nvSpPr>
        <p:spPr>
          <a:xfrm>
            <a:off x="504720" y="9360"/>
            <a:ext cx="232920" cy="5103360"/>
          </a:xfrm>
          <a:custGeom>
            <a:avLst/>
            <a:gdLst/>
            <a:ahLst/>
            <a:cxnLst/>
            <a:rect l="l" t="t" r="r" b="b"/>
            <a:pathLst>
              <a:path w="120000" h="120000">
                <a:moveTo>
                  <a:pt x="107755" y="120000"/>
                </a:moveTo>
                <a:lnTo>
                  <a:pt x="105306" y="102793"/>
                </a:lnTo>
                <a:lnTo>
                  <a:pt x="0" y="70954"/>
                </a:lnTo>
                <a:lnTo>
                  <a:pt x="0" y="0"/>
                </a:lnTo>
                <a:lnTo>
                  <a:pt x="12244" y="0"/>
                </a:lnTo>
                <a:lnTo>
                  <a:pt x="12244" y="70842"/>
                </a:lnTo>
                <a:lnTo>
                  <a:pt x="117551" y="102793"/>
                </a:lnTo>
                <a:lnTo>
                  <a:pt x="120000" y="120000"/>
                </a:lnTo>
                <a:lnTo>
                  <a:pt x="107755" y="120000"/>
                </a:ln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91" name="CustomShape 91"/>
          <p:cNvSpPr/>
          <p:nvPr/>
        </p:nvSpPr>
        <p:spPr>
          <a:xfrm>
            <a:off x="633240" y="5103720"/>
            <a:ext cx="185400" cy="185400"/>
          </a:xfrm>
          <a:custGeom>
            <a:avLst/>
            <a:gdLst/>
            <a:ahLst/>
            <a:cxnLst/>
            <a:rect l="l" t="t" r="r" b="b"/>
            <a:pathLst>
              <a:path w="120000" h="120000">
                <a:moveTo>
                  <a:pt x="61538" y="120000"/>
                </a:moveTo>
                <a:cubicBezTo>
                  <a:pt x="27692" y="120000"/>
                  <a:pt x="0" y="92307"/>
                  <a:pt x="0" y="58461"/>
                </a:cubicBezTo>
                <a:cubicBezTo>
                  <a:pt x="0" y="27692"/>
                  <a:pt x="27692" y="0"/>
                  <a:pt x="61538" y="0"/>
                </a:cubicBezTo>
                <a:cubicBezTo>
                  <a:pt x="92307" y="0"/>
                  <a:pt x="120000" y="27692"/>
                  <a:pt x="120000" y="58461"/>
                </a:cubicBezTo>
                <a:cubicBezTo>
                  <a:pt x="120000" y="92307"/>
                  <a:pt x="92307" y="120000"/>
                  <a:pt x="61538" y="120000"/>
                </a:cubicBezTo>
                <a:close/>
                <a:moveTo>
                  <a:pt x="61538" y="12307"/>
                </a:moveTo>
                <a:cubicBezTo>
                  <a:pt x="33846" y="12307"/>
                  <a:pt x="12307" y="33846"/>
                  <a:pt x="12307" y="58461"/>
                </a:cubicBezTo>
                <a:cubicBezTo>
                  <a:pt x="12307" y="86153"/>
                  <a:pt x="33846" y="107692"/>
                  <a:pt x="61538" y="107692"/>
                </a:cubicBezTo>
                <a:cubicBezTo>
                  <a:pt x="86153" y="107692"/>
                  <a:pt x="107692" y="86153"/>
                  <a:pt x="107692" y="58461"/>
                </a:cubicBezTo>
                <a:cubicBezTo>
                  <a:pt x="107692" y="33846"/>
                  <a:pt x="86153" y="12307"/>
                  <a:pt x="61538" y="12307"/>
                </a:cubicBezTo>
                <a:close/>
              </a:path>
            </a:pathLst>
          </a:custGeom>
          <a:gradFill>
            <a:gsLst>
              <a:gs pos="0">
                <a:schemeClr val="lt2"/>
              </a:gs>
              <a:gs pos="100000">
                <a:srgbClr val="3B95DE"/>
              </a:gs>
            </a:gsLst>
            <a:lin ang="5400000"/>
          </a:gradFill>
          <a:ln>
            <a:noFill/>
          </a:ln>
        </p:spPr>
        <p:style>
          <a:lnRef idx="0">
            <a:scrgbClr r="0" g="0" b="0"/>
          </a:lnRef>
          <a:fillRef idx="0">
            <a:scrgbClr r="0" g="0" b="0"/>
          </a:fillRef>
          <a:effectRef idx="0">
            <a:scrgbClr r="0" g="0" b="0"/>
          </a:effectRef>
          <a:fontRef idx="minor"/>
        </p:style>
      </p:sp>
      <p:sp>
        <p:nvSpPr>
          <p:cNvPr id="92" name="PlaceHolder 92"/>
          <p:cNvSpPr>
            <a:spLocks noGrp="1"/>
          </p:cNvSpPr>
          <p:nvPr>
            <p:ph type="title"/>
          </p:nvPr>
        </p:nvSpPr>
        <p:spPr>
          <a:xfrm>
            <a:off x="1876320" y="1122480"/>
            <a:ext cx="8791200" cy="2387160"/>
          </a:xfrm>
          <a:prstGeom prst="rect">
            <a:avLst/>
          </a:prstGeom>
        </p:spPr>
        <p:txBody>
          <a:bodyPr tIns="91440" bIns="91440" anchor="b"/>
          <a:lstStyle/>
          <a:p>
            <a:endParaRPr lang="en-IE" sz="1400" b="0" strike="noStrike" spc="-1">
              <a:solidFill>
                <a:srgbClr val="000000"/>
              </a:solidFill>
              <a:uFill>
                <a:solidFill>
                  <a:srgbClr val="FFFFFF"/>
                </a:solidFill>
              </a:uFill>
              <a:latin typeface="Arial"/>
            </a:endParaRPr>
          </a:p>
        </p:txBody>
      </p:sp>
      <p:sp>
        <p:nvSpPr>
          <p:cNvPr id="93" name="PlaceHolder 93"/>
          <p:cNvSpPr>
            <a:spLocks noGrp="1"/>
          </p:cNvSpPr>
          <p:nvPr>
            <p:ph type="dt"/>
          </p:nvPr>
        </p:nvSpPr>
        <p:spPr>
          <a:xfrm>
            <a:off x="7077600" y="5410080"/>
            <a:ext cx="2742840" cy="364680"/>
          </a:xfrm>
          <a:prstGeom prst="rect">
            <a:avLst/>
          </a:prstGeom>
        </p:spPr>
        <p:txBody>
          <a:bodyPr tIns="91440" bIns="91440" anchor="ctr"/>
          <a:lstStyle/>
          <a:p>
            <a:endParaRPr lang="en-IE" sz="2400" b="0" strike="noStrike" spc="-1">
              <a:solidFill>
                <a:srgbClr val="000000"/>
              </a:solidFill>
              <a:uFill>
                <a:solidFill>
                  <a:srgbClr val="FFFFFF"/>
                </a:solidFill>
              </a:uFill>
              <a:latin typeface="Times New Roman"/>
            </a:endParaRPr>
          </a:p>
        </p:txBody>
      </p:sp>
      <p:sp>
        <p:nvSpPr>
          <p:cNvPr id="94" name="PlaceHolder 94"/>
          <p:cNvSpPr>
            <a:spLocks noGrp="1"/>
          </p:cNvSpPr>
          <p:nvPr>
            <p:ph type="ftr"/>
          </p:nvPr>
        </p:nvSpPr>
        <p:spPr>
          <a:xfrm>
            <a:off x="1876320" y="5410080"/>
            <a:ext cx="5124600" cy="364680"/>
          </a:xfrm>
          <a:prstGeom prst="rect">
            <a:avLst/>
          </a:prstGeom>
        </p:spPr>
        <p:txBody>
          <a:bodyPr tIns="91440" bIns="91440" anchor="ctr"/>
          <a:lstStyle/>
          <a:p>
            <a:endParaRPr lang="en-IE" sz="2400" b="0" strike="noStrike" spc="-1">
              <a:solidFill>
                <a:srgbClr val="000000"/>
              </a:solidFill>
              <a:uFill>
                <a:solidFill>
                  <a:srgbClr val="FFFFFF"/>
                </a:solidFill>
              </a:uFill>
              <a:latin typeface="Times New Roman"/>
            </a:endParaRPr>
          </a:p>
        </p:txBody>
      </p:sp>
      <p:sp>
        <p:nvSpPr>
          <p:cNvPr id="95" name="PlaceHolder 95"/>
          <p:cNvSpPr>
            <a:spLocks noGrp="1"/>
          </p:cNvSpPr>
          <p:nvPr>
            <p:ph type="sldNum"/>
          </p:nvPr>
        </p:nvSpPr>
        <p:spPr>
          <a:xfrm>
            <a:off x="9896760" y="5410080"/>
            <a:ext cx="770760" cy="364680"/>
          </a:xfrm>
          <a:prstGeom prst="rect">
            <a:avLst/>
          </a:prstGeom>
        </p:spPr>
        <p:txBody>
          <a:bodyPr anchor="ctr"/>
          <a:lstStyle/>
          <a:p>
            <a:pPr algn="r">
              <a:lnSpc>
                <a:spcPct val="100000"/>
              </a:lnSpc>
            </a:pPr>
            <a:fld id="{C9174728-87B2-40F2-B1B6-88A74476C077}" type="slidenum">
              <a:rPr lang="en-IE" sz="1050" b="0" strike="noStrike" spc="-1">
                <a:solidFill>
                  <a:srgbClr val="FFFFFF"/>
                </a:solidFill>
                <a:uFill>
                  <a:solidFill>
                    <a:srgbClr val="FFFFFF"/>
                  </a:solidFill>
                </a:uFill>
                <a:latin typeface="Questrial"/>
                <a:ea typeface="Questrial"/>
              </a:rPr>
              <a:t>‹#›</a:t>
            </a:fld>
            <a:endParaRPr lang="en-IE" sz="1400" b="0" strike="noStrike" spc="-1">
              <a:solidFill>
                <a:srgbClr val="000000"/>
              </a:solidFill>
              <a:uFill>
                <a:solidFill>
                  <a:srgbClr val="FFFFFF"/>
                </a:solidFill>
              </a:uFill>
              <a:latin typeface="Times New Roman"/>
            </a:endParaRPr>
          </a:p>
        </p:txBody>
      </p:sp>
      <p:sp>
        <p:nvSpPr>
          <p:cNvPr id="96" name="PlaceHolder 96"/>
          <p:cNvSpPr>
            <a:spLocks noGrp="1"/>
          </p:cNvSpPr>
          <p:nvPr>
            <p:ph type="body"/>
          </p:nvPr>
        </p:nvSpPr>
        <p:spPr>
          <a:xfrm>
            <a:off x="609480" y="1604520"/>
            <a:ext cx="10972440" cy="3977280"/>
          </a:xfrm>
          <a:prstGeom prst="rect">
            <a:avLst/>
          </a:prstGeom>
        </p:spPr>
        <p:txBody>
          <a:bodyPr lIns="0" tIns="0" rIns="0" bIns="0"/>
          <a:lstStyle/>
          <a:p>
            <a:pPr marL="432000" indent="-324000">
              <a:buClr>
                <a:srgbClr val="000000"/>
              </a:buClr>
              <a:buSzPct val="45000"/>
              <a:buFont typeface="Wingdings" charset="2"/>
              <a:buChar char=""/>
            </a:pPr>
            <a:r>
              <a:rPr lang="en-IE" sz="1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E" sz="1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E" sz="1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E" sz="1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E"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E"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E"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sp>
        <p:nvSpPr>
          <p:cNvPr id="131" name="CustomShape 1"/>
          <p:cNvSpPr/>
          <p:nvPr/>
        </p:nvSpPr>
        <p:spPr>
          <a:xfrm>
            <a:off x="114480" y="4680"/>
            <a:ext cx="23400" cy="2180880"/>
          </a:xfrm>
          <a:prstGeom prst="rect">
            <a:avLst/>
          </a:prstGeom>
          <a:solidFill>
            <a:srgbClr val="729FCF"/>
          </a:solidFill>
          <a:ln>
            <a:noFill/>
          </a:ln>
        </p:spPr>
        <p:style>
          <a:lnRef idx="0">
            <a:scrgbClr r="0" g="0" b="0"/>
          </a:lnRef>
          <a:fillRef idx="0">
            <a:scrgbClr r="0" g="0" b="0"/>
          </a:fillRef>
          <a:effectRef idx="0">
            <a:scrgbClr r="0" g="0" b="0"/>
          </a:effectRef>
          <a:fontRef idx="minor"/>
        </p:style>
      </p:sp>
      <p:sp>
        <p:nvSpPr>
          <p:cNvPr id="132" name="CustomShape 2"/>
          <p:cNvSpPr/>
          <p:nvPr/>
        </p:nvSpPr>
        <p:spPr>
          <a:xfrm>
            <a:off x="33480" y="217656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33" name="CustomShape 3"/>
          <p:cNvSpPr/>
          <p:nvPr/>
        </p:nvSpPr>
        <p:spPr>
          <a:xfrm>
            <a:off x="28440" y="40212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34" name="CustomShape 4"/>
          <p:cNvSpPr/>
          <p:nvPr/>
        </p:nvSpPr>
        <p:spPr>
          <a:xfrm>
            <a:off x="200160" y="4680"/>
            <a:ext cx="369360" cy="1810800"/>
          </a:xfrm>
          <a:custGeom>
            <a:avLst/>
            <a:gdLst/>
            <a:ahLst/>
            <a:cxnLst/>
            <a:rect l="l" t="t" r="r" b="b"/>
            <a:pathLst>
              <a:path w="120000" h="120000">
                <a:moveTo>
                  <a:pt x="112274" y="120000"/>
                </a:moveTo>
                <a:lnTo>
                  <a:pt x="0" y="65836"/>
                </a:lnTo>
                <a:lnTo>
                  <a:pt x="0" y="0"/>
                </a:lnTo>
                <a:lnTo>
                  <a:pt x="7725" y="0"/>
                </a:lnTo>
                <a:lnTo>
                  <a:pt x="7725" y="65521"/>
                </a:lnTo>
                <a:lnTo>
                  <a:pt x="120000" y="119368"/>
                </a:lnTo>
                <a:lnTo>
                  <a:pt x="112274"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35" name="CustomShape 5"/>
          <p:cNvSpPr/>
          <p:nvPr/>
        </p:nvSpPr>
        <p:spPr>
          <a:xfrm>
            <a:off x="503280" y="18018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9000" y="0"/>
                  <a:pt x="120000" y="18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27000"/>
                  <a:pt x="93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36" name="CustomShape 6"/>
          <p:cNvSpPr/>
          <p:nvPr/>
        </p:nvSpPr>
        <p:spPr>
          <a:xfrm>
            <a:off x="285840" y="4680"/>
            <a:ext cx="369360" cy="1429920"/>
          </a:xfrm>
          <a:custGeom>
            <a:avLst/>
            <a:gdLst/>
            <a:ahLst/>
            <a:cxnLst/>
            <a:rect l="l" t="t" r="r" b="b"/>
            <a:pathLst>
              <a:path w="120000" h="120000">
                <a:moveTo>
                  <a:pt x="113819" y="120000"/>
                </a:moveTo>
                <a:lnTo>
                  <a:pt x="0" y="51009"/>
                </a:lnTo>
                <a:lnTo>
                  <a:pt x="0" y="0"/>
                </a:lnTo>
                <a:lnTo>
                  <a:pt x="9270" y="0"/>
                </a:lnTo>
                <a:lnTo>
                  <a:pt x="9270" y="50610"/>
                </a:lnTo>
                <a:lnTo>
                  <a:pt x="120000" y="119200"/>
                </a:lnTo>
                <a:lnTo>
                  <a:pt x="113819"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37" name="CustomShape 7"/>
          <p:cNvSpPr/>
          <p:nvPr/>
        </p:nvSpPr>
        <p:spPr>
          <a:xfrm>
            <a:off x="546120" y="0"/>
            <a:ext cx="151920" cy="912600"/>
          </a:xfrm>
          <a:custGeom>
            <a:avLst/>
            <a:gdLst/>
            <a:ahLst/>
            <a:cxnLst/>
            <a:rect l="l" t="t" r="r" b="b"/>
            <a:pathLst>
              <a:path w="120000" h="120000">
                <a:moveTo>
                  <a:pt x="120000" y="120000"/>
                </a:moveTo>
                <a:lnTo>
                  <a:pt x="97500" y="120000"/>
                </a:lnTo>
                <a:lnTo>
                  <a:pt x="97500" y="40069"/>
                </a:lnTo>
                <a:lnTo>
                  <a:pt x="0" y="1252"/>
                </a:lnTo>
                <a:lnTo>
                  <a:pt x="18750" y="0"/>
                </a:lnTo>
                <a:lnTo>
                  <a:pt x="120000" y="39443"/>
                </a:lnTo>
                <a:lnTo>
                  <a:pt x="120000"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38" name="CustomShape 8"/>
          <p:cNvSpPr/>
          <p:nvPr/>
        </p:nvSpPr>
        <p:spPr>
          <a:xfrm>
            <a:off x="588960" y="142092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9000" y="0"/>
                  <a:pt x="120000" y="21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27000"/>
                  <a:pt x="93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39" name="CustomShape 9"/>
          <p:cNvSpPr/>
          <p:nvPr/>
        </p:nvSpPr>
        <p:spPr>
          <a:xfrm>
            <a:off x="588960" y="9032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40" name="CustomShape 10"/>
          <p:cNvSpPr/>
          <p:nvPr/>
        </p:nvSpPr>
        <p:spPr>
          <a:xfrm>
            <a:off x="641520" y="0"/>
            <a:ext cx="421920" cy="526680"/>
          </a:xfrm>
          <a:custGeom>
            <a:avLst/>
            <a:gdLst/>
            <a:ahLst/>
            <a:cxnLst/>
            <a:rect l="l" t="t" r="r" b="b"/>
            <a:pathLst>
              <a:path w="120000" h="120000">
                <a:moveTo>
                  <a:pt x="115939" y="119999"/>
                </a:moveTo>
                <a:lnTo>
                  <a:pt x="21654" y="44457"/>
                </a:lnTo>
                <a:lnTo>
                  <a:pt x="0" y="2168"/>
                </a:lnTo>
                <a:lnTo>
                  <a:pt x="6766" y="0"/>
                </a:lnTo>
                <a:lnTo>
                  <a:pt x="28421" y="41204"/>
                </a:lnTo>
                <a:lnTo>
                  <a:pt x="120000" y="115662"/>
                </a:lnTo>
                <a:lnTo>
                  <a:pt x="115939" y="119999"/>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41" name="CustomShape 11"/>
          <p:cNvSpPr/>
          <p:nvPr/>
        </p:nvSpPr>
        <p:spPr>
          <a:xfrm>
            <a:off x="1020600" y="488880"/>
            <a:ext cx="161640" cy="147240"/>
          </a:xfrm>
          <a:custGeom>
            <a:avLst/>
            <a:gdLst/>
            <a:ahLst/>
            <a:cxnLst/>
            <a:rect l="l" t="t" r="r" b="b"/>
            <a:pathLst>
              <a:path w="120000" h="120000">
                <a:moveTo>
                  <a:pt x="60000" y="120000"/>
                </a:moveTo>
                <a:cubicBezTo>
                  <a:pt x="45882" y="120000"/>
                  <a:pt x="31764" y="116129"/>
                  <a:pt x="21176" y="104516"/>
                </a:cubicBezTo>
                <a:cubicBezTo>
                  <a:pt x="0" y="77419"/>
                  <a:pt x="0" y="38709"/>
                  <a:pt x="21176" y="15483"/>
                </a:cubicBezTo>
                <a:cubicBezTo>
                  <a:pt x="31764" y="3870"/>
                  <a:pt x="45882" y="0"/>
                  <a:pt x="60000" y="0"/>
                </a:cubicBezTo>
                <a:cubicBezTo>
                  <a:pt x="74117" y="0"/>
                  <a:pt x="88235" y="3870"/>
                  <a:pt x="98823" y="15483"/>
                </a:cubicBezTo>
                <a:cubicBezTo>
                  <a:pt x="120000" y="38709"/>
                  <a:pt x="120000" y="77419"/>
                  <a:pt x="98823" y="104516"/>
                </a:cubicBezTo>
                <a:cubicBezTo>
                  <a:pt x="88235" y="116129"/>
                  <a:pt x="74117" y="120000"/>
                  <a:pt x="60000" y="120000"/>
                </a:cubicBezTo>
                <a:close/>
                <a:moveTo>
                  <a:pt x="60000" y="15483"/>
                </a:moveTo>
                <a:cubicBezTo>
                  <a:pt x="49411" y="15483"/>
                  <a:pt x="38823" y="19354"/>
                  <a:pt x="31764" y="27096"/>
                </a:cubicBezTo>
                <a:cubicBezTo>
                  <a:pt x="14117" y="46451"/>
                  <a:pt x="14117" y="73548"/>
                  <a:pt x="31764" y="92903"/>
                </a:cubicBezTo>
                <a:cubicBezTo>
                  <a:pt x="38823" y="100645"/>
                  <a:pt x="49411" y="104516"/>
                  <a:pt x="60000" y="104516"/>
                </a:cubicBezTo>
                <a:cubicBezTo>
                  <a:pt x="70588" y="104516"/>
                  <a:pt x="81176" y="100645"/>
                  <a:pt x="88235" y="92903"/>
                </a:cubicBezTo>
                <a:cubicBezTo>
                  <a:pt x="105882" y="73548"/>
                  <a:pt x="105882" y="46451"/>
                  <a:pt x="88235" y="27096"/>
                </a:cubicBezTo>
                <a:cubicBezTo>
                  <a:pt x="81176" y="19354"/>
                  <a:pt x="70588" y="15483"/>
                  <a:pt x="60000" y="15483"/>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42" name="CustomShape 12"/>
          <p:cNvSpPr/>
          <p:nvPr/>
        </p:nvSpPr>
        <p:spPr>
          <a:xfrm>
            <a:off x="-4680" y="9360"/>
            <a:ext cx="360" cy="360"/>
          </a:xfrm>
          <a:custGeom>
            <a:avLst/>
            <a:gdLst/>
            <a:ahLst/>
            <a:cxnLst/>
            <a:rect l="l" t="t" r="r" b="b"/>
            <a:pathLst>
              <a:path w="21600" h="21600">
                <a:moveTo>
                  <a:pt x="0" y="0"/>
                </a:moveTo>
                <a:lnTo>
                  <a:pt x="21600" y="21600"/>
                </a:lnTo>
              </a:path>
            </a:pathLst>
          </a:custGeom>
          <a:solidFill>
            <a:srgbClr val="729FCF"/>
          </a:solidFill>
          <a:ln w="9360">
            <a:solidFill>
              <a:srgbClr val="FFFFFF"/>
            </a:solidFill>
            <a:miter/>
          </a:ln>
        </p:spPr>
        <p:style>
          <a:lnRef idx="0">
            <a:scrgbClr r="0" g="0" b="0"/>
          </a:lnRef>
          <a:fillRef idx="0">
            <a:scrgbClr r="0" g="0" b="0"/>
          </a:fillRef>
          <a:effectRef idx="0">
            <a:scrgbClr r="0" g="0" b="0"/>
          </a:effectRef>
          <a:fontRef idx="minor"/>
        </p:style>
      </p:sp>
      <p:sp>
        <p:nvSpPr>
          <p:cNvPr id="143" name="CustomShape 13"/>
          <p:cNvSpPr/>
          <p:nvPr/>
        </p:nvSpPr>
        <p:spPr>
          <a:xfrm>
            <a:off x="9360" y="1801800"/>
            <a:ext cx="123480" cy="126720"/>
          </a:xfrm>
          <a:custGeom>
            <a:avLst/>
            <a:gdLst/>
            <a:ahLst/>
            <a:cxnLst/>
            <a:rect l="l" t="t" r="r" b="b"/>
            <a:pathLst>
              <a:path w="120000" h="120000">
                <a:moveTo>
                  <a:pt x="9230" y="120000"/>
                </a:moveTo>
                <a:lnTo>
                  <a:pt x="0" y="106500"/>
                </a:lnTo>
                <a:lnTo>
                  <a:pt x="106153" y="0"/>
                </a:lnTo>
                <a:lnTo>
                  <a:pt x="120000" y="13500"/>
                </a:lnTo>
                <a:lnTo>
                  <a:pt x="9230"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44" name="CustomShape 14"/>
          <p:cNvSpPr/>
          <p:nvPr/>
        </p:nvSpPr>
        <p:spPr>
          <a:xfrm>
            <a:off x="-9360" y="3549600"/>
            <a:ext cx="147240" cy="480600"/>
          </a:xfrm>
          <a:custGeom>
            <a:avLst/>
            <a:gdLst/>
            <a:ahLst/>
            <a:cxnLst/>
            <a:rect l="l" t="t" r="r" b="b"/>
            <a:pathLst>
              <a:path w="120000" h="120000">
                <a:moveTo>
                  <a:pt x="120000" y="120000"/>
                </a:moveTo>
                <a:lnTo>
                  <a:pt x="100645" y="120000"/>
                </a:lnTo>
                <a:lnTo>
                  <a:pt x="100645" y="30891"/>
                </a:lnTo>
                <a:lnTo>
                  <a:pt x="0" y="4752"/>
                </a:lnTo>
                <a:lnTo>
                  <a:pt x="15483" y="0"/>
                </a:lnTo>
                <a:lnTo>
                  <a:pt x="120000" y="27326"/>
                </a:lnTo>
                <a:lnTo>
                  <a:pt x="120000"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45" name="CustomShape 15"/>
          <p:cNvSpPr/>
          <p:nvPr/>
        </p:nvSpPr>
        <p:spPr>
          <a:xfrm>
            <a:off x="128520" y="1382760"/>
            <a:ext cx="142560" cy="475920"/>
          </a:xfrm>
          <a:custGeom>
            <a:avLst/>
            <a:gdLst/>
            <a:ahLst/>
            <a:cxnLst/>
            <a:rect l="l" t="t" r="r" b="b"/>
            <a:pathLst>
              <a:path w="120000" h="120000">
                <a:moveTo>
                  <a:pt x="120000" y="120000"/>
                </a:moveTo>
                <a:lnTo>
                  <a:pt x="104000" y="120000"/>
                </a:lnTo>
                <a:lnTo>
                  <a:pt x="104000" y="33600"/>
                </a:lnTo>
                <a:lnTo>
                  <a:pt x="0" y="3600"/>
                </a:lnTo>
                <a:lnTo>
                  <a:pt x="12000" y="0"/>
                </a:lnTo>
                <a:lnTo>
                  <a:pt x="120000" y="32400"/>
                </a:lnTo>
                <a:lnTo>
                  <a:pt x="120000"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46" name="CustomShape 16"/>
          <p:cNvSpPr/>
          <p:nvPr/>
        </p:nvSpPr>
        <p:spPr>
          <a:xfrm>
            <a:off x="204840" y="1849320"/>
            <a:ext cx="114120" cy="107640"/>
          </a:xfrm>
          <a:custGeom>
            <a:avLst/>
            <a:gdLst/>
            <a:ahLst/>
            <a:cxnLst/>
            <a:rect l="l" t="t" r="r" b="b"/>
            <a:pathLst>
              <a:path w="120000" h="120000">
                <a:moveTo>
                  <a:pt x="60000" y="120000"/>
                </a:moveTo>
                <a:cubicBezTo>
                  <a:pt x="30000" y="120000"/>
                  <a:pt x="0" y="93913"/>
                  <a:pt x="0" y="62608"/>
                </a:cubicBezTo>
                <a:cubicBezTo>
                  <a:pt x="0" y="26086"/>
                  <a:pt x="30000" y="0"/>
                  <a:pt x="60000" y="0"/>
                </a:cubicBezTo>
                <a:cubicBezTo>
                  <a:pt x="90000" y="0"/>
                  <a:pt x="120000" y="26086"/>
                  <a:pt x="120000" y="62608"/>
                </a:cubicBezTo>
                <a:cubicBezTo>
                  <a:pt x="120000" y="93913"/>
                  <a:pt x="90000" y="120000"/>
                  <a:pt x="60000" y="120000"/>
                </a:cubicBezTo>
                <a:close/>
                <a:moveTo>
                  <a:pt x="60000" y="20869"/>
                </a:moveTo>
                <a:cubicBezTo>
                  <a:pt x="40000" y="20869"/>
                  <a:pt x="20000" y="41739"/>
                  <a:pt x="20000" y="62608"/>
                </a:cubicBezTo>
                <a:cubicBezTo>
                  <a:pt x="20000" y="83478"/>
                  <a:pt x="40000" y="99130"/>
                  <a:pt x="60000" y="99130"/>
                </a:cubicBezTo>
                <a:cubicBezTo>
                  <a:pt x="80000" y="99130"/>
                  <a:pt x="100000" y="83478"/>
                  <a:pt x="100000" y="62608"/>
                </a:cubicBezTo>
                <a:cubicBezTo>
                  <a:pt x="100000" y="41739"/>
                  <a:pt x="80000" y="20869"/>
                  <a:pt x="60000" y="20869"/>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47" name="CustomShape 17"/>
          <p:cNvSpPr/>
          <p:nvPr/>
        </p:nvSpPr>
        <p:spPr>
          <a:xfrm>
            <a:off x="133200" y="4662360"/>
            <a:ext cx="23400" cy="2180880"/>
          </a:xfrm>
          <a:prstGeom prst="rect">
            <a:avLst/>
          </a:prstGeom>
          <a:solidFill>
            <a:srgbClr val="729FCF"/>
          </a:solidFill>
          <a:ln>
            <a:noFill/>
          </a:ln>
        </p:spPr>
        <p:style>
          <a:lnRef idx="0">
            <a:scrgbClr r="0" g="0" b="0"/>
          </a:lnRef>
          <a:fillRef idx="0">
            <a:scrgbClr r="0" g="0" b="0"/>
          </a:fillRef>
          <a:effectRef idx="0">
            <a:scrgbClr r="0" g="0" b="0"/>
          </a:effectRef>
          <a:fontRef idx="minor"/>
        </p:style>
      </p:sp>
      <p:sp>
        <p:nvSpPr>
          <p:cNvPr id="148" name="CustomShape 18"/>
          <p:cNvSpPr/>
          <p:nvPr/>
        </p:nvSpPr>
        <p:spPr>
          <a:xfrm>
            <a:off x="223920" y="5041800"/>
            <a:ext cx="369360" cy="1801440"/>
          </a:xfrm>
          <a:custGeom>
            <a:avLst/>
            <a:gdLst/>
            <a:ahLst/>
            <a:cxnLst/>
            <a:rect l="l" t="t" r="r" b="b"/>
            <a:pathLst>
              <a:path w="120000" h="120000">
                <a:moveTo>
                  <a:pt x="7725" y="120000"/>
                </a:moveTo>
                <a:lnTo>
                  <a:pt x="0" y="120000"/>
                </a:lnTo>
                <a:lnTo>
                  <a:pt x="0" y="54449"/>
                </a:lnTo>
                <a:lnTo>
                  <a:pt x="0" y="54132"/>
                </a:lnTo>
                <a:lnTo>
                  <a:pt x="112274" y="0"/>
                </a:lnTo>
                <a:lnTo>
                  <a:pt x="120000" y="634"/>
                </a:lnTo>
                <a:lnTo>
                  <a:pt x="7725" y="54766"/>
                </a:lnTo>
                <a:lnTo>
                  <a:pt x="7725"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49" name="CustomShape 19"/>
          <p:cNvSpPr/>
          <p:nvPr/>
        </p:nvSpPr>
        <p:spPr>
          <a:xfrm>
            <a:off x="52560" y="44816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4000" y="108000"/>
                  <a:pt x="108000" y="87000"/>
                  <a:pt x="108000" y="60000"/>
                </a:cubicBezTo>
                <a:cubicBezTo>
                  <a:pt x="108000" y="33000"/>
                  <a:pt x="84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0" name="CustomShape 20"/>
          <p:cNvSpPr/>
          <p:nvPr/>
        </p:nvSpPr>
        <p:spPr>
          <a:xfrm>
            <a:off x="-14400" y="5627520"/>
            <a:ext cx="85320" cy="1215720"/>
          </a:xfrm>
          <a:custGeom>
            <a:avLst/>
            <a:gdLst/>
            <a:ahLst/>
            <a:cxnLst/>
            <a:rect l="l" t="t" r="r" b="b"/>
            <a:pathLst>
              <a:path w="120000" h="120000">
                <a:moveTo>
                  <a:pt x="120000" y="120000"/>
                </a:moveTo>
                <a:lnTo>
                  <a:pt x="80000" y="120000"/>
                </a:lnTo>
                <a:lnTo>
                  <a:pt x="80000" y="23342"/>
                </a:lnTo>
                <a:lnTo>
                  <a:pt x="0" y="469"/>
                </a:lnTo>
                <a:lnTo>
                  <a:pt x="40000" y="0"/>
                </a:lnTo>
                <a:lnTo>
                  <a:pt x="120000" y="22872"/>
                </a:lnTo>
                <a:lnTo>
                  <a:pt x="120000"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1" name="CustomShape 21"/>
          <p:cNvSpPr/>
          <p:nvPr/>
        </p:nvSpPr>
        <p:spPr>
          <a:xfrm>
            <a:off x="527040" y="486720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2" name="CustomShape 22"/>
          <p:cNvSpPr/>
          <p:nvPr/>
        </p:nvSpPr>
        <p:spPr>
          <a:xfrm>
            <a:off x="309600" y="5423040"/>
            <a:ext cx="374400" cy="1425240"/>
          </a:xfrm>
          <a:custGeom>
            <a:avLst/>
            <a:gdLst/>
            <a:ahLst/>
            <a:cxnLst/>
            <a:rect l="l" t="t" r="r" b="b"/>
            <a:pathLst>
              <a:path w="120000" h="120000">
                <a:moveTo>
                  <a:pt x="9152" y="120000"/>
                </a:moveTo>
                <a:lnTo>
                  <a:pt x="0" y="120000"/>
                </a:lnTo>
                <a:lnTo>
                  <a:pt x="0" y="68819"/>
                </a:lnTo>
                <a:lnTo>
                  <a:pt x="1525" y="68418"/>
                </a:lnTo>
                <a:lnTo>
                  <a:pt x="112372" y="0"/>
                </a:lnTo>
                <a:lnTo>
                  <a:pt x="120000" y="801"/>
                </a:lnTo>
                <a:lnTo>
                  <a:pt x="9152" y="69220"/>
                </a:lnTo>
                <a:lnTo>
                  <a:pt x="9152"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3" name="CustomShape 23"/>
          <p:cNvSpPr/>
          <p:nvPr/>
        </p:nvSpPr>
        <p:spPr>
          <a:xfrm>
            <a:off x="569880" y="5945040"/>
            <a:ext cx="151920" cy="912600"/>
          </a:xfrm>
          <a:custGeom>
            <a:avLst/>
            <a:gdLst/>
            <a:ahLst/>
            <a:cxnLst/>
            <a:rect l="l" t="t" r="r" b="b"/>
            <a:pathLst>
              <a:path w="120000" h="120000">
                <a:moveTo>
                  <a:pt x="18750" y="120000"/>
                </a:moveTo>
                <a:lnTo>
                  <a:pt x="0" y="118747"/>
                </a:lnTo>
                <a:lnTo>
                  <a:pt x="101250" y="79930"/>
                </a:lnTo>
                <a:lnTo>
                  <a:pt x="101250" y="0"/>
                </a:lnTo>
                <a:lnTo>
                  <a:pt x="120000" y="0"/>
                </a:lnTo>
                <a:lnTo>
                  <a:pt x="120000" y="80556"/>
                </a:lnTo>
                <a:lnTo>
                  <a:pt x="18750"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4" name="CustomShape 24"/>
          <p:cNvSpPr/>
          <p:nvPr/>
        </p:nvSpPr>
        <p:spPr>
          <a:xfrm>
            <a:off x="612720" y="524664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5" name="CustomShape 25"/>
          <p:cNvSpPr/>
          <p:nvPr/>
        </p:nvSpPr>
        <p:spPr>
          <a:xfrm>
            <a:off x="612720" y="5764320"/>
            <a:ext cx="19008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6" name="CustomShape 26"/>
          <p:cNvSpPr/>
          <p:nvPr/>
        </p:nvSpPr>
        <p:spPr>
          <a:xfrm>
            <a:off x="669960" y="6330960"/>
            <a:ext cx="417240" cy="517320"/>
          </a:xfrm>
          <a:custGeom>
            <a:avLst/>
            <a:gdLst/>
            <a:ahLst/>
            <a:cxnLst/>
            <a:rect l="l" t="t" r="r" b="b"/>
            <a:pathLst>
              <a:path w="120000" h="120000">
                <a:moveTo>
                  <a:pt x="6844" y="120000"/>
                </a:moveTo>
                <a:lnTo>
                  <a:pt x="0" y="117791"/>
                </a:lnTo>
                <a:lnTo>
                  <a:pt x="20532" y="75828"/>
                </a:lnTo>
                <a:lnTo>
                  <a:pt x="21901" y="75828"/>
                </a:lnTo>
                <a:lnTo>
                  <a:pt x="115893" y="0"/>
                </a:lnTo>
                <a:lnTo>
                  <a:pt x="120000" y="4417"/>
                </a:lnTo>
                <a:lnTo>
                  <a:pt x="27376" y="79141"/>
                </a:lnTo>
                <a:lnTo>
                  <a:pt x="6844"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7" name="CustomShape 27"/>
          <p:cNvSpPr/>
          <p:nvPr/>
        </p:nvSpPr>
        <p:spPr>
          <a:xfrm>
            <a:off x="1049400" y="6221520"/>
            <a:ext cx="156960" cy="147240"/>
          </a:xfrm>
          <a:custGeom>
            <a:avLst/>
            <a:gdLst/>
            <a:ahLst/>
            <a:cxnLst/>
            <a:rect l="l" t="t" r="r" b="b"/>
            <a:pathLst>
              <a:path w="120000" h="120000">
                <a:moveTo>
                  <a:pt x="58181" y="120000"/>
                </a:moveTo>
                <a:cubicBezTo>
                  <a:pt x="43636" y="120000"/>
                  <a:pt x="29090" y="112258"/>
                  <a:pt x="18181" y="100645"/>
                </a:cubicBezTo>
                <a:cubicBezTo>
                  <a:pt x="7272" y="92903"/>
                  <a:pt x="0" y="77419"/>
                  <a:pt x="0" y="58064"/>
                </a:cubicBezTo>
                <a:cubicBezTo>
                  <a:pt x="0" y="42580"/>
                  <a:pt x="7272" y="27096"/>
                  <a:pt x="18181" y="15483"/>
                </a:cubicBezTo>
                <a:cubicBezTo>
                  <a:pt x="29090" y="3870"/>
                  <a:pt x="43636" y="0"/>
                  <a:pt x="58181" y="0"/>
                </a:cubicBezTo>
                <a:cubicBezTo>
                  <a:pt x="72727" y="0"/>
                  <a:pt x="87272" y="3870"/>
                  <a:pt x="98181" y="15483"/>
                </a:cubicBezTo>
                <a:cubicBezTo>
                  <a:pt x="120000" y="38709"/>
                  <a:pt x="120000" y="77419"/>
                  <a:pt x="98181" y="100645"/>
                </a:cubicBezTo>
                <a:cubicBezTo>
                  <a:pt x="87272" y="112258"/>
                  <a:pt x="72727" y="120000"/>
                  <a:pt x="58181" y="120000"/>
                </a:cubicBezTo>
                <a:close/>
                <a:moveTo>
                  <a:pt x="58181" y="15483"/>
                </a:moveTo>
                <a:cubicBezTo>
                  <a:pt x="47272" y="15483"/>
                  <a:pt x="36363" y="19354"/>
                  <a:pt x="29090" y="27096"/>
                </a:cubicBezTo>
                <a:cubicBezTo>
                  <a:pt x="21818" y="34838"/>
                  <a:pt x="14545" y="46451"/>
                  <a:pt x="14545" y="58064"/>
                </a:cubicBezTo>
                <a:cubicBezTo>
                  <a:pt x="14545" y="73548"/>
                  <a:pt x="21818" y="81290"/>
                  <a:pt x="29090" y="92903"/>
                </a:cubicBezTo>
                <a:cubicBezTo>
                  <a:pt x="36363" y="100645"/>
                  <a:pt x="47272" y="104516"/>
                  <a:pt x="58181" y="104516"/>
                </a:cubicBezTo>
                <a:cubicBezTo>
                  <a:pt x="69090" y="104516"/>
                  <a:pt x="80000" y="100645"/>
                  <a:pt x="87272" y="92903"/>
                </a:cubicBezTo>
                <a:cubicBezTo>
                  <a:pt x="105454" y="73548"/>
                  <a:pt x="105454" y="46451"/>
                  <a:pt x="87272" y="27096"/>
                </a:cubicBezTo>
                <a:cubicBezTo>
                  <a:pt x="80000" y="19354"/>
                  <a:pt x="69090" y="15483"/>
                  <a:pt x="58181" y="15483"/>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8" name="CustomShape 28"/>
          <p:cNvSpPr/>
          <p:nvPr/>
        </p:nvSpPr>
        <p:spPr>
          <a:xfrm>
            <a:off x="11484000" y="0"/>
            <a:ext cx="417240" cy="512280"/>
          </a:xfrm>
          <a:custGeom>
            <a:avLst/>
            <a:gdLst/>
            <a:ahLst/>
            <a:cxnLst/>
            <a:rect l="l" t="t" r="r" b="b"/>
            <a:pathLst>
              <a:path w="120000" h="120000">
                <a:moveTo>
                  <a:pt x="5475" y="120000"/>
                </a:moveTo>
                <a:lnTo>
                  <a:pt x="0" y="116656"/>
                </a:lnTo>
                <a:lnTo>
                  <a:pt x="92623" y="40123"/>
                </a:lnTo>
                <a:lnTo>
                  <a:pt x="113155" y="0"/>
                </a:lnTo>
                <a:lnTo>
                  <a:pt x="120000" y="2229"/>
                </a:lnTo>
                <a:lnTo>
                  <a:pt x="99467" y="43467"/>
                </a:lnTo>
                <a:lnTo>
                  <a:pt x="99467" y="43467"/>
                </a:lnTo>
                <a:lnTo>
                  <a:pt x="5475"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59" name="CustomShape 29"/>
          <p:cNvSpPr/>
          <p:nvPr/>
        </p:nvSpPr>
        <p:spPr>
          <a:xfrm>
            <a:off x="11364840" y="474840"/>
            <a:ext cx="156960" cy="151920"/>
          </a:xfrm>
          <a:custGeom>
            <a:avLst/>
            <a:gdLst/>
            <a:ahLst/>
            <a:cxnLst/>
            <a:rect l="l" t="t" r="r" b="b"/>
            <a:pathLst>
              <a:path w="120000" h="120000">
                <a:moveTo>
                  <a:pt x="61818" y="120000"/>
                </a:moveTo>
                <a:cubicBezTo>
                  <a:pt x="47272" y="120000"/>
                  <a:pt x="32727" y="112500"/>
                  <a:pt x="21818" y="101250"/>
                </a:cubicBezTo>
                <a:cubicBezTo>
                  <a:pt x="0" y="78750"/>
                  <a:pt x="0" y="41250"/>
                  <a:pt x="21818" y="18750"/>
                </a:cubicBezTo>
                <a:cubicBezTo>
                  <a:pt x="32727" y="7500"/>
                  <a:pt x="47272" y="0"/>
                  <a:pt x="61818" y="0"/>
                </a:cubicBezTo>
                <a:cubicBezTo>
                  <a:pt x="76363" y="0"/>
                  <a:pt x="90909" y="7500"/>
                  <a:pt x="101818" y="18750"/>
                </a:cubicBezTo>
                <a:cubicBezTo>
                  <a:pt x="112727" y="30000"/>
                  <a:pt x="120000" y="45000"/>
                  <a:pt x="120000" y="60000"/>
                </a:cubicBezTo>
                <a:cubicBezTo>
                  <a:pt x="120000" y="75000"/>
                  <a:pt x="112727" y="90000"/>
                  <a:pt x="101818" y="101250"/>
                </a:cubicBezTo>
                <a:cubicBezTo>
                  <a:pt x="90909" y="112500"/>
                  <a:pt x="76363" y="120000"/>
                  <a:pt x="61818" y="120000"/>
                </a:cubicBezTo>
                <a:close/>
                <a:moveTo>
                  <a:pt x="61818" y="15000"/>
                </a:moveTo>
                <a:cubicBezTo>
                  <a:pt x="50909" y="15000"/>
                  <a:pt x="40000" y="22500"/>
                  <a:pt x="32727" y="30000"/>
                </a:cubicBezTo>
                <a:cubicBezTo>
                  <a:pt x="14545" y="45000"/>
                  <a:pt x="14545" y="75000"/>
                  <a:pt x="32727" y="90000"/>
                </a:cubicBezTo>
                <a:cubicBezTo>
                  <a:pt x="40000" y="101250"/>
                  <a:pt x="50909" y="105000"/>
                  <a:pt x="61818" y="105000"/>
                </a:cubicBezTo>
                <a:cubicBezTo>
                  <a:pt x="72727" y="105000"/>
                  <a:pt x="83636" y="101250"/>
                  <a:pt x="94545" y="90000"/>
                </a:cubicBezTo>
                <a:cubicBezTo>
                  <a:pt x="109090" y="75000"/>
                  <a:pt x="109090" y="45000"/>
                  <a:pt x="94545" y="30000"/>
                </a:cubicBezTo>
                <a:cubicBezTo>
                  <a:pt x="83636" y="22500"/>
                  <a:pt x="72727" y="15000"/>
                  <a:pt x="61818" y="15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60" name="CustomShape 30"/>
          <p:cNvSpPr/>
          <p:nvPr/>
        </p:nvSpPr>
        <p:spPr>
          <a:xfrm>
            <a:off x="11631600" y="1539720"/>
            <a:ext cx="188640" cy="19008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61" name="CustomShape 31"/>
          <p:cNvSpPr/>
          <p:nvPr/>
        </p:nvSpPr>
        <p:spPr>
          <a:xfrm>
            <a:off x="11531520" y="5694480"/>
            <a:ext cx="298080" cy="1153800"/>
          </a:xfrm>
          <a:custGeom>
            <a:avLst/>
            <a:gdLst/>
            <a:ahLst/>
            <a:cxnLst/>
            <a:rect l="l" t="t" r="r" b="b"/>
            <a:pathLst>
              <a:path w="120000" h="120000">
                <a:moveTo>
                  <a:pt x="9574" y="120000"/>
                </a:moveTo>
                <a:lnTo>
                  <a:pt x="0" y="120000"/>
                </a:lnTo>
                <a:lnTo>
                  <a:pt x="0" y="67180"/>
                </a:lnTo>
                <a:lnTo>
                  <a:pt x="0" y="67180"/>
                </a:lnTo>
                <a:lnTo>
                  <a:pt x="112340" y="0"/>
                </a:lnTo>
                <a:lnTo>
                  <a:pt x="120000" y="990"/>
                </a:lnTo>
                <a:lnTo>
                  <a:pt x="9574" y="67675"/>
                </a:lnTo>
                <a:lnTo>
                  <a:pt x="9574"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62" name="CustomShape 32"/>
          <p:cNvSpPr/>
          <p:nvPr/>
        </p:nvSpPr>
        <p:spPr>
          <a:xfrm>
            <a:off x="11773080" y="5551560"/>
            <a:ext cx="156960" cy="155160"/>
          </a:xfrm>
          <a:custGeom>
            <a:avLst/>
            <a:gdLst/>
            <a:ahLst/>
            <a:cxnLst/>
            <a:rect l="l" t="t" r="r" b="b"/>
            <a:pathLst>
              <a:path w="120000" h="120000">
                <a:moveTo>
                  <a:pt x="61818" y="120000"/>
                </a:moveTo>
                <a:cubicBezTo>
                  <a:pt x="29090" y="120000"/>
                  <a:pt x="0" y="90909"/>
                  <a:pt x="0" y="58181"/>
                </a:cubicBezTo>
                <a:cubicBezTo>
                  <a:pt x="0" y="25454"/>
                  <a:pt x="29090" y="0"/>
                  <a:pt x="61818" y="0"/>
                </a:cubicBezTo>
                <a:cubicBezTo>
                  <a:pt x="94545" y="0"/>
                  <a:pt x="120000" y="25454"/>
                  <a:pt x="120000" y="58181"/>
                </a:cubicBezTo>
                <a:cubicBezTo>
                  <a:pt x="120000" y="90909"/>
                  <a:pt x="94545" y="120000"/>
                  <a:pt x="61818" y="120000"/>
                </a:cubicBezTo>
                <a:close/>
                <a:moveTo>
                  <a:pt x="61818" y="14545"/>
                </a:moveTo>
                <a:cubicBezTo>
                  <a:pt x="36363" y="14545"/>
                  <a:pt x="14545" y="32727"/>
                  <a:pt x="14545" y="58181"/>
                </a:cubicBezTo>
                <a:cubicBezTo>
                  <a:pt x="14545" y="83636"/>
                  <a:pt x="36363" y="105454"/>
                  <a:pt x="61818" y="105454"/>
                </a:cubicBezTo>
                <a:cubicBezTo>
                  <a:pt x="83636" y="105454"/>
                  <a:pt x="105454" y="83636"/>
                  <a:pt x="105454" y="58181"/>
                </a:cubicBezTo>
                <a:cubicBezTo>
                  <a:pt x="105454" y="32727"/>
                  <a:pt x="83636" y="14545"/>
                  <a:pt x="61818" y="14545"/>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63" name="CustomShape 33"/>
          <p:cNvSpPr/>
          <p:nvPr/>
        </p:nvSpPr>
        <p:spPr>
          <a:xfrm>
            <a:off x="11711160" y="4680"/>
            <a:ext cx="304560" cy="1544400"/>
          </a:xfrm>
          <a:custGeom>
            <a:avLst/>
            <a:gdLst/>
            <a:ahLst/>
            <a:cxnLst/>
            <a:rect l="l" t="t" r="r" b="b"/>
            <a:pathLst>
              <a:path w="120000" h="120000">
                <a:moveTo>
                  <a:pt x="9375" y="120000"/>
                </a:moveTo>
                <a:lnTo>
                  <a:pt x="0" y="120000"/>
                </a:lnTo>
                <a:lnTo>
                  <a:pt x="0" y="97430"/>
                </a:lnTo>
                <a:lnTo>
                  <a:pt x="108750" y="75724"/>
                </a:lnTo>
                <a:lnTo>
                  <a:pt x="108750" y="0"/>
                </a:lnTo>
                <a:lnTo>
                  <a:pt x="120000" y="0"/>
                </a:lnTo>
                <a:lnTo>
                  <a:pt x="120000" y="76464"/>
                </a:lnTo>
                <a:lnTo>
                  <a:pt x="9375" y="98170"/>
                </a:lnTo>
                <a:lnTo>
                  <a:pt x="9375"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64" name="CustomShape 34"/>
          <p:cNvSpPr/>
          <p:nvPr/>
        </p:nvSpPr>
        <p:spPr>
          <a:xfrm>
            <a:off x="11636280" y="4867200"/>
            <a:ext cx="18864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3000" y="12000"/>
                  <a:pt x="12000" y="33000"/>
                  <a:pt x="12000" y="60000"/>
                </a:cubicBezTo>
                <a:cubicBezTo>
                  <a:pt x="12000" y="87000"/>
                  <a:pt x="33000" y="108000"/>
                  <a:pt x="60000" y="108000"/>
                </a:cubicBezTo>
                <a:cubicBezTo>
                  <a:pt x="87000" y="108000"/>
                  <a:pt x="108000" y="87000"/>
                  <a:pt x="108000" y="60000"/>
                </a:cubicBezTo>
                <a:cubicBezTo>
                  <a:pt x="108000" y="33000"/>
                  <a:pt x="87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65" name="CustomShape 35"/>
          <p:cNvSpPr/>
          <p:nvPr/>
        </p:nvSpPr>
        <p:spPr>
          <a:xfrm>
            <a:off x="11441160" y="5046840"/>
            <a:ext cx="307440" cy="1801440"/>
          </a:xfrm>
          <a:custGeom>
            <a:avLst/>
            <a:gdLst/>
            <a:ahLst/>
            <a:cxnLst/>
            <a:rect l="l" t="t" r="r" b="b"/>
            <a:pathLst>
              <a:path w="120000" h="120000">
                <a:moveTo>
                  <a:pt x="11134" y="120000"/>
                </a:moveTo>
                <a:lnTo>
                  <a:pt x="0" y="120000"/>
                </a:lnTo>
                <a:lnTo>
                  <a:pt x="0" y="37427"/>
                </a:lnTo>
                <a:lnTo>
                  <a:pt x="108865" y="18713"/>
                </a:lnTo>
                <a:lnTo>
                  <a:pt x="108865" y="0"/>
                </a:lnTo>
                <a:lnTo>
                  <a:pt x="120000" y="0"/>
                </a:lnTo>
                <a:lnTo>
                  <a:pt x="120000" y="19348"/>
                </a:lnTo>
                <a:lnTo>
                  <a:pt x="11134" y="38061"/>
                </a:lnTo>
                <a:lnTo>
                  <a:pt x="11134" y="120000"/>
                </a:ln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66" name="CustomShape 36"/>
          <p:cNvSpPr/>
          <p:nvPr/>
        </p:nvSpPr>
        <p:spPr>
          <a:xfrm>
            <a:off x="11849040" y="6416640"/>
            <a:ext cx="190080" cy="188640"/>
          </a:xfrm>
          <a:custGeom>
            <a:avLst/>
            <a:gdLst/>
            <a:ahLst/>
            <a:cxnLst/>
            <a:rect l="l" t="t" r="r" b="b"/>
            <a:pathLst>
              <a:path w="120000" h="120000">
                <a:moveTo>
                  <a:pt x="60000" y="120000"/>
                </a:moveTo>
                <a:cubicBezTo>
                  <a:pt x="27000" y="120000"/>
                  <a:pt x="0" y="93000"/>
                  <a:pt x="0" y="60000"/>
                </a:cubicBezTo>
                <a:cubicBezTo>
                  <a:pt x="0" y="27000"/>
                  <a:pt x="27000" y="0"/>
                  <a:pt x="60000" y="0"/>
                </a:cubicBezTo>
                <a:cubicBezTo>
                  <a:pt x="93000" y="0"/>
                  <a:pt x="120000" y="27000"/>
                  <a:pt x="120000" y="60000"/>
                </a:cubicBezTo>
                <a:cubicBezTo>
                  <a:pt x="120000" y="93000"/>
                  <a:pt x="93000" y="120000"/>
                  <a:pt x="60000" y="120000"/>
                </a:cubicBezTo>
                <a:close/>
                <a:moveTo>
                  <a:pt x="60000" y="12000"/>
                </a:moveTo>
                <a:cubicBezTo>
                  <a:pt x="36000" y="12000"/>
                  <a:pt x="12000" y="33000"/>
                  <a:pt x="12000" y="60000"/>
                </a:cubicBezTo>
                <a:cubicBezTo>
                  <a:pt x="12000" y="87000"/>
                  <a:pt x="36000" y="108000"/>
                  <a:pt x="60000" y="108000"/>
                </a:cubicBezTo>
                <a:cubicBezTo>
                  <a:pt x="87000" y="108000"/>
                  <a:pt x="108000" y="87000"/>
                  <a:pt x="108000" y="60000"/>
                </a:cubicBezTo>
                <a:cubicBezTo>
                  <a:pt x="108000" y="33000"/>
                  <a:pt x="87000" y="12000"/>
                  <a:pt x="60000" y="12000"/>
                </a:cubicBezTo>
                <a:close/>
              </a:path>
            </a:pathLst>
          </a:custGeom>
          <a:solidFill>
            <a:srgbClr val="729FCF"/>
          </a:solidFill>
          <a:ln>
            <a:noFill/>
          </a:ln>
        </p:spPr>
        <p:style>
          <a:lnRef idx="0">
            <a:scrgbClr r="0" g="0" b="0"/>
          </a:lnRef>
          <a:fillRef idx="0">
            <a:scrgbClr r="0" g="0" b="0"/>
          </a:fillRef>
          <a:effectRef idx="0">
            <a:scrgbClr r="0" g="0" b="0"/>
          </a:effectRef>
          <a:fontRef idx="minor"/>
        </p:style>
      </p:sp>
      <p:sp>
        <p:nvSpPr>
          <p:cNvPr id="167" name="CustomShape 37"/>
          <p:cNvSpPr/>
          <p:nvPr/>
        </p:nvSpPr>
        <p:spPr>
          <a:xfrm>
            <a:off x="11939760" y="6595920"/>
            <a:ext cx="23400" cy="252000"/>
          </a:xfrm>
          <a:prstGeom prst="rect">
            <a:avLst/>
          </a:prstGeom>
          <a:solidFill>
            <a:srgbClr val="729FCF"/>
          </a:solidFill>
          <a:ln>
            <a:noFill/>
          </a:ln>
        </p:spPr>
        <p:style>
          <a:lnRef idx="0">
            <a:scrgbClr r="0" g="0" b="0"/>
          </a:lnRef>
          <a:fillRef idx="0">
            <a:scrgbClr r="0" g="0" b="0"/>
          </a:fillRef>
          <a:effectRef idx="0">
            <a:scrgbClr r="0" g="0" b="0"/>
          </a:effectRef>
          <a:fontRef idx="minor"/>
        </p:style>
      </p:sp>
      <p:sp>
        <p:nvSpPr>
          <p:cNvPr id="168" name="PlaceHolder 38"/>
          <p:cNvSpPr>
            <a:spLocks noGrp="1"/>
          </p:cNvSpPr>
          <p:nvPr>
            <p:ph type="title"/>
          </p:nvPr>
        </p:nvSpPr>
        <p:spPr>
          <a:xfrm>
            <a:off x="1141560" y="618480"/>
            <a:ext cx="9905760" cy="1478160"/>
          </a:xfrm>
          <a:prstGeom prst="rect">
            <a:avLst/>
          </a:prstGeom>
        </p:spPr>
        <p:txBody>
          <a:bodyPr tIns="91440" bIns="91440" anchor="ctr"/>
          <a:lstStyle/>
          <a:p>
            <a:endParaRPr lang="en-IE" sz="1400" b="0" strike="noStrike" spc="-1">
              <a:solidFill>
                <a:srgbClr val="000000"/>
              </a:solidFill>
              <a:uFill>
                <a:solidFill>
                  <a:srgbClr val="FFFFFF"/>
                </a:solidFill>
              </a:uFill>
              <a:latin typeface="Arial"/>
            </a:endParaRPr>
          </a:p>
        </p:txBody>
      </p:sp>
      <p:sp>
        <p:nvSpPr>
          <p:cNvPr id="169" name="PlaceHolder 39"/>
          <p:cNvSpPr>
            <a:spLocks noGrp="1"/>
          </p:cNvSpPr>
          <p:nvPr>
            <p:ph type="body"/>
          </p:nvPr>
        </p:nvSpPr>
        <p:spPr>
          <a:xfrm>
            <a:off x="1141560" y="2249640"/>
            <a:ext cx="9905760" cy="3541320"/>
          </a:xfrm>
          <a:prstGeom prst="rect">
            <a:avLst/>
          </a:prstGeom>
        </p:spPr>
        <p:txBody>
          <a:bodyPr tIns="91440" bIns="91440"/>
          <a:lstStyle/>
          <a:p>
            <a:pPr marL="432000" indent="-324000">
              <a:buClr>
                <a:srgbClr val="000000"/>
              </a:buClr>
              <a:buSzPct val="45000"/>
              <a:buFont typeface="Wingdings" charset="2"/>
              <a:buChar char=""/>
            </a:pPr>
            <a:r>
              <a:rPr lang="en-IE" sz="24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IE" sz="24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IE"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IE" sz="24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IE" sz="24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IE" sz="24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IE" sz="2400" b="0" strike="noStrike" spc="-1">
                <a:solidFill>
                  <a:srgbClr val="000000"/>
                </a:solidFill>
                <a:uFill>
                  <a:solidFill>
                    <a:srgbClr val="FFFFFF"/>
                  </a:solidFill>
                </a:uFill>
                <a:latin typeface="Arial"/>
              </a:rPr>
              <a:t>Seventh Outline Level</a:t>
            </a:r>
          </a:p>
        </p:txBody>
      </p:sp>
      <p:sp>
        <p:nvSpPr>
          <p:cNvPr id="170" name="PlaceHolder 40"/>
          <p:cNvSpPr>
            <a:spLocks noGrp="1"/>
          </p:cNvSpPr>
          <p:nvPr>
            <p:ph type="dt"/>
          </p:nvPr>
        </p:nvSpPr>
        <p:spPr>
          <a:xfrm>
            <a:off x="7457040" y="5883120"/>
            <a:ext cx="2742840" cy="364680"/>
          </a:xfrm>
          <a:prstGeom prst="rect">
            <a:avLst/>
          </a:prstGeom>
        </p:spPr>
        <p:txBody>
          <a:bodyPr tIns="91440" bIns="91440" anchor="ctr"/>
          <a:lstStyle/>
          <a:p>
            <a:endParaRPr lang="en-IE" sz="2400" b="0" strike="noStrike" spc="-1">
              <a:solidFill>
                <a:srgbClr val="000000"/>
              </a:solidFill>
              <a:uFill>
                <a:solidFill>
                  <a:srgbClr val="FFFFFF"/>
                </a:solidFill>
              </a:uFill>
              <a:latin typeface="Times New Roman"/>
            </a:endParaRPr>
          </a:p>
        </p:txBody>
      </p:sp>
      <p:sp>
        <p:nvSpPr>
          <p:cNvPr id="171" name="PlaceHolder 41"/>
          <p:cNvSpPr>
            <a:spLocks noGrp="1"/>
          </p:cNvSpPr>
          <p:nvPr>
            <p:ph type="ftr"/>
          </p:nvPr>
        </p:nvSpPr>
        <p:spPr>
          <a:xfrm>
            <a:off x="1141560" y="5883120"/>
            <a:ext cx="6238800" cy="364680"/>
          </a:xfrm>
          <a:prstGeom prst="rect">
            <a:avLst/>
          </a:prstGeom>
        </p:spPr>
        <p:txBody>
          <a:bodyPr tIns="91440" bIns="91440" anchor="ctr"/>
          <a:lstStyle/>
          <a:p>
            <a:endParaRPr lang="en-IE" sz="2400" b="0" strike="noStrike" spc="-1">
              <a:solidFill>
                <a:srgbClr val="000000"/>
              </a:solidFill>
              <a:uFill>
                <a:solidFill>
                  <a:srgbClr val="FFFFFF"/>
                </a:solidFill>
              </a:uFill>
              <a:latin typeface="Times New Roman"/>
            </a:endParaRPr>
          </a:p>
        </p:txBody>
      </p:sp>
      <p:sp>
        <p:nvSpPr>
          <p:cNvPr id="172" name="PlaceHolder 42"/>
          <p:cNvSpPr>
            <a:spLocks noGrp="1"/>
          </p:cNvSpPr>
          <p:nvPr>
            <p:ph type="sldNum"/>
          </p:nvPr>
        </p:nvSpPr>
        <p:spPr>
          <a:xfrm>
            <a:off x="10276200" y="5883120"/>
            <a:ext cx="770760" cy="364680"/>
          </a:xfrm>
          <a:prstGeom prst="rect">
            <a:avLst/>
          </a:prstGeom>
        </p:spPr>
        <p:txBody>
          <a:bodyPr anchor="ctr"/>
          <a:lstStyle/>
          <a:p>
            <a:pPr algn="r">
              <a:lnSpc>
                <a:spcPct val="100000"/>
              </a:lnSpc>
            </a:pPr>
            <a:fld id="{7A31768F-8B2C-4BB9-AC9A-ED4C17381338}" type="slidenum">
              <a:rPr lang="en-IE" sz="1050" b="0" strike="noStrike" spc="-1">
                <a:solidFill>
                  <a:srgbClr val="FFFFFF"/>
                </a:solidFill>
                <a:uFill>
                  <a:solidFill>
                    <a:srgbClr val="FFFFFF"/>
                  </a:solidFill>
                </a:uFill>
                <a:latin typeface="Questrial"/>
                <a:ea typeface="Questrial"/>
              </a:rPr>
              <a:t>‹#›</a:t>
            </a:fld>
            <a:endParaRPr lang="en-IE"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3" name="Shape 240"/>
          <p:cNvPicPr/>
          <p:nvPr/>
        </p:nvPicPr>
        <p:blipFill>
          <a:blip r:embed="rId2"/>
          <a:stretch/>
        </p:blipFill>
        <p:spPr>
          <a:xfrm>
            <a:off x="8597011" y="1120788"/>
            <a:ext cx="2555280" cy="3243960"/>
          </a:xfrm>
          <a:prstGeom prst="rect">
            <a:avLst/>
          </a:prstGeom>
          <a:ln>
            <a:noFill/>
          </a:ln>
        </p:spPr>
      </p:pic>
      <p:sp>
        <p:nvSpPr>
          <p:cNvPr id="214" name="TextShape 2"/>
          <p:cNvSpPr txBox="1"/>
          <p:nvPr/>
        </p:nvSpPr>
        <p:spPr>
          <a:xfrm>
            <a:off x="2557033" y="5834342"/>
            <a:ext cx="7026354" cy="533038"/>
          </a:xfrm>
          <a:prstGeom prst="rect">
            <a:avLst/>
          </a:prstGeom>
          <a:noFill/>
          <a:ln>
            <a:noFill/>
          </a:ln>
        </p:spPr>
        <p:txBody>
          <a:bodyPr lIns="0" tIns="0" rIns="0" bIns="0" anchor="ctr"/>
          <a:lstStyle/>
          <a:p>
            <a:r>
              <a:rPr lang="en-IE" sz="2000" b="0" strike="noStrike" spc="-1" dirty="0">
                <a:solidFill>
                  <a:schemeClr val="bg1"/>
                </a:solidFill>
                <a:uFill>
                  <a:solidFill>
                    <a:srgbClr val="FFFFFF"/>
                  </a:solidFill>
                </a:uFill>
                <a:latin typeface="Arial"/>
              </a:rPr>
              <a:t>Keith Walsh</a:t>
            </a:r>
          </a:p>
        </p:txBody>
      </p:sp>
      <p:sp>
        <p:nvSpPr>
          <p:cNvPr id="2" name="Rectangle 1">
            <a:extLst>
              <a:ext uri="{FF2B5EF4-FFF2-40B4-BE49-F238E27FC236}">
                <a16:creationId xmlns:a16="http://schemas.microsoft.com/office/drawing/2014/main" id="{0CE69B7E-0CFE-44FF-A04D-C3B2140EF5AA}"/>
              </a:ext>
            </a:extLst>
          </p:cNvPr>
          <p:cNvSpPr/>
          <p:nvPr/>
        </p:nvSpPr>
        <p:spPr>
          <a:xfrm>
            <a:off x="1214721" y="3015900"/>
            <a:ext cx="7601248" cy="923330"/>
          </a:xfrm>
          <a:prstGeom prst="rect">
            <a:avLst/>
          </a:prstGeom>
          <a:noFill/>
        </p:spPr>
        <p:txBody>
          <a:bodyPr wrap="none" lIns="91440" tIns="45720" rIns="91440" bIns="45720">
            <a:spAutoFit/>
          </a:bodyPr>
          <a:lstStyle/>
          <a:p>
            <a:pPr algn="ctr"/>
            <a:r>
              <a:rPr lang="en-IE" sz="5400" b="1" strike="noStrike" cap="none" spc="50" dirty="0">
                <a:ln w="9525" cmpd="sng">
                  <a:solidFill>
                    <a:schemeClr val="accent1"/>
                  </a:solidFill>
                  <a:prstDash val="solid"/>
                </a:ln>
                <a:solidFill>
                  <a:srgbClr val="70AD47">
                    <a:tint val="1000"/>
                  </a:srgbClr>
                </a:solidFill>
                <a:effectLst>
                  <a:glow rad="38100">
                    <a:schemeClr val="accent1">
                      <a:alpha val="40000"/>
                    </a:schemeClr>
                  </a:glow>
                </a:effectLst>
                <a:uFill>
                  <a:solidFill>
                    <a:srgbClr val="FFFFFF"/>
                  </a:solidFill>
                </a:uFill>
                <a:latin typeface="Questrial"/>
                <a:ea typeface="Questrial"/>
              </a:rPr>
              <a:t>Key Reinstallation </a:t>
            </a:r>
            <a:r>
              <a:rPr lang="en-IE" sz="5400" b="1" strike="noStrike" cap="none" spc="50" dirty="0" err="1">
                <a:ln w="9525" cmpd="sng">
                  <a:solidFill>
                    <a:schemeClr val="accent1"/>
                  </a:solidFill>
                  <a:prstDash val="solid"/>
                </a:ln>
                <a:solidFill>
                  <a:srgbClr val="70AD47">
                    <a:tint val="1000"/>
                  </a:srgbClr>
                </a:solidFill>
                <a:effectLst>
                  <a:glow rad="38100">
                    <a:schemeClr val="accent1">
                      <a:alpha val="40000"/>
                    </a:schemeClr>
                  </a:glow>
                </a:effectLst>
                <a:uFill>
                  <a:solidFill>
                    <a:srgbClr val="FFFFFF"/>
                  </a:solidFill>
                </a:uFill>
                <a:latin typeface="Questrial"/>
                <a:ea typeface="Questrial"/>
              </a:rPr>
              <a:t>attACK</a:t>
            </a:r>
            <a:endParaRPr lang="en-IE"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EAPOL 4-way handshake – Message 3</a:t>
            </a:r>
            <a:endParaRPr lang="en-IE" sz="1400" b="0" strike="noStrike" spc="-1">
              <a:solidFill>
                <a:srgbClr val="000000"/>
              </a:solidFill>
              <a:uFill>
                <a:solidFill>
                  <a:srgbClr val="FFFFFF"/>
                </a:solidFill>
              </a:uFill>
              <a:latin typeface="Arial"/>
            </a:endParaRPr>
          </a:p>
        </p:txBody>
      </p:sp>
      <p:sp>
        <p:nvSpPr>
          <p:cNvPr id="260" name="TextShape 2"/>
          <p:cNvSpPr txBox="1"/>
          <p:nvPr/>
        </p:nvSpPr>
        <p:spPr>
          <a:xfrm>
            <a:off x="1141560" y="1847880"/>
            <a:ext cx="2995200" cy="716400"/>
          </a:xfrm>
          <a:prstGeom prst="rect">
            <a:avLst/>
          </a:prstGeom>
          <a:noFill/>
          <a:ln>
            <a:noFill/>
          </a:ln>
        </p:spPr>
        <p:txBody>
          <a:bodyPr/>
          <a:lstStyle/>
          <a:p>
            <a:pPr>
              <a:lnSpc>
                <a:spcPct val="120000"/>
              </a:lnSpc>
            </a:pPr>
            <a:r>
              <a:rPr lang="en-IE" sz="2400" b="0" strike="noStrike" spc="-1">
                <a:solidFill>
                  <a:srgbClr val="FFFFFF"/>
                </a:solidFill>
                <a:uFill>
                  <a:solidFill>
                    <a:srgbClr val="FFFFFF"/>
                  </a:solidFill>
                </a:uFill>
                <a:latin typeface="Questrial"/>
                <a:ea typeface="Questrial"/>
              </a:rPr>
              <a:t>Device (supplicant)</a:t>
            </a:r>
            <a:endParaRPr lang="en-IE" sz="1400" b="0" strike="noStrike" spc="-1">
              <a:solidFill>
                <a:srgbClr val="000000"/>
              </a:solidFill>
              <a:uFill>
                <a:solidFill>
                  <a:srgbClr val="FFFFFF"/>
                </a:solidFill>
              </a:uFill>
              <a:latin typeface="Arial"/>
            </a:endParaRPr>
          </a:p>
        </p:txBody>
      </p:sp>
      <p:sp>
        <p:nvSpPr>
          <p:cNvPr id="261" name="CustomShape 3"/>
          <p:cNvSpPr/>
          <p:nvPr/>
        </p:nvSpPr>
        <p:spPr>
          <a:xfrm>
            <a:off x="8430480" y="1847880"/>
            <a:ext cx="2995200" cy="716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20000"/>
              </a:lnSpc>
            </a:pPr>
            <a:r>
              <a:rPr lang="en-IE" sz="2400" b="0" strike="noStrike" spc="-1">
                <a:solidFill>
                  <a:srgbClr val="FFFFFF"/>
                </a:solidFill>
                <a:uFill>
                  <a:solidFill>
                    <a:srgbClr val="FFFFFF"/>
                  </a:solidFill>
                </a:uFill>
                <a:latin typeface="Questrial"/>
                <a:ea typeface="Questrial"/>
              </a:rPr>
              <a:t>AP (authenticator)</a:t>
            </a:r>
            <a:endParaRPr lang="en-IE" sz="1800" b="0" strike="noStrike" spc="-1">
              <a:solidFill>
                <a:srgbClr val="000000"/>
              </a:solidFill>
              <a:uFill>
                <a:solidFill>
                  <a:srgbClr val="FFFFFF"/>
                </a:solidFill>
              </a:uFill>
              <a:latin typeface="Arial"/>
            </a:endParaRPr>
          </a:p>
        </p:txBody>
      </p:sp>
      <p:sp>
        <p:nvSpPr>
          <p:cNvPr id="262" name="CustomShape 4"/>
          <p:cNvSpPr/>
          <p:nvPr/>
        </p:nvSpPr>
        <p:spPr>
          <a:xfrm>
            <a:off x="2163240" y="2564640"/>
            <a:ext cx="360" cy="38804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63" name="CustomShape 5"/>
          <p:cNvSpPr/>
          <p:nvPr/>
        </p:nvSpPr>
        <p:spPr>
          <a:xfrm>
            <a:off x="9928440" y="2564640"/>
            <a:ext cx="360" cy="38804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64" name="CustomShape 6"/>
          <p:cNvSpPr/>
          <p:nvPr/>
        </p:nvSpPr>
        <p:spPr>
          <a:xfrm>
            <a:off x="4887720" y="4682880"/>
            <a:ext cx="231624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Confirm PTK, send GTK</a:t>
            </a:r>
            <a:endParaRPr lang="en-IE" sz="1800" b="0" strike="noStrike" spc="-1">
              <a:solidFill>
                <a:srgbClr val="000000"/>
              </a:solidFill>
              <a:uFill>
                <a:solidFill>
                  <a:srgbClr val="FFFFFF"/>
                </a:solidFill>
              </a:uFill>
              <a:latin typeface="Arial"/>
            </a:endParaRPr>
          </a:p>
        </p:txBody>
      </p:sp>
      <p:sp>
        <p:nvSpPr>
          <p:cNvPr id="265" name="CustomShape 7"/>
          <p:cNvSpPr/>
          <p:nvPr/>
        </p:nvSpPr>
        <p:spPr>
          <a:xfrm>
            <a:off x="3023280" y="3351240"/>
            <a:ext cx="592524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At this stage the authenticator knows nonce1,nonce2 and PMK so it can now generate the PTK (Pairwise Transient Key )</a:t>
            </a:r>
            <a:endParaRPr lang="en-IE" sz="1800" b="0" strike="noStrike" spc="-1">
              <a:solidFill>
                <a:srgbClr val="000000"/>
              </a:solidFill>
              <a:uFill>
                <a:solidFill>
                  <a:srgbClr val="FFFFFF"/>
                </a:solidFill>
              </a:uFill>
              <a:latin typeface="Arial"/>
            </a:endParaRPr>
          </a:p>
        </p:txBody>
      </p:sp>
      <p:sp>
        <p:nvSpPr>
          <p:cNvPr id="266" name="CustomShape 8"/>
          <p:cNvSpPr/>
          <p:nvPr/>
        </p:nvSpPr>
        <p:spPr>
          <a:xfrm flipH="1">
            <a:off x="2639160" y="4764960"/>
            <a:ext cx="7006320" cy="75780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EAPOL 4-way handshake – Message 4</a:t>
            </a:r>
            <a:endParaRPr lang="en-IE" sz="1400" b="0" strike="noStrike" spc="-1">
              <a:solidFill>
                <a:srgbClr val="000000"/>
              </a:solidFill>
              <a:uFill>
                <a:solidFill>
                  <a:srgbClr val="FFFFFF"/>
                </a:solidFill>
              </a:uFill>
              <a:latin typeface="Arial"/>
            </a:endParaRPr>
          </a:p>
        </p:txBody>
      </p:sp>
      <p:sp>
        <p:nvSpPr>
          <p:cNvPr id="268" name="TextShape 2"/>
          <p:cNvSpPr txBox="1"/>
          <p:nvPr/>
        </p:nvSpPr>
        <p:spPr>
          <a:xfrm>
            <a:off x="1141560" y="1847880"/>
            <a:ext cx="2995200" cy="716400"/>
          </a:xfrm>
          <a:prstGeom prst="rect">
            <a:avLst/>
          </a:prstGeom>
          <a:noFill/>
          <a:ln>
            <a:noFill/>
          </a:ln>
        </p:spPr>
        <p:txBody>
          <a:bodyPr/>
          <a:lstStyle/>
          <a:p>
            <a:pPr>
              <a:lnSpc>
                <a:spcPct val="120000"/>
              </a:lnSpc>
            </a:pPr>
            <a:r>
              <a:rPr lang="en-IE" sz="2400" b="0" strike="noStrike" spc="-1">
                <a:solidFill>
                  <a:srgbClr val="FFFFFF"/>
                </a:solidFill>
                <a:uFill>
                  <a:solidFill>
                    <a:srgbClr val="FFFFFF"/>
                  </a:solidFill>
                </a:uFill>
                <a:latin typeface="Questrial"/>
                <a:ea typeface="Questrial"/>
              </a:rPr>
              <a:t>Device (supplicant)</a:t>
            </a:r>
            <a:endParaRPr lang="en-IE" sz="1400" b="0" strike="noStrike" spc="-1">
              <a:solidFill>
                <a:srgbClr val="000000"/>
              </a:solidFill>
              <a:uFill>
                <a:solidFill>
                  <a:srgbClr val="FFFFFF"/>
                </a:solidFill>
              </a:uFill>
              <a:latin typeface="Arial"/>
            </a:endParaRPr>
          </a:p>
        </p:txBody>
      </p:sp>
      <p:sp>
        <p:nvSpPr>
          <p:cNvPr id="269" name="CustomShape 3"/>
          <p:cNvSpPr/>
          <p:nvPr/>
        </p:nvSpPr>
        <p:spPr>
          <a:xfrm>
            <a:off x="8430480" y="1847880"/>
            <a:ext cx="2995200" cy="716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20000"/>
              </a:lnSpc>
            </a:pPr>
            <a:r>
              <a:rPr lang="en-IE" sz="2400" b="0" strike="noStrike" spc="-1">
                <a:solidFill>
                  <a:srgbClr val="FFFFFF"/>
                </a:solidFill>
                <a:uFill>
                  <a:solidFill>
                    <a:srgbClr val="FFFFFF"/>
                  </a:solidFill>
                </a:uFill>
                <a:latin typeface="Questrial"/>
                <a:ea typeface="Questrial"/>
              </a:rPr>
              <a:t>AP (authenticator)</a:t>
            </a:r>
            <a:endParaRPr lang="en-IE" sz="1800" b="0" strike="noStrike" spc="-1">
              <a:solidFill>
                <a:srgbClr val="000000"/>
              </a:solidFill>
              <a:uFill>
                <a:solidFill>
                  <a:srgbClr val="FFFFFF"/>
                </a:solidFill>
              </a:uFill>
              <a:latin typeface="Arial"/>
            </a:endParaRPr>
          </a:p>
        </p:txBody>
      </p:sp>
      <p:sp>
        <p:nvSpPr>
          <p:cNvPr id="270" name="CustomShape 4"/>
          <p:cNvSpPr/>
          <p:nvPr/>
        </p:nvSpPr>
        <p:spPr>
          <a:xfrm>
            <a:off x="2163240" y="2564640"/>
            <a:ext cx="360" cy="38804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71" name="CustomShape 5"/>
          <p:cNvSpPr/>
          <p:nvPr/>
        </p:nvSpPr>
        <p:spPr>
          <a:xfrm>
            <a:off x="9928440" y="2564640"/>
            <a:ext cx="360" cy="38804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72" name="CustomShape 6"/>
          <p:cNvSpPr/>
          <p:nvPr/>
        </p:nvSpPr>
        <p:spPr>
          <a:xfrm>
            <a:off x="2386440" y="3613680"/>
            <a:ext cx="7259040" cy="36684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73" name="CustomShape 7"/>
          <p:cNvSpPr/>
          <p:nvPr/>
        </p:nvSpPr>
        <p:spPr>
          <a:xfrm>
            <a:off x="5653439" y="3244320"/>
            <a:ext cx="1023807"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dirty="0">
                <a:solidFill>
                  <a:srgbClr val="FFFFFF"/>
                </a:solidFill>
                <a:uFill>
                  <a:solidFill>
                    <a:srgbClr val="FFFFFF"/>
                  </a:solidFill>
                </a:uFill>
                <a:latin typeface="Questrial"/>
                <a:ea typeface="Questrial"/>
              </a:rPr>
              <a:t>Confirm</a:t>
            </a:r>
            <a:endParaRPr lang="en-IE" sz="1800" b="0" strike="noStrike" spc="-1" dirty="0">
              <a:solidFill>
                <a:srgbClr val="000000"/>
              </a:solidFill>
              <a:uFill>
                <a:solidFill>
                  <a:srgbClr val="FFFFFF"/>
                </a:solidFill>
              </a:uFill>
              <a:latin typeface="Arial"/>
            </a:endParaRPr>
          </a:p>
        </p:txBody>
      </p:sp>
      <p:sp>
        <p:nvSpPr>
          <p:cNvPr id="274" name="CustomShape 8"/>
          <p:cNvSpPr/>
          <p:nvPr/>
        </p:nvSpPr>
        <p:spPr>
          <a:xfrm>
            <a:off x="3023280" y="5503320"/>
            <a:ext cx="5925240" cy="11998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Confirm PTK and GTK. </a:t>
            </a:r>
            <a:endParaRPr lang="en-IE" sz="1800" b="0" strike="noStrike" spc="-1">
              <a:solidFill>
                <a:srgbClr val="000000"/>
              </a:solidFill>
              <a:uFill>
                <a:solidFill>
                  <a:srgbClr val="FFFFFF"/>
                </a:solidFill>
              </a:uFill>
              <a:latin typeface="Arial"/>
            </a:endParaRPr>
          </a:p>
          <a:p>
            <a:pPr>
              <a:lnSpc>
                <a:spcPct val="100000"/>
              </a:lnSpc>
            </a:pPr>
            <a:r>
              <a:rPr lang="en-IE" sz="1800" b="0" strike="noStrike" spc="-1">
                <a:solidFill>
                  <a:srgbClr val="FFFFFF"/>
                </a:solidFill>
                <a:uFill>
                  <a:solidFill>
                    <a:srgbClr val="FFFFFF"/>
                  </a:solidFill>
                </a:uFill>
                <a:latin typeface="Questrial"/>
                <a:ea typeface="Questrial"/>
              </a:rPr>
              <a:t>The handshake is complete, and the counters start counting.</a:t>
            </a:r>
            <a:endParaRPr lang="en-IE" sz="1800" b="0" strike="noStrike" spc="-1">
              <a:solidFill>
                <a:srgbClr val="000000"/>
              </a:solidFill>
              <a:uFill>
                <a:solidFill>
                  <a:srgbClr val="FFFFFF"/>
                </a:solidFill>
              </a:uFill>
              <a:latin typeface="Arial"/>
            </a:endParaRPr>
          </a:p>
          <a:p>
            <a:pPr>
              <a:lnSpc>
                <a:spcPct val="100000"/>
              </a:lnSpc>
            </a:pPr>
            <a:r>
              <a:rPr lang="en-IE" sz="1800" b="0" strike="noStrike" spc="-1">
                <a:solidFill>
                  <a:srgbClr val="FFFFFF"/>
                </a:solidFill>
                <a:uFill>
                  <a:solidFill>
                    <a:srgbClr val="FFFFFF"/>
                  </a:solidFill>
                </a:uFill>
                <a:latin typeface="Questrial"/>
                <a:ea typeface="Questrial"/>
              </a:rPr>
              <a:t>Supplicant will start at zero</a:t>
            </a:r>
            <a:endParaRPr lang="en-IE" sz="1800" b="0" strike="noStrike" spc="-1">
              <a:solidFill>
                <a:srgbClr val="000000"/>
              </a:solidFill>
              <a:uFill>
                <a:solidFill>
                  <a:srgbClr val="FFFFFF"/>
                </a:solidFill>
              </a:uFill>
              <a:latin typeface="Arial"/>
            </a:endParaRPr>
          </a:p>
          <a:p>
            <a:pPr>
              <a:lnSpc>
                <a:spcPct val="100000"/>
              </a:lnSpc>
            </a:pPr>
            <a:r>
              <a:rPr lang="en-IE" sz="1800" b="0" strike="noStrike" spc="-1">
                <a:solidFill>
                  <a:srgbClr val="FFFFFF"/>
                </a:solidFill>
                <a:uFill>
                  <a:solidFill>
                    <a:srgbClr val="FFFFFF"/>
                  </a:solidFill>
                </a:uFill>
                <a:latin typeface="Questrial"/>
                <a:ea typeface="Questrial"/>
              </a:rPr>
              <a:t>Authenticator will start at whatever number it was at </a:t>
            </a:r>
            <a:endParaRPr lang="en-IE"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So where is the vulnerability?</a:t>
            </a:r>
            <a:endParaRPr lang="en-IE" sz="1400" b="0" strike="noStrike" spc="-1">
              <a:solidFill>
                <a:srgbClr val="000000"/>
              </a:solidFill>
              <a:uFill>
                <a:solidFill>
                  <a:srgbClr val="FFFFFF"/>
                </a:solidFill>
              </a:uFill>
              <a:latin typeface="Arial"/>
            </a:endParaRPr>
          </a:p>
        </p:txBody>
      </p:sp>
      <p:sp>
        <p:nvSpPr>
          <p:cNvPr id="276" name="TextShape 2"/>
          <p:cNvSpPr txBox="1"/>
          <p:nvPr/>
        </p:nvSpPr>
        <p:spPr>
          <a:xfrm>
            <a:off x="1141560" y="1918080"/>
            <a:ext cx="10645200" cy="3872880"/>
          </a:xfrm>
          <a:prstGeom prst="rect">
            <a:avLst/>
          </a:prstGeom>
          <a:noFill/>
          <a:ln>
            <a:noFill/>
          </a:ln>
        </p:spPr>
        <p:txBody>
          <a:bodyPr/>
          <a:lstStyle/>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You can see that once message 3 is received by the supplicant, it starts using the key, with counters starting at zero.</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If you blocked message 4 from reaching the AP, it would resend message 3 again</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This would reset the counter on the supplicant, meaning the key in use now, was already used a moment ago.</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So there are a number of packets which are using a re-used key</a:t>
            </a:r>
            <a:endParaRPr lang="en-IE"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141560" y="-2880"/>
            <a:ext cx="2995200" cy="716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20000"/>
              </a:lnSpc>
            </a:pPr>
            <a:r>
              <a:rPr lang="en-IE" sz="2400" b="0" strike="noStrike" spc="-1">
                <a:solidFill>
                  <a:srgbClr val="FFFFFF"/>
                </a:solidFill>
                <a:uFill>
                  <a:solidFill>
                    <a:srgbClr val="FFFFFF"/>
                  </a:solidFill>
                </a:uFill>
                <a:latin typeface="Questrial"/>
                <a:ea typeface="Questrial"/>
              </a:rPr>
              <a:t>Device (supplicant)</a:t>
            </a:r>
            <a:endParaRPr lang="en-IE" sz="1800" b="0" strike="noStrike" spc="-1">
              <a:solidFill>
                <a:srgbClr val="000000"/>
              </a:solidFill>
              <a:uFill>
                <a:solidFill>
                  <a:srgbClr val="FFFFFF"/>
                </a:solidFill>
              </a:uFill>
              <a:latin typeface="Arial"/>
            </a:endParaRPr>
          </a:p>
        </p:txBody>
      </p:sp>
      <p:sp>
        <p:nvSpPr>
          <p:cNvPr id="278" name="CustomShape 2"/>
          <p:cNvSpPr/>
          <p:nvPr/>
        </p:nvSpPr>
        <p:spPr>
          <a:xfrm>
            <a:off x="8430480" y="-2880"/>
            <a:ext cx="2995200" cy="716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20000"/>
              </a:lnSpc>
            </a:pPr>
            <a:r>
              <a:rPr lang="en-IE" sz="2400" b="0" strike="noStrike" spc="-1">
                <a:solidFill>
                  <a:srgbClr val="FFFFFF"/>
                </a:solidFill>
                <a:uFill>
                  <a:solidFill>
                    <a:srgbClr val="FFFFFF"/>
                  </a:solidFill>
                </a:uFill>
                <a:latin typeface="Questrial"/>
                <a:ea typeface="Questrial"/>
              </a:rPr>
              <a:t>AP (authenticator)</a:t>
            </a:r>
            <a:endParaRPr lang="en-IE" sz="1800" b="0" strike="noStrike" spc="-1">
              <a:solidFill>
                <a:srgbClr val="000000"/>
              </a:solidFill>
              <a:uFill>
                <a:solidFill>
                  <a:srgbClr val="FFFFFF"/>
                </a:solidFill>
              </a:uFill>
              <a:latin typeface="Arial"/>
            </a:endParaRPr>
          </a:p>
        </p:txBody>
      </p:sp>
      <p:sp>
        <p:nvSpPr>
          <p:cNvPr id="279" name="CustomShape 3"/>
          <p:cNvSpPr/>
          <p:nvPr/>
        </p:nvSpPr>
        <p:spPr>
          <a:xfrm>
            <a:off x="2163240" y="713520"/>
            <a:ext cx="360" cy="59432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80" name="CustomShape 4"/>
          <p:cNvSpPr/>
          <p:nvPr/>
        </p:nvSpPr>
        <p:spPr>
          <a:xfrm>
            <a:off x="9928440" y="713520"/>
            <a:ext cx="360" cy="59432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81" name="CustomShape 5"/>
          <p:cNvSpPr/>
          <p:nvPr/>
        </p:nvSpPr>
        <p:spPr>
          <a:xfrm>
            <a:off x="2445840" y="110808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82" name="CustomShape 6"/>
          <p:cNvSpPr/>
          <p:nvPr/>
        </p:nvSpPr>
        <p:spPr>
          <a:xfrm flipH="1">
            <a:off x="2445120" y="717120"/>
            <a:ext cx="7199640" cy="17460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83" name="CustomShape 7"/>
          <p:cNvSpPr/>
          <p:nvPr/>
        </p:nvSpPr>
        <p:spPr>
          <a:xfrm>
            <a:off x="8572320" y="726120"/>
            <a:ext cx="121392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Message 1</a:t>
            </a:r>
            <a:endParaRPr lang="en-IE" sz="1800" b="0" strike="noStrike" spc="-1">
              <a:solidFill>
                <a:srgbClr val="000000"/>
              </a:solidFill>
              <a:uFill>
                <a:solidFill>
                  <a:srgbClr val="FFFFFF"/>
                </a:solidFill>
              </a:uFill>
              <a:latin typeface="Arial"/>
            </a:endParaRPr>
          </a:p>
        </p:txBody>
      </p:sp>
      <p:sp>
        <p:nvSpPr>
          <p:cNvPr id="284" name="CustomShape 8"/>
          <p:cNvSpPr/>
          <p:nvPr/>
        </p:nvSpPr>
        <p:spPr>
          <a:xfrm>
            <a:off x="2370600" y="1160640"/>
            <a:ext cx="121392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Message 2</a:t>
            </a:r>
            <a:endParaRPr lang="en-IE" sz="1800" b="0" strike="noStrike" spc="-1">
              <a:solidFill>
                <a:srgbClr val="000000"/>
              </a:solidFill>
              <a:uFill>
                <a:solidFill>
                  <a:srgbClr val="FFFFFF"/>
                </a:solidFill>
              </a:uFill>
              <a:latin typeface="Arial"/>
            </a:endParaRPr>
          </a:p>
        </p:txBody>
      </p:sp>
      <p:sp>
        <p:nvSpPr>
          <p:cNvPr id="285" name="CustomShape 9"/>
          <p:cNvSpPr/>
          <p:nvPr/>
        </p:nvSpPr>
        <p:spPr>
          <a:xfrm>
            <a:off x="2479320" y="201852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86" name="CustomShape 10"/>
          <p:cNvSpPr/>
          <p:nvPr/>
        </p:nvSpPr>
        <p:spPr>
          <a:xfrm flipH="1">
            <a:off x="2478600" y="1627560"/>
            <a:ext cx="7199640" cy="17460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87" name="CustomShape 11"/>
          <p:cNvSpPr/>
          <p:nvPr/>
        </p:nvSpPr>
        <p:spPr>
          <a:xfrm>
            <a:off x="8605440" y="1636560"/>
            <a:ext cx="121392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Message 3</a:t>
            </a:r>
            <a:endParaRPr lang="en-IE" sz="1800" b="0" strike="noStrike" spc="-1">
              <a:solidFill>
                <a:srgbClr val="000000"/>
              </a:solidFill>
              <a:uFill>
                <a:solidFill>
                  <a:srgbClr val="FFFFFF"/>
                </a:solidFill>
              </a:uFill>
              <a:latin typeface="Arial"/>
            </a:endParaRPr>
          </a:p>
        </p:txBody>
      </p:sp>
      <p:sp>
        <p:nvSpPr>
          <p:cNvPr id="288" name="CustomShape 12"/>
          <p:cNvSpPr/>
          <p:nvPr/>
        </p:nvSpPr>
        <p:spPr>
          <a:xfrm>
            <a:off x="2403720" y="2071080"/>
            <a:ext cx="121392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Message 4</a:t>
            </a:r>
            <a:endParaRPr lang="en-IE" sz="1800" b="0" strike="noStrike" spc="-1">
              <a:solidFill>
                <a:srgbClr val="000000"/>
              </a:solidFill>
              <a:uFill>
                <a:solidFill>
                  <a:srgbClr val="FFFFFF"/>
                </a:solidFill>
              </a:uFill>
              <a:latin typeface="Arial"/>
            </a:endParaRPr>
          </a:p>
        </p:txBody>
      </p:sp>
      <p:sp>
        <p:nvSpPr>
          <p:cNvPr id="289" name="CustomShape 13"/>
          <p:cNvSpPr/>
          <p:nvPr/>
        </p:nvSpPr>
        <p:spPr>
          <a:xfrm>
            <a:off x="7332840" y="1792080"/>
            <a:ext cx="621720" cy="86148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5000" b="1" strike="noStrike" spc="-1">
                <a:solidFill>
                  <a:srgbClr val="FF0000"/>
                </a:solidFill>
                <a:uFill>
                  <a:solidFill>
                    <a:srgbClr val="FFFFFF"/>
                  </a:solidFill>
                </a:uFill>
                <a:latin typeface="Questrial"/>
                <a:ea typeface="Questrial"/>
              </a:rPr>
              <a:t>X</a:t>
            </a:r>
            <a:endParaRPr lang="en-IE" sz="1800" b="0" strike="noStrike" spc="-1">
              <a:solidFill>
                <a:srgbClr val="000000"/>
              </a:solidFill>
              <a:uFill>
                <a:solidFill>
                  <a:srgbClr val="FFFFFF"/>
                </a:solidFill>
              </a:uFill>
              <a:latin typeface="Arial"/>
            </a:endParaRPr>
          </a:p>
        </p:txBody>
      </p:sp>
      <p:sp>
        <p:nvSpPr>
          <p:cNvPr id="290" name="CustomShape 14"/>
          <p:cNvSpPr/>
          <p:nvPr/>
        </p:nvSpPr>
        <p:spPr>
          <a:xfrm>
            <a:off x="7750080" y="2207880"/>
            <a:ext cx="1928520" cy="72360"/>
          </a:xfrm>
          <a:custGeom>
            <a:avLst/>
            <a:gdLst/>
            <a:ahLst/>
            <a:cxnLst/>
            <a:rect l="l" t="t" r="r" b="b"/>
            <a:pathLst>
              <a:path w="21600" h="21600">
                <a:moveTo>
                  <a:pt x="0" y="0"/>
                </a:moveTo>
                <a:lnTo>
                  <a:pt x="21600" y="21600"/>
                </a:lnTo>
              </a:path>
            </a:pathLst>
          </a:custGeom>
          <a:noFill/>
          <a:ln w="76320">
            <a:solidFill>
              <a:srgbClr val="FF0000"/>
            </a:solidFill>
            <a:round/>
            <a:tailEnd type="triangle" w="lg" len="lg"/>
          </a:ln>
        </p:spPr>
        <p:style>
          <a:lnRef idx="0">
            <a:scrgbClr r="0" g="0" b="0"/>
          </a:lnRef>
          <a:fillRef idx="0">
            <a:scrgbClr r="0" g="0" b="0"/>
          </a:fillRef>
          <a:effectRef idx="0">
            <a:scrgbClr r="0" g="0" b="0"/>
          </a:effectRef>
          <a:fontRef idx="minor"/>
        </p:style>
      </p:sp>
      <p:sp>
        <p:nvSpPr>
          <p:cNvPr id="291" name="CustomShape 15"/>
          <p:cNvSpPr/>
          <p:nvPr/>
        </p:nvSpPr>
        <p:spPr>
          <a:xfrm>
            <a:off x="2479320" y="274248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92" name="CustomShape 16"/>
          <p:cNvSpPr/>
          <p:nvPr/>
        </p:nvSpPr>
        <p:spPr>
          <a:xfrm>
            <a:off x="2494440" y="321552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93" name="CustomShape 17"/>
          <p:cNvSpPr/>
          <p:nvPr/>
        </p:nvSpPr>
        <p:spPr>
          <a:xfrm>
            <a:off x="4880160" y="2426040"/>
            <a:ext cx="213624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Packet A PN=1</a:t>
            </a:r>
            <a:endParaRPr lang="en-IE" sz="1800" b="0" strike="noStrike" spc="-1">
              <a:solidFill>
                <a:srgbClr val="000000"/>
              </a:solidFill>
              <a:uFill>
                <a:solidFill>
                  <a:srgbClr val="FFFFFF"/>
                </a:solidFill>
              </a:uFill>
              <a:latin typeface="Arial"/>
            </a:endParaRPr>
          </a:p>
        </p:txBody>
      </p:sp>
      <p:sp>
        <p:nvSpPr>
          <p:cNvPr id="294" name="CustomShape 18"/>
          <p:cNvSpPr/>
          <p:nvPr/>
        </p:nvSpPr>
        <p:spPr>
          <a:xfrm>
            <a:off x="4864680" y="2979720"/>
            <a:ext cx="173628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Packet B PN=2</a:t>
            </a:r>
            <a:endParaRPr lang="en-IE" sz="1800" b="0" strike="noStrike" spc="-1">
              <a:solidFill>
                <a:srgbClr val="000000"/>
              </a:solidFill>
              <a:uFill>
                <a:solidFill>
                  <a:srgbClr val="FFFFFF"/>
                </a:solidFill>
              </a:uFill>
              <a:latin typeface="Arial"/>
            </a:endParaRPr>
          </a:p>
        </p:txBody>
      </p:sp>
      <p:sp>
        <p:nvSpPr>
          <p:cNvPr id="295" name="CustomShape 19"/>
          <p:cNvSpPr/>
          <p:nvPr/>
        </p:nvSpPr>
        <p:spPr>
          <a:xfrm>
            <a:off x="2549520" y="464904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96" name="CustomShape 20"/>
          <p:cNvSpPr/>
          <p:nvPr/>
        </p:nvSpPr>
        <p:spPr>
          <a:xfrm flipH="1">
            <a:off x="2548800" y="4258080"/>
            <a:ext cx="7199640" cy="17460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97" name="CustomShape 21"/>
          <p:cNvSpPr/>
          <p:nvPr/>
        </p:nvSpPr>
        <p:spPr>
          <a:xfrm>
            <a:off x="8676000" y="4267080"/>
            <a:ext cx="121392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Message 3</a:t>
            </a:r>
            <a:endParaRPr lang="en-IE" sz="1800" b="0" strike="noStrike" spc="-1">
              <a:solidFill>
                <a:srgbClr val="000000"/>
              </a:solidFill>
              <a:uFill>
                <a:solidFill>
                  <a:srgbClr val="FFFFFF"/>
                </a:solidFill>
              </a:uFill>
              <a:latin typeface="Arial"/>
            </a:endParaRPr>
          </a:p>
        </p:txBody>
      </p:sp>
      <p:sp>
        <p:nvSpPr>
          <p:cNvPr id="298" name="CustomShape 22"/>
          <p:cNvSpPr/>
          <p:nvPr/>
        </p:nvSpPr>
        <p:spPr>
          <a:xfrm>
            <a:off x="2474280" y="4701600"/>
            <a:ext cx="121392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Message 4</a:t>
            </a:r>
            <a:endParaRPr lang="en-IE" sz="1800" b="0" strike="noStrike" spc="-1">
              <a:solidFill>
                <a:srgbClr val="000000"/>
              </a:solidFill>
              <a:uFill>
                <a:solidFill>
                  <a:srgbClr val="FFFFFF"/>
                </a:solidFill>
              </a:uFill>
              <a:latin typeface="Arial"/>
            </a:endParaRPr>
          </a:p>
        </p:txBody>
      </p:sp>
      <p:sp>
        <p:nvSpPr>
          <p:cNvPr id="299" name="CustomShape 23"/>
          <p:cNvSpPr/>
          <p:nvPr/>
        </p:nvSpPr>
        <p:spPr>
          <a:xfrm>
            <a:off x="2527560" y="566136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00" name="CustomShape 24"/>
          <p:cNvSpPr/>
          <p:nvPr/>
        </p:nvSpPr>
        <p:spPr>
          <a:xfrm>
            <a:off x="2543040" y="613440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01" name="CustomShape 25"/>
          <p:cNvSpPr/>
          <p:nvPr/>
        </p:nvSpPr>
        <p:spPr>
          <a:xfrm>
            <a:off x="4928760" y="5344920"/>
            <a:ext cx="213624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Packet C PN=1</a:t>
            </a:r>
            <a:endParaRPr lang="en-IE" sz="1800" b="0" strike="noStrike" spc="-1">
              <a:solidFill>
                <a:srgbClr val="000000"/>
              </a:solidFill>
              <a:uFill>
                <a:solidFill>
                  <a:srgbClr val="FFFFFF"/>
                </a:solidFill>
              </a:uFill>
              <a:latin typeface="Arial"/>
            </a:endParaRPr>
          </a:p>
        </p:txBody>
      </p:sp>
      <p:sp>
        <p:nvSpPr>
          <p:cNvPr id="302" name="CustomShape 26"/>
          <p:cNvSpPr/>
          <p:nvPr/>
        </p:nvSpPr>
        <p:spPr>
          <a:xfrm>
            <a:off x="4913280" y="5898960"/>
            <a:ext cx="173628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Packet D PN=2</a:t>
            </a:r>
            <a:endParaRPr lang="en-IE"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FT (fast transition) handover</a:t>
            </a:r>
            <a:endParaRPr lang="en-IE" sz="1400" b="0" strike="noStrike" spc="-1">
              <a:solidFill>
                <a:srgbClr val="000000"/>
              </a:solidFill>
              <a:uFill>
                <a:solidFill>
                  <a:srgbClr val="FFFFFF"/>
                </a:solidFill>
              </a:uFill>
              <a:latin typeface="Arial"/>
            </a:endParaRPr>
          </a:p>
        </p:txBody>
      </p:sp>
      <p:sp>
        <p:nvSpPr>
          <p:cNvPr id="304" name="TextShape 2"/>
          <p:cNvSpPr txBox="1"/>
          <p:nvPr/>
        </p:nvSpPr>
        <p:spPr>
          <a:xfrm>
            <a:off x="1141560" y="2249640"/>
            <a:ext cx="990576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A similar vulnerability exists where fast transition is used to roam between two AP’s</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This attack is not as time restricted as the previous one, the replay can happen many thousands of packets later, in fact it remains valid until the PTK changes.</a:t>
            </a:r>
            <a:endParaRPr lang="en-IE" sz="1400" b="0" strike="noStrike" spc="-1">
              <a:solidFill>
                <a:srgbClr val="000000"/>
              </a:solidFill>
              <a:uFill>
                <a:solidFill>
                  <a:srgbClr val="FFFFFF"/>
                </a:solidFill>
              </a:uFill>
              <a:latin typeface="Arial"/>
            </a:endParaRPr>
          </a:p>
          <a:p>
            <a:pPr>
              <a:lnSpc>
                <a:spcPct val="120000"/>
              </a:lnSpc>
            </a:pPr>
            <a:endParaRPr lang="en-IE"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CustomShape 1"/>
          <p:cNvSpPr/>
          <p:nvPr/>
        </p:nvSpPr>
        <p:spPr>
          <a:xfrm>
            <a:off x="410760" y="910800"/>
            <a:ext cx="1611360" cy="716400"/>
          </a:xfrm>
          <a:prstGeom prst="rect">
            <a:avLst/>
          </a:prstGeom>
          <a:noFill/>
          <a:ln>
            <a:noFill/>
          </a:ln>
        </p:spPr>
        <p:style>
          <a:lnRef idx="0">
            <a:scrgbClr r="0" g="0" b="0"/>
          </a:lnRef>
          <a:fillRef idx="0">
            <a:scrgbClr r="0" g="0" b="0"/>
          </a:fillRef>
          <a:effectRef idx="0">
            <a:scrgbClr r="0" g="0" b="0"/>
          </a:effectRef>
          <a:fontRef idx="minor"/>
        </p:style>
        <p:txBody>
          <a:bodyPr/>
          <a:lstStyle/>
          <a:p>
            <a:pPr algn="r">
              <a:lnSpc>
                <a:spcPct val="100000"/>
              </a:lnSpc>
            </a:pPr>
            <a:r>
              <a:rPr lang="en-IE" sz="1500" b="0" strike="noStrike" spc="-1">
                <a:solidFill>
                  <a:srgbClr val="FFFFFF"/>
                </a:solidFill>
                <a:uFill>
                  <a:solidFill>
                    <a:srgbClr val="FFFFFF"/>
                  </a:solidFill>
                </a:uFill>
                <a:latin typeface="Questrial"/>
                <a:ea typeface="Questrial"/>
              </a:rPr>
              <a:t>Device</a:t>
            </a:r>
            <a:endParaRPr lang="en-IE" sz="1800" b="0" strike="noStrike" spc="-1">
              <a:solidFill>
                <a:srgbClr val="000000"/>
              </a:solidFill>
              <a:uFill>
                <a:solidFill>
                  <a:srgbClr val="FFFFFF"/>
                </a:solidFill>
              </a:uFill>
              <a:latin typeface="Arial"/>
            </a:endParaRPr>
          </a:p>
          <a:p>
            <a:pPr algn="r">
              <a:lnSpc>
                <a:spcPct val="100000"/>
              </a:lnSpc>
            </a:pPr>
            <a:r>
              <a:rPr lang="en-IE" sz="1500" b="0" strike="noStrike" spc="-1">
                <a:solidFill>
                  <a:srgbClr val="FFFFFF"/>
                </a:solidFill>
                <a:uFill>
                  <a:solidFill>
                    <a:srgbClr val="FFFFFF"/>
                  </a:solidFill>
                </a:uFill>
                <a:latin typeface="Questrial"/>
                <a:ea typeface="Questrial"/>
              </a:rPr>
              <a:t>(supplicant)</a:t>
            </a:r>
            <a:endParaRPr lang="en-IE" sz="1800" b="0" strike="noStrike" spc="-1">
              <a:solidFill>
                <a:srgbClr val="000000"/>
              </a:solidFill>
              <a:uFill>
                <a:solidFill>
                  <a:srgbClr val="FFFFFF"/>
                </a:solidFill>
              </a:uFill>
              <a:latin typeface="Arial"/>
            </a:endParaRPr>
          </a:p>
        </p:txBody>
      </p:sp>
      <p:sp>
        <p:nvSpPr>
          <p:cNvPr id="306" name="CustomShape 2"/>
          <p:cNvSpPr/>
          <p:nvPr/>
        </p:nvSpPr>
        <p:spPr>
          <a:xfrm>
            <a:off x="10092960" y="802080"/>
            <a:ext cx="2995200" cy="716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500" b="0" strike="noStrike" spc="-1">
                <a:solidFill>
                  <a:srgbClr val="FFFFFF"/>
                </a:solidFill>
                <a:uFill>
                  <a:solidFill>
                    <a:srgbClr val="FFFFFF"/>
                  </a:solidFill>
                </a:uFill>
                <a:latin typeface="Questrial"/>
                <a:ea typeface="Questrial"/>
              </a:rPr>
              <a:t>AP</a:t>
            </a:r>
            <a:endParaRPr lang="en-IE" sz="1800" b="0" strike="noStrike" spc="-1">
              <a:solidFill>
                <a:srgbClr val="000000"/>
              </a:solidFill>
              <a:uFill>
                <a:solidFill>
                  <a:srgbClr val="FFFFFF"/>
                </a:solidFill>
              </a:uFill>
              <a:latin typeface="Arial"/>
            </a:endParaRPr>
          </a:p>
          <a:p>
            <a:pPr>
              <a:lnSpc>
                <a:spcPct val="100000"/>
              </a:lnSpc>
            </a:pPr>
            <a:r>
              <a:rPr lang="en-IE" sz="1500" b="0" strike="noStrike" spc="-1">
                <a:solidFill>
                  <a:srgbClr val="FFFFFF"/>
                </a:solidFill>
                <a:uFill>
                  <a:solidFill>
                    <a:srgbClr val="FFFFFF"/>
                  </a:solidFill>
                </a:uFill>
                <a:latin typeface="Questrial"/>
                <a:ea typeface="Questrial"/>
              </a:rPr>
              <a:t>(authenticator)</a:t>
            </a:r>
            <a:endParaRPr lang="en-IE" sz="1800" b="0" strike="noStrike" spc="-1">
              <a:solidFill>
                <a:srgbClr val="000000"/>
              </a:solidFill>
              <a:uFill>
                <a:solidFill>
                  <a:srgbClr val="FFFFFF"/>
                </a:solidFill>
              </a:uFill>
              <a:latin typeface="Arial"/>
            </a:endParaRPr>
          </a:p>
        </p:txBody>
      </p:sp>
      <p:sp>
        <p:nvSpPr>
          <p:cNvPr id="307" name="CustomShape 3"/>
          <p:cNvSpPr/>
          <p:nvPr/>
        </p:nvSpPr>
        <p:spPr>
          <a:xfrm>
            <a:off x="2163240" y="713520"/>
            <a:ext cx="360" cy="59432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308" name="CustomShape 4"/>
          <p:cNvSpPr/>
          <p:nvPr/>
        </p:nvSpPr>
        <p:spPr>
          <a:xfrm>
            <a:off x="9928440" y="713520"/>
            <a:ext cx="360" cy="59432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309" name="CustomShape 5"/>
          <p:cNvSpPr/>
          <p:nvPr/>
        </p:nvSpPr>
        <p:spPr>
          <a:xfrm>
            <a:off x="2445840" y="110808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10" name="CustomShape 6"/>
          <p:cNvSpPr/>
          <p:nvPr/>
        </p:nvSpPr>
        <p:spPr>
          <a:xfrm>
            <a:off x="2370600" y="1160640"/>
            <a:ext cx="121392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Nonce2</a:t>
            </a:r>
            <a:endParaRPr lang="en-IE" sz="1800" b="0" strike="noStrike" spc="-1">
              <a:solidFill>
                <a:srgbClr val="000000"/>
              </a:solidFill>
              <a:uFill>
                <a:solidFill>
                  <a:srgbClr val="FFFFFF"/>
                </a:solidFill>
              </a:uFill>
              <a:latin typeface="Arial"/>
            </a:endParaRPr>
          </a:p>
          <a:p>
            <a:pPr>
              <a:lnSpc>
                <a:spcPct val="100000"/>
              </a:lnSpc>
            </a:pPr>
            <a:endParaRPr lang="en-IE" sz="1800" b="0" strike="noStrike" spc="-1">
              <a:solidFill>
                <a:srgbClr val="000000"/>
              </a:solidFill>
              <a:uFill>
                <a:solidFill>
                  <a:srgbClr val="FFFFFF"/>
                </a:solidFill>
              </a:uFill>
              <a:latin typeface="Arial"/>
            </a:endParaRPr>
          </a:p>
        </p:txBody>
      </p:sp>
      <p:sp>
        <p:nvSpPr>
          <p:cNvPr id="311" name="CustomShape 7"/>
          <p:cNvSpPr/>
          <p:nvPr/>
        </p:nvSpPr>
        <p:spPr>
          <a:xfrm>
            <a:off x="2479320" y="2018520"/>
            <a:ext cx="7199640" cy="254880"/>
          </a:xfrm>
          <a:custGeom>
            <a:avLst/>
            <a:gdLst/>
            <a:ahLst/>
            <a:cxnLst/>
            <a:rect l="l" t="t" r="r" b="b"/>
            <a:pathLst>
              <a:path w="21600" h="21600">
                <a:moveTo>
                  <a:pt x="0" y="0"/>
                </a:moveTo>
                <a:lnTo>
                  <a:pt x="21600" y="21600"/>
                </a:lnTo>
              </a:path>
            </a:pathLst>
          </a:custGeom>
          <a:noFill/>
          <a:ln w="76320">
            <a:solidFill>
              <a:srgbClr val="00B050"/>
            </a:solidFill>
            <a:round/>
            <a:tailEnd type="triangle" w="lg" len="lg"/>
          </a:ln>
        </p:spPr>
        <p:style>
          <a:lnRef idx="0">
            <a:scrgbClr r="0" g="0" b="0"/>
          </a:lnRef>
          <a:fillRef idx="0">
            <a:scrgbClr r="0" g="0" b="0"/>
          </a:fillRef>
          <a:effectRef idx="0">
            <a:scrgbClr r="0" g="0" b="0"/>
          </a:effectRef>
          <a:fontRef idx="minor"/>
        </p:style>
      </p:sp>
      <p:sp>
        <p:nvSpPr>
          <p:cNvPr id="312" name="CustomShape 8"/>
          <p:cNvSpPr/>
          <p:nvPr/>
        </p:nvSpPr>
        <p:spPr>
          <a:xfrm flipH="1">
            <a:off x="2478600" y="1627560"/>
            <a:ext cx="7199640" cy="17460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13" name="CustomShape 9"/>
          <p:cNvSpPr/>
          <p:nvPr/>
        </p:nvSpPr>
        <p:spPr>
          <a:xfrm>
            <a:off x="8605440" y="1636560"/>
            <a:ext cx="121392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Nonce1</a:t>
            </a:r>
            <a:endParaRPr lang="en-IE" sz="1800" b="0" strike="noStrike" spc="-1">
              <a:solidFill>
                <a:srgbClr val="000000"/>
              </a:solidFill>
              <a:uFill>
                <a:solidFill>
                  <a:srgbClr val="FFFFFF"/>
                </a:solidFill>
              </a:uFill>
              <a:latin typeface="Arial"/>
            </a:endParaRPr>
          </a:p>
        </p:txBody>
      </p:sp>
      <p:sp>
        <p:nvSpPr>
          <p:cNvPr id="314" name="CustomShape 10"/>
          <p:cNvSpPr/>
          <p:nvPr/>
        </p:nvSpPr>
        <p:spPr>
          <a:xfrm>
            <a:off x="2403720" y="2071080"/>
            <a:ext cx="351720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Re associate request: Confirm PTK</a:t>
            </a:r>
            <a:endParaRPr lang="en-IE" sz="1800" b="0" strike="noStrike" spc="-1">
              <a:solidFill>
                <a:srgbClr val="000000"/>
              </a:solidFill>
              <a:uFill>
                <a:solidFill>
                  <a:srgbClr val="FFFFFF"/>
                </a:solidFill>
              </a:uFill>
              <a:latin typeface="Arial"/>
            </a:endParaRPr>
          </a:p>
        </p:txBody>
      </p:sp>
      <p:sp>
        <p:nvSpPr>
          <p:cNvPr id="315" name="CustomShape 11"/>
          <p:cNvSpPr/>
          <p:nvPr/>
        </p:nvSpPr>
        <p:spPr>
          <a:xfrm>
            <a:off x="2527560" y="4208400"/>
            <a:ext cx="7175160" cy="295200"/>
          </a:xfrm>
          <a:custGeom>
            <a:avLst/>
            <a:gdLst/>
            <a:ahLst/>
            <a:cxnLst/>
            <a:rect l="l" t="t" r="r" b="b"/>
            <a:pathLst>
              <a:path w="21600" h="21600">
                <a:moveTo>
                  <a:pt x="0" y="0"/>
                </a:moveTo>
                <a:lnTo>
                  <a:pt x="21600" y="21600"/>
                </a:lnTo>
              </a:path>
            </a:pathLst>
          </a:custGeom>
          <a:noFill/>
          <a:ln w="76320">
            <a:solidFill>
              <a:srgbClr val="FF0000"/>
            </a:solidFill>
            <a:round/>
            <a:tailEnd type="triangle" w="lg" len="lg"/>
          </a:ln>
        </p:spPr>
        <p:style>
          <a:lnRef idx="0">
            <a:scrgbClr r="0" g="0" b="0"/>
          </a:lnRef>
          <a:fillRef idx="0">
            <a:scrgbClr r="0" g="0" b="0"/>
          </a:fillRef>
          <a:effectRef idx="0">
            <a:scrgbClr r="0" g="0" b="0"/>
          </a:effectRef>
          <a:fontRef idx="minor"/>
        </p:style>
      </p:sp>
      <p:sp>
        <p:nvSpPr>
          <p:cNvPr id="316" name="CustomShape 12"/>
          <p:cNvSpPr/>
          <p:nvPr/>
        </p:nvSpPr>
        <p:spPr>
          <a:xfrm>
            <a:off x="2479320" y="332244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17" name="CustomShape 13"/>
          <p:cNvSpPr/>
          <p:nvPr/>
        </p:nvSpPr>
        <p:spPr>
          <a:xfrm>
            <a:off x="2494440" y="379548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18" name="CustomShape 14"/>
          <p:cNvSpPr/>
          <p:nvPr/>
        </p:nvSpPr>
        <p:spPr>
          <a:xfrm>
            <a:off x="4880160" y="3006000"/>
            <a:ext cx="213624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Packet A PN=1</a:t>
            </a:r>
            <a:endParaRPr lang="en-IE" sz="1800" b="0" strike="noStrike" spc="-1">
              <a:solidFill>
                <a:srgbClr val="000000"/>
              </a:solidFill>
              <a:uFill>
                <a:solidFill>
                  <a:srgbClr val="FFFFFF"/>
                </a:solidFill>
              </a:uFill>
              <a:latin typeface="Arial"/>
            </a:endParaRPr>
          </a:p>
        </p:txBody>
      </p:sp>
      <p:sp>
        <p:nvSpPr>
          <p:cNvPr id="319" name="CustomShape 15"/>
          <p:cNvSpPr/>
          <p:nvPr/>
        </p:nvSpPr>
        <p:spPr>
          <a:xfrm>
            <a:off x="4864680" y="3559680"/>
            <a:ext cx="173628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Packet B PN=2</a:t>
            </a:r>
            <a:endParaRPr lang="en-IE" sz="1800" b="0" strike="noStrike" spc="-1">
              <a:solidFill>
                <a:srgbClr val="000000"/>
              </a:solidFill>
              <a:uFill>
                <a:solidFill>
                  <a:srgbClr val="FFFFFF"/>
                </a:solidFill>
              </a:uFill>
              <a:latin typeface="Arial"/>
            </a:endParaRPr>
          </a:p>
        </p:txBody>
      </p:sp>
      <p:sp>
        <p:nvSpPr>
          <p:cNvPr id="320" name="CustomShape 16"/>
          <p:cNvSpPr/>
          <p:nvPr/>
        </p:nvSpPr>
        <p:spPr>
          <a:xfrm>
            <a:off x="2527560" y="566136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21" name="CustomShape 17"/>
          <p:cNvSpPr/>
          <p:nvPr/>
        </p:nvSpPr>
        <p:spPr>
          <a:xfrm>
            <a:off x="2543040" y="6134400"/>
            <a:ext cx="7199640" cy="25488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22" name="CustomShape 18"/>
          <p:cNvSpPr/>
          <p:nvPr/>
        </p:nvSpPr>
        <p:spPr>
          <a:xfrm>
            <a:off x="4928760" y="5344920"/>
            <a:ext cx="213624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Packet C PN=1</a:t>
            </a:r>
            <a:endParaRPr lang="en-IE" sz="1800" b="0" strike="noStrike" spc="-1">
              <a:solidFill>
                <a:srgbClr val="000000"/>
              </a:solidFill>
              <a:uFill>
                <a:solidFill>
                  <a:srgbClr val="FFFFFF"/>
                </a:solidFill>
              </a:uFill>
              <a:latin typeface="Arial"/>
            </a:endParaRPr>
          </a:p>
        </p:txBody>
      </p:sp>
      <p:sp>
        <p:nvSpPr>
          <p:cNvPr id="323" name="CustomShape 19"/>
          <p:cNvSpPr/>
          <p:nvPr/>
        </p:nvSpPr>
        <p:spPr>
          <a:xfrm>
            <a:off x="4913280" y="5898960"/>
            <a:ext cx="173628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Packet D PN=2</a:t>
            </a:r>
            <a:endParaRPr lang="en-IE" sz="1800" b="0" strike="noStrike" spc="-1">
              <a:solidFill>
                <a:srgbClr val="000000"/>
              </a:solidFill>
              <a:uFill>
                <a:solidFill>
                  <a:srgbClr val="FFFFFF"/>
                </a:solidFill>
              </a:uFill>
              <a:latin typeface="Arial"/>
            </a:endParaRPr>
          </a:p>
        </p:txBody>
      </p:sp>
      <p:sp>
        <p:nvSpPr>
          <p:cNvPr id="324" name="TextShape 20"/>
          <p:cNvSpPr txBox="1"/>
          <p:nvPr/>
        </p:nvSpPr>
        <p:spPr>
          <a:xfrm>
            <a:off x="3477600" y="-26352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FT (fast transition) handover</a:t>
            </a:r>
            <a:endParaRPr lang="en-IE" sz="1400" b="0" strike="noStrike" spc="-1">
              <a:solidFill>
                <a:srgbClr val="000000"/>
              </a:solidFill>
              <a:uFill>
                <a:solidFill>
                  <a:srgbClr val="FFFFFF"/>
                </a:solidFill>
              </a:uFill>
              <a:latin typeface="Arial"/>
            </a:endParaRPr>
          </a:p>
        </p:txBody>
      </p:sp>
      <p:sp>
        <p:nvSpPr>
          <p:cNvPr id="325" name="CustomShape 21"/>
          <p:cNvSpPr/>
          <p:nvPr/>
        </p:nvSpPr>
        <p:spPr>
          <a:xfrm flipH="1">
            <a:off x="2422440" y="2559600"/>
            <a:ext cx="7199640" cy="17460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26" name="CustomShape 22"/>
          <p:cNvSpPr/>
          <p:nvPr/>
        </p:nvSpPr>
        <p:spPr>
          <a:xfrm>
            <a:off x="8549640" y="2568600"/>
            <a:ext cx="121392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Response</a:t>
            </a:r>
            <a:endParaRPr lang="en-IE" sz="1800" b="0" strike="noStrike" spc="-1">
              <a:solidFill>
                <a:srgbClr val="000000"/>
              </a:solidFill>
              <a:uFill>
                <a:solidFill>
                  <a:srgbClr val="FFFFFF"/>
                </a:solidFill>
              </a:uFill>
              <a:latin typeface="Arial"/>
            </a:endParaRPr>
          </a:p>
        </p:txBody>
      </p:sp>
      <p:sp>
        <p:nvSpPr>
          <p:cNvPr id="327" name="CustomShape 23"/>
          <p:cNvSpPr/>
          <p:nvPr/>
        </p:nvSpPr>
        <p:spPr>
          <a:xfrm>
            <a:off x="2445840" y="3895920"/>
            <a:ext cx="351720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Replay confirm message</a:t>
            </a:r>
            <a:endParaRPr lang="en-IE" sz="1800" b="0" strike="noStrike" spc="-1">
              <a:solidFill>
                <a:srgbClr val="000000"/>
              </a:solidFill>
              <a:uFill>
                <a:solidFill>
                  <a:srgbClr val="FFFFFF"/>
                </a:solidFill>
              </a:uFill>
              <a:latin typeface="Arial"/>
            </a:endParaRPr>
          </a:p>
        </p:txBody>
      </p:sp>
      <p:sp>
        <p:nvSpPr>
          <p:cNvPr id="328" name="CustomShape 24"/>
          <p:cNvSpPr/>
          <p:nvPr/>
        </p:nvSpPr>
        <p:spPr>
          <a:xfrm flipH="1">
            <a:off x="2445120" y="4786560"/>
            <a:ext cx="7199640" cy="17460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329" name="CustomShape 25"/>
          <p:cNvSpPr/>
          <p:nvPr/>
        </p:nvSpPr>
        <p:spPr>
          <a:xfrm>
            <a:off x="8572320" y="4795560"/>
            <a:ext cx="1213920"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Response</a:t>
            </a:r>
            <a:endParaRPr lang="en-IE"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FT handover test script</a:t>
            </a:r>
            <a:endParaRPr lang="en-IE" sz="1400" b="0" strike="noStrike" spc="-1">
              <a:solidFill>
                <a:srgbClr val="000000"/>
              </a:solidFill>
              <a:uFill>
                <a:solidFill>
                  <a:srgbClr val="FFFFFF"/>
                </a:solidFill>
              </a:uFill>
              <a:latin typeface="Arial"/>
            </a:endParaRPr>
          </a:p>
        </p:txBody>
      </p:sp>
      <p:sp>
        <p:nvSpPr>
          <p:cNvPr id="331" name="TextShape 2"/>
          <p:cNvSpPr txBox="1"/>
          <p:nvPr/>
        </p:nvSpPr>
        <p:spPr>
          <a:xfrm>
            <a:off x="1141560" y="2249640"/>
            <a:ext cx="10310400" cy="3541320"/>
          </a:xfrm>
          <a:prstGeom prst="rect">
            <a:avLst/>
          </a:prstGeom>
          <a:noFill/>
          <a:ln>
            <a:noFill/>
          </a:ln>
        </p:spPr>
        <p:txBody>
          <a:bodyPr/>
          <a:lstStyle/>
          <a:p>
            <a:pPr marL="228600" lvl="0" indent="-228600">
              <a:lnSpc>
                <a:spcPct val="90000"/>
              </a:lnSpc>
              <a:spcBef>
                <a:spcPts val="1000"/>
              </a:spcBef>
              <a:buFont typeface="Arial" panose="020B0604020202020204" pitchFamily="34" charset="0"/>
              <a:buChar char="•"/>
            </a:pPr>
            <a:r>
              <a:rPr lang="en-IE" sz="2800" dirty="0" err="1">
                <a:solidFill>
                  <a:schemeClr val="bg1"/>
                </a:solidFill>
              </a:rPr>
              <a:t>Mathy</a:t>
            </a:r>
            <a:r>
              <a:rPr lang="en-IE" sz="2800" dirty="0">
                <a:solidFill>
                  <a:schemeClr val="bg1"/>
                </a:solidFill>
              </a:rPr>
              <a:t> </a:t>
            </a:r>
            <a:r>
              <a:rPr lang="en-IE" sz="2800" dirty="0" err="1">
                <a:solidFill>
                  <a:schemeClr val="bg1"/>
                </a:solidFill>
              </a:rPr>
              <a:t>Vanhoef</a:t>
            </a:r>
            <a:r>
              <a:rPr lang="en-IE" sz="2800" dirty="0">
                <a:solidFill>
                  <a:schemeClr val="bg1"/>
                </a:solidFill>
              </a:rPr>
              <a:t>, who discovered the flaw, also released a script to test to allow you to check your infrastructure and see if its is vulnerable to this attack.</a:t>
            </a:r>
          </a:p>
          <a:p>
            <a:pPr marL="228600" lvl="0" indent="-228600">
              <a:lnSpc>
                <a:spcPct val="90000"/>
              </a:lnSpc>
              <a:spcBef>
                <a:spcPts val="1000"/>
              </a:spcBef>
              <a:buFont typeface="Arial" panose="020B0604020202020204" pitchFamily="34" charset="0"/>
              <a:buChar char="•"/>
            </a:pPr>
            <a:r>
              <a:rPr lang="en-IE" sz="2800" dirty="0">
                <a:solidFill>
                  <a:schemeClr val="bg1"/>
                </a:solidFill>
              </a:rPr>
              <a:t>I cannot do a live demo now, as this requires two AP’s configured with handover</a:t>
            </a:r>
          </a:p>
          <a:p>
            <a:pPr marL="685800" lvl="1" indent="-228600">
              <a:lnSpc>
                <a:spcPct val="90000"/>
              </a:lnSpc>
              <a:spcBef>
                <a:spcPts val="500"/>
              </a:spcBef>
              <a:buFont typeface="Arial" panose="020B0604020202020204" pitchFamily="34" charset="0"/>
              <a:buChar char="•"/>
            </a:pPr>
            <a:r>
              <a:rPr lang="en-IE" sz="2400" dirty="0">
                <a:solidFill>
                  <a:schemeClr val="bg1"/>
                </a:solidFill>
              </a:rPr>
              <a:t>Conveniently, we just deployed a “proper” Wi-Fi network at the office last month, with handover… and I would like to know if the new gear is vulnerable to this attack.</a:t>
            </a:r>
          </a:p>
          <a:p>
            <a:pPr marL="685800" lvl="1" indent="-228600">
              <a:lnSpc>
                <a:spcPct val="90000"/>
              </a:lnSpc>
              <a:spcBef>
                <a:spcPts val="500"/>
              </a:spcBef>
              <a:buFont typeface="Arial" panose="020B0604020202020204" pitchFamily="34" charset="0"/>
              <a:buChar char="•"/>
            </a:pPr>
            <a:r>
              <a:rPr lang="en-IE" sz="2400" dirty="0">
                <a:solidFill>
                  <a:schemeClr val="bg1"/>
                </a:solidFill>
              </a:rPr>
              <a:t>…but it appears they also are not setup for fast transition</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E0FB89C-D32A-4E29-A024-79B69FF8321B}"/>
              </a:ext>
            </a:extLst>
          </p:cNvPr>
          <p:cNvPicPr>
            <a:picLocks noGrp="1" noChangeAspect="1"/>
          </p:cNvPicPr>
          <p:nvPr>
            <p:ph idx="1"/>
          </p:nvPr>
        </p:nvPicPr>
        <p:blipFill>
          <a:blip r:embed="rId3"/>
          <a:stretch>
            <a:fillRect/>
          </a:stretch>
        </p:blipFill>
        <p:spPr>
          <a:xfrm>
            <a:off x="1464799" y="4276868"/>
            <a:ext cx="7772400" cy="2266950"/>
          </a:xfrm>
        </p:spPr>
      </p:pic>
      <p:pic>
        <p:nvPicPr>
          <p:cNvPr id="6" name="Picture 5">
            <a:extLst>
              <a:ext uri="{FF2B5EF4-FFF2-40B4-BE49-F238E27FC236}">
                <a16:creationId xmlns:a16="http://schemas.microsoft.com/office/drawing/2014/main" id="{DBD703BD-7A05-4A09-9D22-3C136D679E02}"/>
              </a:ext>
            </a:extLst>
          </p:cNvPr>
          <p:cNvPicPr>
            <a:picLocks noChangeAspect="1"/>
          </p:cNvPicPr>
          <p:nvPr/>
        </p:nvPicPr>
        <p:blipFill>
          <a:blip r:embed="rId4"/>
          <a:stretch>
            <a:fillRect/>
          </a:stretch>
        </p:blipFill>
        <p:spPr>
          <a:xfrm>
            <a:off x="1464799" y="730187"/>
            <a:ext cx="9020175" cy="2743200"/>
          </a:xfrm>
          <a:prstGeom prst="rect">
            <a:avLst/>
          </a:prstGeom>
        </p:spPr>
      </p:pic>
      <p:sp>
        <p:nvSpPr>
          <p:cNvPr id="8" name="Rectangle 7">
            <a:extLst>
              <a:ext uri="{FF2B5EF4-FFF2-40B4-BE49-F238E27FC236}">
                <a16:creationId xmlns:a16="http://schemas.microsoft.com/office/drawing/2014/main" id="{8BBD381D-D5F8-475E-98BB-318A54548C6B}"/>
              </a:ext>
            </a:extLst>
          </p:cNvPr>
          <p:cNvSpPr/>
          <p:nvPr/>
        </p:nvSpPr>
        <p:spPr>
          <a:xfrm>
            <a:off x="1386606" y="360855"/>
            <a:ext cx="5828233" cy="369332"/>
          </a:xfrm>
          <a:prstGeom prst="rect">
            <a:avLst/>
          </a:prstGeom>
        </p:spPr>
        <p:txBody>
          <a:bodyPr wrap="square">
            <a:spAutoFit/>
          </a:bodyPr>
          <a:lstStyle/>
          <a:p>
            <a:r>
              <a:rPr lang="en-IE" dirty="0"/>
              <a:t>Shell session 2: ask kali to swap to the other AP</a:t>
            </a:r>
          </a:p>
        </p:txBody>
      </p:sp>
      <p:sp>
        <p:nvSpPr>
          <p:cNvPr id="9" name="Rectangle 8">
            <a:extLst>
              <a:ext uri="{FF2B5EF4-FFF2-40B4-BE49-F238E27FC236}">
                <a16:creationId xmlns:a16="http://schemas.microsoft.com/office/drawing/2014/main" id="{189AB5DD-5AF2-4CCE-B41F-CE5DA5E99A8A}"/>
              </a:ext>
            </a:extLst>
          </p:cNvPr>
          <p:cNvSpPr/>
          <p:nvPr/>
        </p:nvSpPr>
        <p:spPr>
          <a:xfrm>
            <a:off x="1386606" y="3815965"/>
            <a:ext cx="5828233" cy="369332"/>
          </a:xfrm>
          <a:prstGeom prst="rect">
            <a:avLst/>
          </a:prstGeom>
        </p:spPr>
        <p:txBody>
          <a:bodyPr wrap="square">
            <a:spAutoFit/>
          </a:bodyPr>
          <a:lstStyle/>
          <a:p>
            <a:r>
              <a:rPr lang="en-IE" dirty="0"/>
              <a:t>Association was not what the text script expected</a:t>
            </a:r>
          </a:p>
        </p:txBody>
      </p:sp>
      <p:pic>
        <p:nvPicPr>
          <p:cNvPr id="3" name="Picture 2">
            <a:extLst>
              <a:ext uri="{FF2B5EF4-FFF2-40B4-BE49-F238E27FC236}">
                <a16:creationId xmlns:a16="http://schemas.microsoft.com/office/drawing/2014/main" id="{737E3B62-FF3D-409A-979C-915CCCC78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798" y="4292215"/>
            <a:ext cx="7772400" cy="2266950"/>
          </a:xfrm>
          <a:prstGeom prst="rect">
            <a:avLst/>
          </a:prstGeom>
        </p:spPr>
      </p:pic>
      <p:sp>
        <p:nvSpPr>
          <p:cNvPr id="10" name="Rectangle 9">
            <a:extLst>
              <a:ext uri="{FF2B5EF4-FFF2-40B4-BE49-F238E27FC236}">
                <a16:creationId xmlns:a16="http://schemas.microsoft.com/office/drawing/2014/main" id="{2E33EF30-901B-43F3-A106-FEE299C2FF38}"/>
              </a:ext>
            </a:extLst>
          </p:cNvPr>
          <p:cNvSpPr/>
          <p:nvPr/>
        </p:nvSpPr>
        <p:spPr>
          <a:xfrm>
            <a:off x="1486065" y="4308767"/>
            <a:ext cx="7612294" cy="152176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1" name="Rectangle 10">
            <a:extLst>
              <a:ext uri="{FF2B5EF4-FFF2-40B4-BE49-F238E27FC236}">
                <a16:creationId xmlns:a16="http://schemas.microsoft.com/office/drawing/2014/main" id="{6E17F16F-FF5A-4FB5-9448-368C9953FB24}"/>
              </a:ext>
            </a:extLst>
          </p:cNvPr>
          <p:cNvSpPr/>
          <p:nvPr/>
        </p:nvSpPr>
        <p:spPr>
          <a:xfrm>
            <a:off x="1486064" y="6009990"/>
            <a:ext cx="7534101" cy="54446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99025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Prevention / detection</a:t>
            </a:r>
            <a:endParaRPr lang="en-IE" sz="1400" b="0" strike="noStrike" spc="-1">
              <a:solidFill>
                <a:srgbClr val="000000"/>
              </a:solidFill>
              <a:uFill>
                <a:solidFill>
                  <a:srgbClr val="FFFFFF"/>
                </a:solidFill>
              </a:uFill>
              <a:latin typeface="Arial"/>
            </a:endParaRPr>
          </a:p>
        </p:txBody>
      </p:sp>
      <p:sp>
        <p:nvSpPr>
          <p:cNvPr id="333" name="TextShape 2"/>
          <p:cNvSpPr txBox="1"/>
          <p:nvPr/>
        </p:nvSpPr>
        <p:spPr>
          <a:xfrm>
            <a:off x="1141560" y="2249640"/>
            <a:ext cx="1028808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Devices are being patched, so keep your devices up to date.</a:t>
            </a:r>
            <a:endParaRPr lang="en-IE" sz="1400" b="0" strike="noStrike" spc="-1">
              <a:solidFill>
                <a:srgbClr val="000000"/>
              </a:solidFill>
              <a:uFill>
                <a:solidFill>
                  <a:srgbClr val="FFFFFF"/>
                </a:solidFill>
              </a:uFill>
              <a:latin typeface="Arial"/>
            </a:endParaRPr>
          </a:p>
          <a:p>
            <a:pPr marL="685800" lvl="1" indent="-228240">
              <a:lnSpc>
                <a:spcPct val="120000"/>
              </a:lnSpc>
              <a:buClr>
                <a:srgbClr val="FFFFFF"/>
              </a:buClr>
              <a:buSzPct val="125000"/>
              <a:buFont typeface="Arial"/>
              <a:buChar char="•"/>
            </a:pPr>
            <a:r>
              <a:rPr lang="en-IE" sz="2000" b="0" strike="noStrike" spc="-1">
                <a:solidFill>
                  <a:srgbClr val="FFFFFF"/>
                </a:solidFill>
                <a:uFill>
                  <a:solidFill>
                    <a:srgbClr val="FFFFFF"/>
                  </a:solidFill>
                </a:uFill>
                <a:latin typeface="Questrial"/>
                <a:ea typeface="Questrial"/>
              </a:rPr>
              <a:t>Many already released, OSX, IOS, Windows 10, OpenBSD just go get them.</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HTTPS Traffic should still be secure, but incorrectly configured web servers can still be exploited ( see the official Krack Attack demo video)</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Make user of wireless intrusion prevention systems to detect and alert when anomalies are found such as an access point with duplicate mac addresses are found</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Use VLAN to encrypt traffic</a:t>
            </a:r>
            <a:endParaRPr lang="en-IE" sz="1400" b="0" strike="noStrike" spc="-1">
              <a:solidFill>
                <a:srgbClr val="000000"/>
              </a:solidFill>
              <a:uFill>
                <a:solidFill>
                  <a:srgbClr val="FFFFFF"/>
                </a:solidFill>
              </a:uFill>
              <a:latin typeface="Arial"/>
            </a:endParaRPr>
          </a:p>
          <a:p>
            <a:pPr marL="228600" indent="-228240">
              <a:lnSpc>
                <a:spcPct val="120000"/>
              </a:lnSpc>
            </a:pPr>
            <a:endParaRPr lang="en-IE" sz="1400" b="0" strike="noStrike" spc="-1">
              <a:solidFill>
                <a:srgbClr val="000000"/>
              </a:solidFill>
              <a:uFill>
                <a:solidFill>
                  <a:srgbClr val="FFFFFF"/>
                </a:solidFill>
              </a:u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TextShape 1"/>
          <p:cNvSpPr txBox="1"/>
          <p:nvPr/>
        </p:nvSpPr>
        <p:spPr>
          <a:xfrm>
            <a:off x="1141560" y="618480"/>
            <a:ext cx="9905760" cy="147852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Possible Attack (in theory)</a:t>
            </a:r>
            <a:endParaRPr lang="en-IE" sz="1400" b="0" strike="noStrike" spc="-1">
              <a:solidFill>
                <a:srgbClr val="000000"/>
              </a:solidFill>
              <a:uFill>
                <a:solidFill>
                  <a:srgbClr val="FFFFFF"/>
                </a:solidFill>
              </a:uFill>
              <a:latin typeface="Arial"/>
            </a:endParaRPr>
          </a:p>
        </p:txBody>
      </p:sp>
      <p:sp>
        <p:nvSpPr>
          <p:cNvPr id="335" name="TextShape 2"/>
          <p:cNvSpPr txBox="1"/>
          <p:nvPr/>
        </p:nvSpPr>
        <p:spPr>
          <a:xfrm>
            <a:off x="1141560" y="2249640"/>
            <a:ext cx="1028808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Establish a Channel MitM</a:t>
            </a:r>
            <a:endParaRPr lang="en-IE" sz="1400" b="0" strike="noStrike" spc="-1">
              <a:solidFill>
                <a:srgbClr val="000000"/>
              </a:solidFill>
              <a:uFill>
                <a:solidFill>
                  <a:srgbClr val="FFFFFF"/>
                </a:solidFill>
              </a:uFill>
              <a:latin typeface="Arial"/>
            </a:endParaRPr>
          </a:p>
          <a:p>
            <a:pPr marL="685800" lvl="1" indent="-69480">
              <a:lnSpc>
                <a:spcPct val="120000"/>
              </a:lnSpc>
              <a:buClr>
                <a:srgbClr val="FFFFFF"/>
              </a:buClr>
              <a:buSzPct val="125000"/>
              <a:buFont typeface="Arial"/>
              <a:buChar char="•"/>
            </a:pPr>
            <a:r>
              <a:rPr lang="en-IE" sz="2000" b="0" strike="noStrike" spc="-1">
                <a:solidFill>
                  <a:srgbClr val="FFFFFF"/>
                </a:solidFill>
                <a:uFill>
                  <a:solidFill>
                    <a:srgbClr val="FFFFFF"/>
                  </a:solidFill>
                </a:uFill>
                <a:latin typeface="Questrial"/>
                <a:ea typeface="Questrial"/>
              </a:rPr>
              <a:t>You need two WiFi adapters capable of injection</a:t>
            </a:r>
            <a:endParaRPr lang="en-IE" sz="1400" b="0" strike="noStrike" spc="-1">
              <a:solidFill>
                <a:srgbClr val="000000"/>
              </a:solidFill>
              <a:uFill>
                <a:solidFill>
                  <a:srgbClr val="FFFFFF"/>
                </a:solidFill>
              </a:uFill>
              <a:latin typeface="Arial"/>
            </a:endParaRPr>
          </a:p>
          <a:p>
            <a:pPr marL="1143000" lvl="2" indent="-85320">
              <a:lnSpc>
                <a:spcPct val="120000"/>
              </a:lnSpc>
              <a:buClr>
                <a:srgbClr val="FFFFFF"/>
              </a:buClr>
              <a:buSzPct val="125000"/>
              <a:buFont typeface="Arial"/>
              <a:buChar char="•"/>
            </a:pPr>
            <a:r>
              <a:rPr lang="en-IE" sz="1800" b="0" strike="noStrike" spc="-1">
                <a:solidFill>
                  <a:srgbClr val="FFFFFF"/>
                </a:solidFill>
                <a:uFill>
                  <a:solidFill>
                    <a:srgbClr val="FFFFFF"/>
                  </a:solidFill>
                </a:uFill>
                <a:latin typeface="Questrial"/>
                <a:ea typeface="Questrial"/>
              </a:rPr>
              <a:t>Atheros AR9271 chip the best for 2.4GhZ</a:t>
            </a:r>
            <a:endParaRPr lang="en-IE" sz="1400" b="0" strike="noStrike" spc="-1">
              <a:solidFill>
                <a:srgbClr val="000000"/>
              </a:solidFill>
              <a:uFill>
                <a:solidFill>
                  <a:srgbClr val="FFFFFF"/>
                </a:solidFill>
              </a:uFill>
              <a:latin typeface="Arial"/>
            </a:endParaRPr>
          </a:p>
          <a:p>
            <a:pPr marL="1143000" lvl="2" indent="-85320">
              <a:lnSpc>
                <a:spcPct val="120000"/>
              </a:lnSpc>
              <a:buClr>
                <a:srgbClr val="FFFFFF"/>
              </a:buClr>
              <a:buSzPct val="125000"/>
              <a:buFont typeface="Arial"/>
              <a:buChar char="•"/>
            </a:pPr>
            <a:r>
              <a:rPr lang="en-IE" sz="1800" b="0" strike="noStrike" spc="-1">
                <a:solidFill>
                  <a:srgbClr val="FFFFFF"/>
                </a:solidFill>
                <a:uFill>
                  <a:solidFill>
                    <a:srgbClr val="FFFFFF"/>
                  </a:solidFill>
                </a:uFill>
                <a:latin typeface="Questrial"/>
                <a:ea typeface="Questrial"/>
              </a:rPr>
              <a:t>Did try Ralink 5370, but some glitches</a:t>
            </a:r>
            <a:endParaRPr lang="en-IE" sz="1400" b="0" strike="noStrike" spc="-1">
              <a:solidFill>
                <a:srgbClr val="000000"/>
              </a:solidFill>
              <a:uFill>
                <a:solidFill>
                  <a:srgbClr val="FFFFFF"/>
                </a:solidFill>
              </a:uFill>
              <a:latin typeface="Arial"/>
            </a:endParaRPr>
          </a:p>
          <a:p>
            <a:pPr marL="685800" lvl="1" indent="-69480">
              <a:lnSpc>
                <a:spcPct val="120000"/>
              </a:lnSpc>
              <a:buClr>
                <a:srgbClr val="FFFFFF"/>
              </a:buClr>
              <a:buSzPct val="125000"/>
              <a:buFont typeface="Arial"/>
              <a:buChar char="•"/>
            </a:pPr>
            <a:r>
              <a:rPr lang="en-IE" sz="2000" b="0" strike="noStrike" spc="-1">
                <a:solidFill>
                  <a:srgbClr val="FFFFFF"/>
                </a:solidFill>
                <a:uFill>
                  <a:solidFill>
                    <a:srgbClr val="FFFFFF"/>
                  </a:solidFill>
                </a:uFill>
                <a:latin typeface="Questrial"/>
                <a:ea typeface="Questrial"/>
              </a:rPr>
              <a:t>Clone target AP on WiFi 1</a:t>
            </a:r>
            <a:endParaRPr lang="en-IE" sz="1400" b="0" strike="noStrike" spc="-1">
              <a:solidFill>
                <a:srgbClr val="000000"/>
              </a:solidFill>
              <a:uFill>
                <a:solidFill>
                  <a:srgbClr val="FFFFFF"/>
                </a:solidFill>
              </a:uFill>
              <a:latin typeface="Arial"/>
            </a:endParaRPr>
          </a:p>
          <a:p>
            <a:pPr marL="1143000" lvl="2" indent="-85320">
              <a:lnSpc>
                <a:spcPct val="120000"/>
              </a:lnSpc>
              <a:buClr>
                <a:srgbClr val="FFFFFF"/>
              </a:buClr>
              <a:buSzPct val="125000"/>
              <a:buFont typeface="Arial"/>
              <a:buChar char="•"/>
            </a:pPr>
            <a:r>
              <a:rPr lang="en-IE" sz="1800" b="0" strike="noStrike" spc="-1">
                <a:solidFill>
                  <a:srgbClr val="FFFFFF"/>
                </a:solidFill>
                <a:uFill>
                  <a:solidFill>
                    <a:srgbClr val="FFFFFF"/>
                  </a:solidFill>
                </a:uFill>
                <a:latin typeface="Questrial"/>
                <a:ea typeface="Questrial"/>
              </a:rPr>
              <a:t>Set MAC address the same as real AP</a:t>
            </a:r>
            <a:endParaRPr lang="en-IE" sz="1400" b="0" strike="noStrike" spc="-1">
              <a:solidFill>
                <a:srgbClr val="000000"/>
              </a:solidFill>
              <a:uFill>
                <a:solidFill>
                  <a:srgbClr val="FFFFFF"/>
                </a:solidFill>
              </a:uFill>
              <a:latin typeface="Arial"/>
            </a:endParaRPr>
          </a:p>
          <a:p>
            <a:pPr marL="1143000" lvl="2" indent="-85320">
              <a:lnSpc>
                <a:spcPct val="120000"/>
              </a:lnSpc>
              <a:buClr>
                <a:srgbClr val="FFFFFF"/>
              </a:buClr>
              <a:buSzPct val="125000"/>
              <a:buFont typeface="Arial"/>
              <a:buChar char="•"/>
            </a:pPr>
            <a:r>
              <a:rPr lang="en-IE" sz="1800" b="0" strike="noStrike" spc="-1">
                <a:solidFill>
                  <a:srgbClr val="FFFFFF"/>
                </a:solidFill>
                <a:uFill>
                  <a:solidFill>
                    <a:srgbClr val="FFFFFF"/>
                  </a:solidFill>
                </a:uFill>
                <a:latin typeface="Questrial"/>
                <a:ea typeface="Questrial"/>
              </a:rPr>
              <a:t>Copy Beacon frame and send on furthest channel away from real AP</a:t>
            </a:r>
            <a:endParaRPr lang="en-IE" sz="1400" b="0" strike="noStrike" spc="-1">
              <a:solidFill>
                <a:srgbClr val="000000"/>
              </a:solidFill>
              <a:uFill>
                <a:solidFill>
                  <a:srgbClr val="FFFFFF"/>
                </a:solidFill>
              </a:uFill>
              <a:latin typeface="Arial"/>
            </a:endParaRPr>
          </a:p>
          <a:p>
            <a:pPr marL="1600200" lvl="3" indent="-101160">
              <a:lnSpc>
                <a:spcPct val="120000"/>
              </a:lnSpc>
              <a:buClr>
                <a:srgbClr val="FFFFFF"/>
              </a:buClr>
              <a:buSzPct val="125000"/>
              <a:buFont typeface="Arial"/>
              <a:buChar char="•"/>
            </a:pPr>
            <a:r>
              <a:rPr lang="en-IE" sz="1600" b="0" strike="noStrike" spc="-1">
                <a:solidFill>
                  <a:srgbClr val="FFFFFF"/>
                </a:solidFill>
                <a:uFill>
                  <a:solidFill>
                    <a:srgbClr val="FFFFFF"/>
                  </a:solidFill>
                </a:uFill>
                <a:latin typeface="Questrial"/>
                <a:ea typeface="Questrial"/>
              </a:rPr>
              <a:t>You can set the mac address of client you are targeting as well to limit other connections</a:t>
            </a:r>
            <a:endParaRPr lang="en-IE" sz="1400" b="0" strike="noStrike" spc="-1">
              <a:solidFill>
                <a:srgbClr val="000000"/>
              </a:solidFill>
              <a:uFill>
                <a:solidFill>
                  <a:srgbClr val="FFFFFF"/>
                </a:solidFill>
              </a:uFill>
              <a:latin typeface="Arial"/>
            </a:endParaRPr>
          </a:p>
          <a:p>
            <a:pPr marL="1143000" lvl="2" indent="-85320">
              <a:lnSpc>
                <a:spcPct val="120000"/>
              </a:lnSpc>
              <a:buClr>
                <a:srgbClr val="FFFFFF"/>
              </a:buClr>
              <a:buSzPct val="125000"/>
              <a:buFont typeface="Arial"/>
              <a:buChar char="•"/>
            </a:pPr>
            <a:r>
              <a:rPr lang="en-IE" sz="1800" b="0" strike="noStrike" spc="-1">
                <a:solidFill>
                  <a:srgbClr val="FFFFFF"/>
                </a:solidFill>
                <a:uFill>
                  <a:solidFill>
                    <a:srgbClr val="FFFFFF"/>
                  </a:solidFill>
                </a:uFill>
                <a:latin typeface="Questrial"/>
                <a:ea typeface="Questrial"/>
              </a:rPr>
              <a:t>Setup cloned AP to respond to Probe requests from client</a:t>
            </a:r>
            <a:endParaRPr lang="en-IE" sz="1400" b="0" strike="noStrike" spc="-1">
              <a:solidFill>
                <a:srgbClr val="000000"/>
              </a:solidFill>
              <a:uFill>
                <a:solidFill>
                  <a:srgbClr val="FFFFFF"/>
                </a:solidFill>
              </a:uFill>
              <a:latin typeface="Arial"/>
            </a:endParaRPr>
          </a:p>
          <a:p>
            <a:pPr marL="228600" indent="-228240">
              <a:lnSpc>
                <a:spcPct val="120000"/>
              </a:lnSpc>
            </a:pPr>
            <a:endParaRPr lang="en-IE" sz="1400" b="0" strike="noStrike" spc="-1">
              <a:solidFill>
                <a:srgbClr val="000000"/>
              </a:solidFill>
              <a:uFill>
                <a:solidFill>
                  <a:srgbClr val="FFFFFF"/>
                </a:solidFill>
              </a:u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dirty="0">
                <a:solidFill>
                  <a:srgbClr val="FFFFFF"/>
                </a:solidFill>
                <a:uFill>
                  <a:solidFill>
                    <a:srgbClr val="FFFFFF"/>
                  </a:solidFill>
                </a:uFill>
                <a:latin typeface="Questrial"/>
                <a:ea typeface="Questrial"/>
              </a:rPr>
              <a:t>About me</a:t>
            </a:r>
            <a:endParaRPr lang="en-IE" sz="1400" b="0" strike="noStrike" spc="-1" dirty="0">
              <a:solidFill>
                <a:srgbClr val="000000"/>
              </a:solidFill>
              <a:uFill>
                <a:solidFill>
                  <a:srgbClr val="FFFFFF"/>
                </a:solidFill>
              </a:uFill>
              <a:latin typeface="Arial"/>
            </a:endParaRPr>
          </a:p>
        </p:txBody>
      </p:sp>
      <p:sp>
        <p:nvSpPr>
          <p:cNvPr id="216" name="TextShape 2"/>
          <p:cNvSpPr txBox="1"/>
          <p:nvPr/>
        </p:nvSpPr>
        <p:spPr>
          <a:xfrm>
            <a:off x="1058400" y="1895040"/>
            <a:ext cx="10533600" cy="4125750"/>
          </a:xfrm>
          <a:prstGeom prst="rect">
            <a:avLst/>
          </a:prstGeom>
          <a:noFill/>
          <a:ln>
            <a:noFill/>
          </a:ln>
        </p:spPr>
        <p:txBody>
          <a:bodyPr/>
          <a:lstStyle/>
          <a:p>
            <a:pPr marL="342900" indent="-342900">
              <a:lnSpc>
                <a:spcPct val="120000"/>
              </a:lnSpc>
              <a:buFont typeface="Arial" panose="020B0604020202020204" pitchFamily="34" charset="0"/>
              <a:buChar char="•"/>
            </a:pPr>
            <a:r>
              <a:rPr lang="en-IE" sz="2400" spc="-1" dirty="0">
                <a:solidFill>
                  <a:schemeClr val="bg1"/>
                </a:solidFill>
                <a:uFill>
                  <a:solidFill>
                    <a:srgbClr val="FFFFFF"/>
                  </a:solidFill>
                </a:uFill>
                <a:latin typeface="Questrial"/>
              </a:rPr>
              <a:t>BSc Computer Services Management</a:t>
            </a:r>
          </a:p>
          <a:p>
            <a:pPr marL="342900" indent="-342900">
              <a:lnSpc>
                <a:spcPct val="120000"/>
              </a:lnSpc>
              <a:buFont typeface="Arial" panose="020B0604020202020204" pitchFamily="34" charset="0"/>
              <a:buChar char="•"/>
            </a:pPr>
            <a:r>
              <a:rPr lang="en-IE" sz="2400" b="0" strike="noStrike" spc="-1" dirty="0">
                <a:solidFill>
                  <a:schemeClr val="bg1"/>
                </a:solidFill>
                <a:uFill>
                  <a:solidFill>
                    <a:srgbClr val="FFFFFF"/>
                  </a:solidFill>
                </a:uFill>
                <a:latin typeface="Questrial"/>
              </a:rPr>
              <a:t>6 years at Eirteic</a:t>
            </a:r>
          </a:p>
          <a:p>
            <a:pPr marL="800100" lvl="1" indent="-342900">
              <a:lnSpc>
                <a:spcPct val="120000"/>
              </a:lnSpc>
              <a:buFont typeface="Arial" panose="020B0604020202020204" pitchFamily="34" charset="0"/>
              <a:buChar char="•"/>
            </a:pPr>
            <a:r>
              <a:rPr lang="en-IE" sz="2400" spc="-1" dirty="0">
                <a:solidFill>
                  <a:schemeClr val="bg1"/>
                </a:solidFill>
                <a:uFill>
                  <a:solidFill>
                    <a:srgbClr val="FFFFFF"/>
                  </a:solidFill>
                </a:uFill>
                <a:latin typeface="Questrial"/>
              </a:rPr>
              <a:t>Senior Systems Engineer</a:t>
            </a:r>
          </a:p>
          <a:p>
            <a:pPr marL="800100" lvl="1" indent="-342900">
              <a:lnSpc>
                <a:spcPct val="120000"/>
              </a:lnSpc>
              <a:buFont typeface="Arial" panose="020B0604020202020204" pitchFamily="34" charset="0"/>
              <a:buChar char="•"/>
            </a:pPr>
            <a:r>
              <a:rPr lang="en-IE" sz="2400" b="0" strike="noStrike" spc="-1" dirty="0">
                <a:solidFill>
                  <a:schemeClr val="bg1"/>
                </a:solidFill>
                <a:uFill>
                  <a:solidFill>
                    <a:srgbClr val="FFFFFF"/>
                  </a:solidFill>
                </a:uFill>
                <a:latin typeface="Questrial"/>
              </a:rPr>
              <a:t>Application support and customisation (LAMP)</a:t>
            </a:r>
          </a:p>
          <a:p>
            <a:pPr marL="800100" lvl="1" indent="-342900">
              <a:lnSpc>
                <a:spcPct val="120000"/>
              </a:lnSpc>
              <a:buFont typeface="Arial" panose="020B0604020202020204" pitchFamily="34" charset="0"/>
              <a:buChar char="•"/>
            </a:pPr>
            <a:r>
              <a:rPr lang="en-IE" sz="2400" spc="-1" dirty="0">
                <a:solidFill>
                  <a:schemeClr val="bg1"/>
                </a:solidFill>
                <a:uFill>
                  <a:solidFill>
                    <a:srgbClr val="FFFFFF"/>
                  </a:solidFill>
                </a:uFill>
                <a:latin typeface="Questrial"/>
              </a:rPr>
              <a:t>Write and deliver Training</a:t>
            </a:r>
          </a:p>
          <a:p>
            <a:pPr marL="342900" indent="-342900">
              <a:lnSpc>
                <a:spcPct val="120000"/>
              </a:lnSpc>
              <a:buFont typeface="Arial" panose="020B0604020202020204" pitchFamily="34" charset="0"/>
              <a:buChar char="•"/>
            </a:pPr>
            <a:r>
              <a:rPr lang="en-IE" sz="2400" b="0" strike="noStrike" spc="-1" dirty="0">
                <a:solidFill>
                  <a:schemeClr val="bg1"/>
                </a:solidFill>
                <a:uFill>
                  <a:solidFill>
                    <a:srgbClr val="FFFFFF"/>
                  </a:solidFill>
                </a:uFill>
                <a:latin typeface="Questrial"/>
              </a:rPr>
              <a:t>Not at all in security, but I do find it interesting</a:t>
            </a:r>
          </a:p>
          <a:p>
            <a:pPr marL="800100" lvl="1" indent="-342900">
              <a:lnSpc>
                <a:spcPct val="120000"/>
              </a:lnSpc>
              <a:buFont typeface="Arial" panose="020B0604020202020204" pitchFamily="34" charset="0"/>
              <a:buChar char="•"/>
            </a:pPr>
            <a:r>
              <a:rPr lang="en-IE" sz="2400" spc="-1" dirty="0">
                <a:solidFill>
                  <a:schemeClr val="bg1"/>
                </a:solidFill>
                <a:uFill>
                  <a:solidFill>
                    <a:srgbClr val="FFFFFF"/>
                  </a:solidFill>
                </a:uFill>
                <a:latin typeface="Questrial"/>
              </a:rPr>
              <a:t>Might aim for security certification next year</a:t>
            </a:r>
          </a:p>
          <a:p>
            <a:pPr marL="342900" indent="-342900">
              <a:lnSpc>
                <a:spcPct val="120000"/>
              </a:lnSpc>
              <a:buFont typeface="Arial" panose="020B0604020202020204" pitchFamily="34" charset="0"/>
              <a:buChar char="•"/>
            </a:pPr>
            <a:r>
              <a:rPr lang="en-IE" sz="2400" spc="-1" dirty="0">
                <a:solidFill>
                  <a:schemeClr val="bg1"/>
                </a:solidFill>
                <a:uFill>
                  <a:solidFill>
                    <a:srgbClr val="FFFFFF"/>
                  </a:solidFill>
                </a:uFill>
                <a:latin typeface="Questrial"/>
              </a:rPr>
              <a:t>Other hobbies include Arduino goodness and anything with a Land Rover badge</a:t>
            </a:r>
          </a:p>
          <a:p>
            <a:pPr lvl="1">
              <a:lnSpc>
                <a:spcPct val="120000"/>
              </a:lnSpc>
            </a:pPr>
            <a:endParaRPr lang="en-IE" sz="2400" b="0" strike="noStrike" spc="-1" dirty="0">
              <a:solidFill>
                <a:schemeClr val="bg1"/>
              </a:solidFill>
              <a:uFill>
                <a:solidFill>
                  <a:srgbClr val="FFFFFF"/>
                </a:solidFill>
              </a:uFill>
              <a:latin typeface="Questrial"/>
            </a:endParaRPr>
          </a:p>
        </p:txBody>
      </p:sp>
    </p:spTree>
    <p:extLst>
      <p:ext uri="{BB962C8B-B14F-4D97-AF65-F5344CB8AC3E}">
        <p14:creationId xmlns:p14="http://schemas.microsoft.com/office/powerpoint/2010/main" val="18240378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extShape 1"/>
          <p:cNvSpPr txBox="1"/>
          <p:nvPr/>
        </p:nvSpPr>
        <p:spPr>
          <a:xfrm>
            <a:off x="1141560" y="618480"/>
            <a:ext cx="9905760" cy="147852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Possible Attack (in theory)</a:t>
            </a:r>
            <a:endParaRPr lang="en-IE" sz="1400" b="0" strike="noStrike" spc="-1">
              <a:solidFill>
                <a:srgbClr val="000000"/>
              </a:solidFill>
              <a:uFill>
                <a:solidFill>
                  <a:srgbClr val="FFFFFF"/>
                </a:solidFill>
              </a:uFill>
              <a:latin typeface="Arial"/>
            </a:endParaRPr>
          </a:p>
        </p:txBody>
      </p:sp>
      <p:sp>
        <p:nvSpPr>
          <p:cNvPr id="337" name="TextShape 2"/>
          <p:cNvSpPr txBox="1"/>
          <p:nvPr/>
        </p:nvSpPr>
        <p:spPr>
          <a:xfrm>
            <a:off x="1141560" y="2249640"/>
            <a:ext cx="1028808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IE" sz="2400" b="0" strike="noStrike" spc="-1" dirty="0">
                <a:solidFill>
                  <a:srgbClr val="FFFFFF"/>
                </a:solidFill>
                <a:uFill>
                  <a:solidFill>
                    <a:srgbClr val="FFFFFF"/>
                  </a:solidFill>
                </a:uFill>
                <a:latin typeface="Questrial"/>
                <a:ea typeface="Questrial"/>
              </a:rPr>
              <a:t>Set </a:t>
            </a:r>
            <a:r>
              <a:rPr lang="en-IE" sz="2400" b="0" strike="noStrike" spc="-1" dirty="0" err="1">
                <a:solidFill>
                  <a:srgbClr val="FFFFFF"/>
                </a:solidFill>
                <a:uFill>
                  <a:solidFill>
                    <a:srgbClr val="FFFFFF"/>
                  </a:solidFill>
                </a:uFill>
                <a:latin typeface="Questrial"/>
                <a:ea typeface="Questrial"/>
              </a:rPr>
              <a:t>WiFi</a:t>
            </a:r>
            <a:r>
              <a:rPr lang="en-IE" sz="2400" b="0" strike="noStrike" spc="-1" dirty="0">
                <a:solidFill>
                  <a:srgbClr val="FFFFFF"/>
                </a:solidFill>
                <a:uFill>
                  <a:solidFill>
                    <a:srgbClr val="FFFFFF"/>
                  </a:solidFill>
                </a:uFill>
                <a:latin typeface="Questrial"/>
                <a:ea typeface="Questrial"/>
              </a:rPr>
              <a:t> adapter to listen on channel of real AP</a:t>
            </a:r>
            <a:endParaRPr lang="en-IE" sz="1400" b="0" strike="noStrike" spc="-1" dirty="0">
              <a:solidFill>
                <a:srgbClr val="000000"/>
              </a:solidFill>
              <a:uFill>
                <a:solidFill>
                  <a:srgbClr val="FFFFFF"/>
                </a:solidFill>
              </a:uFill>
              <a:latin typeface="Arial"/>
            </a:endParaRPr>
          </a:p>
          <a:p>
            <a:pPr marL="685800" lvl="1" indent="-69480">
              <a:lnSpc>
                <a:spcPct val="120000"/>
              </a:lnSpc>
              <a:buClr>
                <a:srgbClr val="FFFFFF"/>
              </a:buClr>
              <a:buSzPct val="125000"/>
              <a:buFont typeface="Arial"/>
              <a:buChar char="•"/>
            </a:pPr>
            <a:r>
              <a:rPr lang="en-IE" sz="2000" b="0" strike="noStrike" spc="-1" dirty="0">
                <a:solidFill>
                  <a:srgbClr val="FFFFFF"/>
                </a:solidFill>
                <a:uFill>
                  <a:solidFill>
                    <a:srgbClr val="FFFFFF"/>
                  </a:solidFill>
                </a:uFill>
                <a:latin typeface="Questrial"/>
                <a:ea typeface="Questrial"/>
              </a:rPr>
              <a:t>Listen for supplicant sending </a:t>
            </a:r>
            <a:r>
              <a:rPr lang="en-IE" sz="2000" b="0" strike="noStrike" spc="-1" dirty="0" err="1">
                <a:solidFill>
                  <a:srgbClr val="FFFFFF"/>
                </a:solidFill>
                <a:uFill>
                  <a:solidFill>
                    <a:srgbClr val="FFFFFF"/>
                  </a:solidFill>
                </a:uFill>
                <a:latin typeface="Questrial"/>
                <a:ea typeface="Questrial"/>
              </a:rPr>
              <a:t>auth</a:t>
            </a:r>
            <a:r>
              <a:rPr lang="en-IE" sz="2000" b="0" strike="noStrike" spc="-1" dirty="0">
                <a:solidFill>
                  <a:srgbClr val="FFFFFF"/>
                </a:solidFill>
                <a:uFill>
                  <a:solidFill>
                    <a:srgbClr val="FFFFFF"/>
                  </a:solidFill>
                </a:uFill>
                <a:latin typeface="Questrial"/>
                <a:ea typeface="Questrial"/>
              </a:rPr>
              <a:t> frame to real AP</a:t>
            </a:r>
            <a:endParaRPr lang="en-IE" sz="1400" b="0" strike="noStrike" spc="-1" dirty="0">
              <a:solidFill>
                <a:srgbClr val="000000"/>
              </a:solidFill>
              <a:uFill>
                <a:solidFill>
                  <a:srgbClr val="FFFFFF"/>
                </a:solidFill>
              </a:uFill>
              <a:latin typeface="Arial"/>
            </a:endParaRPr>
          </a:p>
          <a:p>
            <a:pPr marL="1143000" lvl="2" indent="-85320">
              <a:lnSpc>
                <a:spcPct val="120000"/>
              </a:lnSpc>
              <a:buClr>
                <a:srgbClr val="FFFFFF"/>
              </a:buClr>
              <a:buSzPct val="125000"/>
              <a:buFont typeface="Arial"/>
              <a:buChar char="•"/>
            </a:pPr>
            <a:r>
              <a:rPr lang="en-IE" sz="1800" b="0" strike="noStrike" spc="-1" dirty="0">
                <a:solidFill>
                  <a:srgbClr val="FFFFFF"/>
                </a:solidFill>
                <a:uFill>
                  <a:solidFill>
                    <a:srgbClr val="FFFFFF"/>
                  </a:solidFill>
                </a:uFill>
                <a:latin typeface="Questrial"/>
                <a:ea typeface="Questrial"/>
              </a:rPr>
              <a:t>(You could de-</a:t>
            </a:r>
            <a:r>
              <a:rPr lang="en-IE" sz="1800" b="0" strike="noStrike" spc="-1" dirty="0" err="1">
                <a:solidFill>
                  <a:srgbClr val="FFFFFF"/>
                </a:solidFill>
                <a:uFill>
                  <a:solidFill>
                    <a:srgbClr val="FFFFFF"/>
                  </a:solidFill>
                </a:uFill>
                <a:latin typeface="Questrial"/>
                <a:ea typeface="Questrial"/>
              </a:rPr>
              <a:t>auth</a:t>
            </a:r>
            <a:r>
              <a:rPr lang="en-IE" sz="1800" b="0" strike="noStrike" spc="-1" dirty="0">
                <a:solidFill>
                  <a:srgbClr val="FFFFFF"/>
                </a:solidFill>
                <a:uFill>
                  <a:solidFill>
                    <a:srgbClr val="FFFFFF"/>
                  </a:solidFill>
                </a:uFill>
                <a:latin typeface="Questrial"/>
                <a:ea typeface="Questrial"/>
              </a:rPr>
              <a:t> the client instead of waiting)</a:t>
            </a:r>
            <a:endParaRPr lang="en-IE" sz="1400" b="0" strike="noStrike" spc="-1" dirty="0">
              <a:solidFill>
                <a:srgbClr val="000000"/>
              </a:solidFill>
              <a:uFill>
                <a:solidFill>
                  <a:srgbClr val="FFFFFF"/>
                </a:solidFill>
              </a:uFill>
              <a:latin typeface="Arial"/>
            </a:endParaRPr>
          </a:p>
          <a:p>
            <a:pPr marL="1143000" lvl="2" indent="-85320">
              <a:lnSpc>
                <a:spcPct val="120000"/>
              </a:lnSpc>
              <a:buClr>
                <a:srgbClr val="FFFFFF"/>
              </a:buClr>
              <a:buSzPct val="125000"/>
              <a:buFont typeface="Arial"/>
              <a:buChar char="•"/>
            </a:pPr>
            <a:r>
              <a:rPr lang="en-IE" sz="1800" b="0" strike="noStrike" spc="-1" dirty="0">
                <a:solidFill>
                  <a:srgbClr val="FFFFFF"/>
                </a:solidFill>
                <a:uFill>
                  <a:solidFill>
                    <a:srgbClr val="FFFFFF"/>
                  </a:solidFill>
                </a:uFill>
                <a:latin typeface="Questrial"/>
                <a:ea typeface="Questrial"/>
              </a:rPr>
              <a:t>Once you see the client attempt a connection send a Channel Switch Announcement Frame, to send the client to the channel with the cloned AP</a:t>
            </a:r>
            <a:endParaRPr lang="en-IE" sz="1400" b="0" strike="noStrike" spc="-1" dirty="0">
              <a:solidFill>
                <a:srgbClr val="000000"/>
              </a:solidFill>
              <a:uFill>
                <a:solidFill>
                  <a:srgbClr val="FFFFFF"/>
                </a:solidFill>
              </a:uFill>
              <a:latin typeface="Arial"/>
            </a:endParaRPr>
          </a:p>
          <a:p>
            <a:pPr marL="1600200" lvl="3" indent="-101160">
              <a:lnSpc>
                <a:spcPct val="120000"/>
              </a:lnSpc>
              <a:buClr>
                <a:srgbClr val="FFFFFF"/>
              </a:buClr>
              <a:buSzPct val="125000"/>
              <a:buFont typeface="Arial"/>
              <a:buChar char="•"/>
            </a:pPr>
            <a:r>
              <a:rPr lang="en-IE" sz="1600" b="0" strike="noStrike" spc="-1" dirty="0" err="1">
                <a:solidFill>
                  <a:srgbClr val="FFFFFF"/>
                </a:solidFill>
                <a:uFill>
                  <a:solidFill>
                    <a:srgbClr val="FFFFFF"/>
                  </a:solidFill>
                </a:uFill>
                <a:latin typeface="Questrial"/>
                <a:ea typeface="Questrial"/>
              </a:rPr>
              <a:t>hostapd_cli</a:t>
            </a:r>
            <a:r>
              <a:rPr lang="en-IE" sz="1600" b="0" strike="noStrike" spc="-1" dirty="0">
                <a:solidFill>
                  <a:srgbClr val="FFFFFF"/>
                </a:solidFill>
                <a:uFill>
                  <a:solidFill>
                    <a:srgbClr val="FFFFFF"/>
                  </a:solidFill>
                </a:uFill>
                <a:latin typeface="Questrial"/>
                <a:ea typeface="Questrial"/>
              </a:rPr>
              <a:t> allows you to send one with </a:t>
            </a:r>
            <a:r>
              <a:rPr lang="en-IE" sz="1600" b="0" strike="noStrike" spc="-1" dirty="0" err="1">
                <a:solidFill>
                  <a:srgbClr val="FFFFFF"/>
                </a:solidFill>
                <a:uFill>
                  <a:solidFill>
                    <a:srgbClr val="FFFFFF"/>
                  </a:solidFill>
                </a:uFill>
                <a:latin typeface="Questrial"/>
                <a:ea typeface="Questrial"/>
              </a:rPr>
              <a:t>chan_switch</a:t>
            </a:r>
            <a:r>
              <a:rPr lang="en-IE" sz="1600" b="0" strike="noStrike" spc="-1" dirty="0">
                <a:solidFill>
                  <a:srgbClr val="FFFFFF"/>
                </a:solidFill>
                <a:uFill>
                  <a:solidFill>
                    <a:srgbClr val="FFFFFF"/>
                  </a:solidFill>
                </a:uFill>
                <a:latin typeface="Questrial"/>
                <a:ea typeface="Questrial"/>
              </a:rPr>
              <a:t> if you want to see what it looks like </a:t>
            </a:r>
            <a:endParaRPr lang="en-IE" sz="1400" b="0" strike="noStrike" spc="-1" dirty="0">
              <a:solidFill>
                <a:srgbClr val="000000"/>
              </a:solidFill>
              <a:uFill>
                <a:solidFill>
                  <a:srgbClr val="FFFFFF"/>
                </a:solidFill>
              </a:uFill>
              <a:latin typeface="Arial"/>
            </a:endParaRPr>
          </a:p>
          <a:p>
            <a:pPr marL="228600" indent="-37800">
              <a:lnSpc>
                <a:spcPct val="120000"/>
              </a:lnSpc>
              <a:buClr>
                <a:srgbClr val="FFFFFF"/>
              </a:buClr>
              <a:buSzPct val="125000"/>
              <a:buFont typeface="Arial"/>
              <a:buChar char="•"/>
            </a:pPr>
            <a:r>
              <a:rPr lang="en-IE" sz="2400" b="0" strike="noStrike" spc="-1" dirty="0">
                <a:solidFill>
                  <a:srgbClr val="FFFFFF"/>
                </a:solidFill>
                <a:uFill>
                  <a:solidFill>
                    <a:srgbClr val="FFFFFF"/>
                  </a:solidFill>
                </a:uFill>
                <a:latin typeface="Questrial"/>
                <a:ea typeface="Questrial"/>
              </a:rPr>
              <a:t>Forward frames between Supplicant and Real AP</a:t>
            </a:r>
            <a:endParaRPr lang="en-IE" sz="1400" b="0" strike="noStrike" spc="-1" dirty="0">
              <a:solidFill>
                <a:srgbClr val="000000"/>
              </a:solidFill>
              <a:uFill>
                <a:solidFill>
                  <a:srgbClr val="FFFFFF"/>
                </a:solidFill>
              </a:uFill>
              <a:latin typeface="Arial"/>
            </a:endParaRPr>
          </a:p>
          <a:p>
            <a:pPr marL="685800" lvl="1" indent="-69480">
              <a:lnSpc>
                <a:spcPct val="120000"/>
              </a:lnSpc>
              <a:buClr>
                <a:srgbClr val="FFFFFF"/>
              </a:buClr>
              <a:buSzPct val="125000"/>
              <a:buFont typeface="Arial"/>
              <a:buChar char="•"/>
            </a:pPr>
            <a:r>
              <a:rPr lang="en-IE" sz="2000" b="0" strike="noStrike" spc="-1" dirty="0">
                <a:solidFill>
                  <a:srgbClr val="FFFFFF"/>
                </a:solidFill>
                <a:uFill>
                  <a:solidFill>
                    <a:srgbClr val="FFFFFF"/>
                  </a:solidFill>
                </a:uFill>
                <a:latin typeface="Questrial"/>
                <a:ea typeface="Questrial"/>
              </a:rPr>
              <a:t>Listen for EAPOL (4 way handshake)</a:t>
            </a:r>
            <a:endParaRPr lang="en-IE" sz="1400" b="0" strike="noStrike" spc="-1" dirty="0">
              <a:solidFill>
                <a:srgbClr val="000000"/>
              </a:solidFill>
              <a:uFill>
                <a:solidFill>
                  <a:srgbClr val="FFFFFF"/>
                </a:solidFill>
              </a:uFill>
              <a:latin typeface="Arial"/>
            </a:endParaRPr>
          </a:p>
          <a:p>
            <a:pPr marL="685800" lvl="1" indent="-69480">
              <a:lnSpc>
                <a:spcPct val="120000"/>
              </a:lnSpc>
              <a:buClr>
                <a:srgbClr val="FFFFFF"/>
              </a:buClr>
              <a:buSzPct val="125000"/>
              <a:buFont typeface="Arial"/>
              <a:buChar char="•"/>
            </a:pPr>
            <a:r>
              <a:rPr lang="en-IE" sz="2000" b="0" strike="noStrike" spc="-1" dirty="0">
                <a:solidFill>
                  <a:srgbClr val="FFFFFF"/>
                </a:solidFill>
                <a:uFill>
                  <a:solidFill>
                    <a:srgbClr val="FFFFFF"/>
                  </a:solidFill>
                </a:uFill>
                <a:latin typeface="Questrial"/>
                <a:ea typeface="Questrial"/>
              </a:rPr>
              <a:t>Block sending of message 3 and replay message 3 </a:t>
            </a:r>
            <a:endParaRPr lang="en-IE" sz="1400" b="0" strike="noStrike" spc="-1" dirty="0">
              <a:solidFill>
                <a:srgbClr val="000000"/>
              </a:solidFill>
              <a:uFill>
                <a:solidFill>
                  <a:srgbClr val="FFFFFF"/>
                </a:solidFill>
              </a:uFill>
              <a:latin typeface="Arial"/>
            </a:endParaRPr>
          </a:p>
          <a:p>
            <a:pPr marL="685800" lvl="1" indent="-69480">
              <a:lnSpc>
                <a:spcPct val="120000"/>
              </a:lnSpc>
              <a:buClr>
                <a:srgbClr val="FFFFFF"/>
              </a:buClr>
              <a:buSzPct val="125000"/>
              <a:buFont typeface="Arial"/>
              <a:buChar char="•"/>
            </a:pPr>
            <a:r>
              <a:rPr lang="en-IE" sz="2000" b="0" strike="noStrike" spc="-1" dirty="0">
                <a:solidFill>
                  <a:srgbClr val="FFFFFF"/>
                </a:solidFill>
                <a:uFill>
                  <a:solidFill>
                    <a:srgbClr val="FFFFFF"/>
                  </a:solidFill>
                </a:uFill>
                <a:latin typeface="Questrial"/>
                <a:ea typeface="Questrial"/>
              </a:rPr>
              <a:t>Causes key re-installation </a:t>
            </a:r>
            <a:endParaRPr lang="en-IE" sz="1400" b="0" strike="noStrike" spc="-1" dirty="0">
              <a:solidFill>
                <a:srgbClr val="000000"/>
              </a:solidFill>
              <a:uFill>
                <a:solidFill>
                  <a:srgbClr val="FFFFFF"/>
                </a:solidFill>
              </a:uFill>
              <a:latin typeface="Arial"/>
            </a:endParaRPr>
          </a:p>
          <a:p>
            <a:pPr marL="228600" indent="-228240">
              <a:lnSpc>
                <a:spcPct val="120000"/>
              </a:lnSpc>
            </a:pPr>
            <a:endParaRPr lang="en-IE" sz="1400" b="0" strike="noStrike" spc="-1" dirty="0">
              <a:solidFill>
                <a:srgbClr val="000000"/>
              </a:solidFill>
              <a:uFill>
                <a:solidFill>
                  <a:srgbClr val="FFFFFF"/>
                </a:solidFill>
              </a:u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TextShape 1"/>
          <p:cNvSpPr txBox="1"/>
          <p:nvPr/>
        </p:nvSpPr>
        <p:spPr>
          <a:xfrm>
            <a:off x="1141560" y="618480"/>
            <a:ext cx="9905760" cy="147852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Possible Attack (in theory)</a:t>
            </a:r>
            <a:endParaRPr lang="en-IE" sz="1400" b="0" strike="noStrike" spc="-1">
              <a:solidFill>
                <a:srgbClr val="000000"/>
              </a:solidFill>
              <a:uFill>
                <a:solidFill>
                  <a:srgbClr val="FFFFFF"/>
                </a:solidFill>
              </a:uFill>
              <a:latin typeface="Arial"/>
            </a:endParaRPr>
          </a:p>
        </p:txBody>
      </p:sp>
      <p:sp>
        <p:nvSpPr>
          <p:cNvPr id="339" name="TextShape 2"/>
          <p:cNvSpPr txBox="1"/>
          <p:nvPr/>
        </p:nvSpPr>
        <p:spPr>
          <a:xfrm>
            <a:off x="1141560" y="2249640"/>
            <a:ext cx="1028808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Complicated attack, but it is entirely possible (in theory)</a:t>
            </a:r>
            <a:endParaRPr lang="en-IE" sz="1400" b="0" strike="noStrike" spc="-1">
              <a:solidFill>
                <a:srgbClr val="000000"/>
              </a:solidFill>
              <a:uFill>
                <a:solidFill>
                  <a:srgbClr val="FFFFFF"/>
                </a:solidFill>
              </a:uFill>
              <a:latin typeface="Arial"/>
            </a:endParaRPr>
          </a:p>
          <a:p>
            <a:pPr marL="685800" lvl="1" indent="-69480">
              <a:lnSpc>
                <a:spcPct val="120000"/>
              </a:lnSpc>
              <a:buClr>
                <a:srgbClr val="FFFFFF"/>
              </a:buClr>
              <a:buSzPct val="150000"/>
              <a:buFont typeface="Arial"/>
              <a:buChar char="•"/>
            </a:pPr>
            <a:r>
              <a:rPr lang="en-IE" sz="2000" b="0" strike="noStrike" spc="-1">
                <a:solidFill>
                  <a:srgbClr val="FFFFFF"/>
                </a:solidFill>
                <a:uFill>
                  <a:solidFill>
                    <a:srgbClr val="FFFFFF"/>
                  </a:solidFill>
                </a:uFill>
                <a:latin typeface="Questrial"/>
                <a:ea typeface="Questrial"/>
              </a:rPr>
              <a:t>Currently implementing it in scapy (Python), and have clone and bumping working almost</a:t>
            </a:r>
            <a:endParaRPr lang="en-IE" sz="1400" b="0" strike="noStrike" spc="-1">
              <a:solidFill>
                <a:srgbClr val="000000"/>
              </a:solidFill>
              <a:uFill>
                <a:solidFill>
                  <a:srgbClr val="FFFFFF"/>
                </a:solidFill>
              </a:uFill>
              <a:latin typeface="Arial"/>
            </a:endParaRPr>
          </a:p>
          <a:p>
            <a:pPr marL="228600" indent="-3780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A lot of interest in the attack as can be seen in price increase in  AR9271 chips - Alfa Network AWUS036NHA used ~15euro, price jumped to 30+ euro since attack made public</a:t>
            </a:r>
            <a:endParaRPr lang="en-IE" sz="1400" b="0" strike="noStrike" spc="-1">
              <a:solidFill>
                <a:srgbClr val="000000"/>
              </a:solidFill>
              <a:uFill>
                <a:solidFill>
                  <a:srgbClr val="FFFFFF"/>
                </a:solidFill>
              </a:uFill>
              <a:latin typeface="Arial"/>
            </a:endParaRPr>
          </a:p>
          <a:p>
            <a:pPr marL="228600" indent="-3780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Distance is no real defence </a:t>
            </a:r>
            <a:endParaRPr lang="en-IE" sz="1400" b="0" strike="noStrike" spc="-1">
              <a:solidFill>
                <a:srgbClr val="000000"/>
              </a:solidFill>
              <a:uFill>
                <a:solidFill>
                  <a:srgbClr val="FFFFFF"/>
                </a:solidFill>
              </a:uFill>
              <a:latin typeface="Arial"/>
            </a:endParaRPr>
          </a:p>
          <a:p>
            <a:pPr marL="228600" indent="-228240">
              <a:lnSpc>
                <a:spcPct val="120000"/>
              </a:lnSpc>
            </a:pPr>
            <a:endParaRPr lang="en-IE" sz="1400" b="0" strike="noStrike" spc="-1">
              <a:solidFill>
                <a:srgbClr val="000000"/>
              </a:solidFill>
              <a:uFill>
                <a:solidFill>
                  <a:srgbClr val="FFFFFF"/>
                </a:solidFill>
              </a:uFill>
              <a:latin typeface="Arial"/>
            </a:endParaRPr>
          </a:p>
        </p:txBody>
      </p:sp>
      <p:pic>
        <p:nvPicPr>
          <p:cNvPr id="340" name="Shape 453"/>
          <p:cNvPicPr/>
          <p:nvPr/>
        </p:nvPicPr>
        <p:blipFill>
          <a:blip r:embed="rId3"/>
          <a:stretch/>
        </p:blipFill>
        <p:spPr>
          <a:xfrm>
            <a:off x="6123240" y="5175360"/>
            <a:ext cx="1794240" cy="134388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Further reading / References</a:t>
            </a:r>
            <a:endParaRPr lang="en-IE" sz="1400" b="0" strike="noStrike" spc="-1">
              <a:solidFill>
                <a:srgbClr val="000000"/>
              </a:solidFill>
              <a:uFill>
                <a:solidFill>
                  <a:srgbClr val="FFFFFF"/>
                </a:solidFill>
              </a:uFill>
              <a:latin typeface="Arial"/>
            </a:endParaRPr>
          </a:p>
        </p:txBody>
      </p:sp>
      <p:sp>
        <p:nvSpPr>
          <p:cNvPr id="342" name="TextShape 2"/>
          <p:cNvSpPr txBox="1"/>
          <p:nvPr/>
        </p:nvSpPr>
        <p:spPr>
          <a:xfrm>
            <a:off x="1141560" y="2249640"/>
            <a:ext cx="990576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IE" sz="2400" b="0" u="sng" strike="noStrike" spc="-1" dirty="0">
                <a:solidFill>
                  <a:schemeClr val="bg1"/>
                </a:solidFill>
                <a:uFill>
                  <a:solidFill>
                    <a:srgbClr val="FFFFFF"/>
                  </a:solidFill>
                </a:uFill>
                <a:latin typeface="Questrial"/>
                <a:ea typeface="Questrial"/>
              </a:rPr>
              <a:t>https://www.krackattacks.com</a:t>
            </a:r>
            <a:r>
              <a:rPr lang="en-IE" sz="2400" b="0" strike="noStrike" spc="-1" dirty="0">
                <a:solidFill>
                  <a:schemeClr val="bg1"/>
                </a:solidFill>
                <a:uFill>
                  <a:solidFill>
                    <a:srgbClr val="FFFFFF"/>
                  </a:solidFill>
                </a:uFill>
                <a:latin typeface="Questrial"/>
                <a:ea typeface="Questrial"/>
              </a:rPr>
              <a:t> </a:t>
            </a:r>
            <a:endParaRPr lang="en-IE" sz="1400" b="0" strike="noStrike" spc="-1" dirty="0">
              <a:solidFill>
                <a:schemeClr val="bg1"/>
              </a:solidFill>
              <a:uFill>
                <a:solidFill>
                  <a:srgbClr val="FFFFFF"/>
                </a:solidFill>
              </a:uFill>
              <a:latin typeface="Arial"/>
            </a:endParaRPr>
          </a:p>
          <a:p>
            <a:pPr marL="685800" lvl="1" indent="-228240">
              <a:lnSpc>
                <a:spcPct val="120000"/>
              </a:lnSpc>
              <a:buClr>
                <a:srgbClr val="FFFFFF"/>
              </a:buClr>
              <a:buSzPct val="125000"/>
              <a:buFont typeface="Arial"/>
              <a:buChar char="•"/>
            </a:pPr>
            <a:r>
              <a:rPr lang="en-IE" sz="2000" b="0" strike="noStrike" spc="-1" dirty="0">
                <a:solidFill>
                  <a:schemeClr val="bg1"/>
                </a:solidFill>
                <a:uFill>
                  <a:solidFill>
                    <a:srgbClr val="FFFFFF"/>
                  </a:solidFill>
                </a:uFill>
                <a:latin typeface="Questrial"/>
                <a:ea typeface="Questrial"/>
              </a:rPr>
              <a:t>This is the site of </a:t>
            </a:r>
            <a:r>
              <a:rPr lang="en-IE" sz="2000" b="0" strike="noStrike" spc="-1" dirty="0" err="1">
                <a:solidFill>
                  <a:schemeClr val="bg1"/>
                </a:solidFill>
                <a:uFill>
                  <a:solidFill>
                    <a:srgbClr val="FFFFFF"/>
                  </a:solidFill>
                </a:uFill>
                <a:latin typeface="Questrial"/>
                <a:ea typeface="Questrial"/>
              </a:rPr>
              <a:t>Mathy</a:t>
            </a:r>
            <a:r>
              <a:rPr lang="en-IE" sz="2000" b="0" strike="noStrike" spc="-1" dirty="0">
                <a:solidFill>
                  <a:schemeClr val="bg1"/>
                </a:solidFill>
                <a:uFill>
                  <a:solidFill>
                    <a:srgbClr val="FFFFFF"/>
                  </a:solidFill>
                </a:uFill>
                <a:latin typeface="Questrial"/>
                <a:ea typeface="Questrial"/>
              </a:rPr>
              <a:t> </a:t>
            </a:r>
            <a:r>
              <a:rPr lang="en-IE" sz="2000" b="0" strike="noStrike" spc="-1" dirty="0" err="1">
                <a:solidFill>
                  <a:schemeClr val="bg1"/>
                </a:solidFill>
                <a:uFill>
                  <a:solidFill>
                    <a:srgbClr val="FFFFFF"/>
                  </a:solidFill>
                </a:uFill>
                <a:latin typeface="Questrial"/>
                <a:ea typeface="Questrial"/>
              </a:rPr>
              <a:t>Vanhoef</a:t>
            </a:r>
            <a:r>
              <a:rPr lang="en-IE" sz="2000" b="0" strike="noStrike" spc="-1" dirty="0">
                <a:solidFill>
                  <a:schemeClr val="bg1"/>
                </a:solidFill>
                <a:uFill>
                  <a:solidFill>
                    <a:srgbClr val="FFFFFF"/>
                  </a:solidFill>
                </a:uFill>
                <a:latin typeface="Questrial"/>
                <a:ea typeface="Questrial"/>
              </a:rPr>
              <a:t> who discovered this flaw</a:t>
            </a:r>
            <a:endParaRPr lang="en-IE" sz="1400" b="0" strike="noStrike" spc="-1" dirty="0">
              <a:solidFill>
                <a:schemeClr val="bg1"/>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u="sng" strike="noStrike" spc="-1" dirty="0">
                <a:solidFill>
                  <a:schemeClr val="bg1"/>
                </a:solidFill>
                <a:uFill>
                  <a:solidFill>
                    <a:srgbClr val="FFFFFF"/>
                  </a:solidFill>
                </a:uFill>
                <a:latin typeface="Questrial"/>
                <a:ea typeface="Questrial"/>
              </a:rPr>
              <a:t>http://etutorials.org/Networking/Wireless+lan+security/</a:t>
            </a:r>
            <a:endParaRPr lang="en-IE" sz="1400" b="0" strike="noStrike" spc="-1" dirty="0">
              <a:solidFill>
                <a:schemeClr val="bg1"/>
              </a:solidFill>
              <a:uFill>
                <a:solidFill>
                  <a:srgbClr val="FFFFFF"/>
                </a:solidFill>
              </a:uFill>
              <a:latin typeface="Arial"/>
            </a:endParaRPr>
          </a:p>
          <a:p>
            <a:pPr marL="685800" lvl="1" indent="-228240">
              <a:lnSpc>
                <a:spcPct val="120000"/>
              </a:lnSpc>
              <a:buClr>
                <a:srgbClr val="FFFFFF"/>
              </a:buClr>
              <a:buSzPct val="125000"/>
              <a:buFont typeface="Arial"/>
              <a:buChar char="•"/>
            </a:pPr>
            <a:r>
              <a:rPr lang="en-IE" sz="2000" b="0" strike="noStrike" spc="-1" dirty="0">
                <a:solidFill>
                  <a:schemeClr val="bg1"/>
                </a:solidFill>
                <a:uFill>
                  <a:solidFill>
                    <a:srgbClr val="FFFFFF"/>
                  </a:solidFill>
                </a:uFill>
                <a:latin typeface="Questrial"/>
                <a:ea typeface="Questrial"/>
              </a:rPr>
              <a:t>Chapter 8 – key management, plenty good content there on the handshake</a:t>
            </a:r>
            <a:endParaRPr lang="en-IE" sz="1400" b="0" strike="noStrike" spc="-1" dirty="0">
              <a:solidFill>
                <a:schemeClr val="bg1"/>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strike="noStrike" spc="-1" dirty="0" err="1">
                <a:solidFill>
                  <a:schemeClr val="bg1"/>
                </a:solidFill>
                <a:uFill>
                  <a:solidFill>
                    <a:srgbClr val="FFFFFF"/>
                  </a:solidFill>
                </a:uFill>
                <a:latin typeface="Questrial"/>
                <a:ea typeface="Questrial"/>
              </a:rPr>
              <a:t>Pentester</a:t>
            </a:r>
            <a:r>
              <a:rPr lang="en-IE" sz="2400" b="0" strike="noStrike" spc="-1" dirty="0">
                <a:solidFill>
                  <a:schemeClr val="bg1"/>
                </a:solidFill>
                <a:uFill>
                  <a:solidFill>
                    <a:srgbClr val="FFFFFF"/>
                  </a:solidFill>
                </a:uFill>
                <a:latin typeface="Questrial"/>
                <a:ea typeface="Questrial"/>
              </a:rPr>
              <a:t> Academy TV</a:t>
            </a:r>
            <a:endParaRPr lang="en-IE" sz="1400" b="0" strike="noStrike" spc="-1" dirty="0">
              <a:solidFill>
                <a:schemeClr val="bg1"/>
              </a:solidFill>
              <a:uFill>
                <a:solidFill>
                  <a:srgbClr val="FFFFFF"/>
                </a:solidFill>
              </a:uFill>
              <a:latin typeface="Arial"/>
            </a:endParaRPr>
          </a:p>
          <a:p>
            <a:pPr marL="685800" lvl="1" indent="-228240">
              <a:lnSpc>
                <a:spcPct val="120000"/>
              </a:lnSpc>
              <a:buClr>
                <a:srgbClr val="FFFFFF"/>
              </a:buClr>
              <a:buSzPct val="125000"/>
              <a:buFont typeface="Arial"/>
              <a:buChar char="•"/>
            </a:pPr>
            <a:r>
              <a:rPr lang="en-IE" sz="2000" b="0" strike="noStrike" spc="-1" dirty="0">
                <a:solidFill>
                  <a:schemeClr val="bg1"/>
                </a:solidFill>
                <a:uFill>
                  <a:solidFill>
                    <a:srgbClr val="FFFFFF"/>
                  </a:solidFill>
                </a:uFill>
                <a:latin typeface="Questrial"/>
                <a:ea typeface="Questrial"/>
              </a:rPr>
              <a:t>Excellent YouTube Channel, well worth a watch</a:t>
            </a:r>
            <a:endParaRPr lang="en-IE" sz="1400" b="0" strike="noStrike" spc="-1" dirty="0">
              <a:solidFill>
                <a:schemeClr val="bg1"/>
              </a:solidFill>
              <a:uFill>
                <a:solidFill>
                  <a:srgbClr val="FFFFFF"/>
                </a:solidFill>
              </a:u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What is the KRACK Attack?</a:t>
            </a:r>
            <a:endParaRPr lang="en-IE" sz="1400" b="0" strike="noStrike" spc="-1">
              <a:solidFill>
                <a:srgbClr val="000000"/>
              </a:solidFill>
              <a:uFill>
                <a:solidFill>
                  <a:srgbClr val="FFFFFF"/>
                </a:solidFill>
              </a:uFill>
              <a:latin typeface="Arial"/>
            </a:endParaRPr>
          </a:p>
        </p:txBody>
      </p:sp>
      <p:sp>
        <p:nvSpPr>
          <p:cNvPr id="216" name="TextShape 2"/>
          <p:cNvSpPr txBox="1"/>
          <p:nvPr/>
        </p:nvSpPr>
        <p:spPr>
          <a:xfrm>
            <a:off x="1058400" y="1895040"/>
            <a:ext cx="10533600" cy="3288960"/>
          </a:xfrm>
          <a:prstGeom prst="rect">
            <a:avLst/>
          </a:prstGeom>
          <a:noFill/>
          <a:ln>
            <a:noFill/>
          </a:ln>
        </p:spPr>
        <p:txBody>
          <a:bodyPr/>
          <a:lstStyle/>
          <a:p>
            <a:pPr>
              <a:lnSpc>
                <a:spcPct val="120000"/>
              </a:lnSpc>
            </a:pPr>
            <a:r>
              <a:rPr lang="en-IE" sz="2400" b="0" strike="noStrike" spc="-1">
                <a:solidFill>
                  <a:srgbClr val="FFFFFF"/>
                </a:solidFill>
                <a:uFill>
                  <a:solidFill>
                    <a:srgbClr val="FFFFFF"/>
                  </a:solidFill>
                </a:uFill>
                <a:latin typeface="Questrial"/>
                <a:ea typeface="Questrial"/>
              </a:rPr>
              <a:t>This is a Key Reinstallation attack, where the EAPOL 4 way handshake is abused.</a:t>
            </a:r>
            <a:endParaRPr lang="en-IE" sz="1400" b="0" strike="noStrike" spc="-1">
              <a:solidFill>
                <a:srgbClr val="000000"/>
              </a:solidFill>
              <a:uFill>
                <a:solidFill>
                  <a:srgbClr val="FFFFFF"/>
                </a:solidFill>
              </a:uFill>
              <a:latin typeface="Arial"/>
            </a:endParaRPr>
          </a:p>
          <a:p>
            <a:pPr>
              <a:lnSpc>
                <a:spcPct val="120000"/>
              </a:lnSpc>
            </a:pPr>
            <a:r>
              <a:rPr lang="en-IE" sz="2400" b="0" strike="noStrike" spc="-1">
                <a:solidFill>
                  <a:srgbClr val="FFFFFF"/>
                </a:solidFill>
                <a:uFill>
                  <a:solidFill>
                    <a:srgbClr val="FFFFFF"/>
                  </a:solidFill>
                </a:uFill>
                <a:latin typeface="Questrial"/>
                <a:ea typeface="Questrial"/>
              </a:rPr>
              <a:t>This process is used by most Wi-Fi access points (those with WPA2 enabled).</a:t>
            </a:r>
            <a:endParaRPr lang="en-IE" sz="1400" b="0" strike="noStrike" spc="-1">
              <a:solidFill>
                <a:srgbClr val="000000"/>
              </a:solidFill>
              <a:uFill>
                <a:solidFill>
                  <a:srgbClr val="FFFFFF"/>
                </a:solidFill>
              </a:uFill>
              <a:latin typeface="Arial"/>
            </a:endParaRPr>
          </a:p>
          <a:p>
            <a:pPr>
              <a:lnSpc>
                <a:spcPct val="120000"/>
              </a:lnSpc>
            </a:pPr>
            <a:r>
              <a:rPr lang="en-IE" sz="2400" b="0" strike="noStrike" spc="-1">
                <a:solidFill>
                  <a:srgbClr val="FFFFFF"/>
                </a:solidFill>
                <a:uFill>
                  <a:solidFill>
                    <a:srgbClr val="FFFFFF"/>
                  </a:solidFill>
                </a:uFill>
                <a:latin typeface="Questrial"/>
                <a:ea typeface="Questrial"/>
              </a:rPr>
              <a:t>The attacks purpose is to force reinstallation of the PTK causing counters to reset.</a:t>
            </a:r>
            <a:endParaRPr lang="en-IE" sz="1400" b="0" strike="noStrike" spc="-1">
              <a:solidFill>
                <a:srgbClr val="000000"/>
              </a:solidFill>
              <a:uFill>
                <a:solidFill>
                  <a:srgbClr val="FFFFFF"/>
                </a:solidFill>
              </a:uFill>
              <a:latin typeface="Arial"/>
            </a:endParaRPr>
          </a:p>
          <a:p>
            <a:pPr>
              <a:lnSpc>
                <a:spcPct val="120000"/>
              </a:lnSpc>
            </a:pPr>
            <a:r>
              <a:rPr lang="en-IE" sz="2400" b="0" strike="noStrike" spc="-1">
                <a:solidFill>
                  <a:srgbClr val="FFFFFF"/>
                </a:solidFill>
                <a:uFill>
                  <a:solidFill>
                    <a:srgbClr val="FFFFFF"/>
                  </a:solidFill>
                </a:uFill>
                <a:latin typeface="Questrial"/>
                <a:ea typeface="Questrial"/>
              </a:rPr>
              <a:t>There are counters that are used to generate the encryption key stream and should be unique, but if you could reset them to an old value, then you could have multiple packets encrypted with the same key stream, which is not good.</a:t>
            </a:r>
            <a:endParaRPr lang="en-IE"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Big scary disclaimer</a:t>
            </a:r>
            <a:endParaRPr lang="en-IE" sz="1400" b="0" strike="noStrike" spc="-1">
              <a:solidFill>
                <a:srgbClr val="000000"/>
              </a:solidFill>
              <a:uFill>
                <a:solidFill>
                  <a:srgbClr val="FFFFFF"/>
                </a:solidFill>
              </a:uFill>
              <a:latin typeface="Arial"/>
            </a:endParaRPr>
          </a:p>
        </p:txBody>
      </p:sp>
      <p:sp>
        <p:nvSpPr>
          <p:cNvPr id="218" name="TextShape 2"/>
          <p:cNvSpPr txBox="1"/>
          <p:nvPr/>
        </p:nvSpPr>
        <p:spPr>
          <a:xfrm>
            <a:off x="1141560" y="2249640"/>
            <a:ext cx="9905760" cy="3541320"/>
          </a:xfrm>
          <a:prstGeom prst="rect">
            <a:avLst/>
          </a:prstGeom>
          <a:noFill/>
          <a:ln>
            <a:noFill/>
          </a:ln>
        </p:spPr>
        <p:txBody>
          <a:bodyPr/>
          <a:lstStyle/>
          <a:p>
            <a:pPr>
              <a:lnSpc>
                <a:spcPct val="120000"/>
              </a:lnSpc>
            </a:pPr>
            <a:r>
              <a:rPr lang="en-IE" sz="2400" b="0" strike="noStrike" spc="-1" dirty="0">
                <a:solidFill>
                  <a:srgbClr val="FFFFFF"/>
                </a:solidFill>
                <a:uFill>
                  <a:solidFill>
                    <a:srgbClr val="FFFFFF"/>
                  </a:solidFill>
                </a:uFill>
                <a:latin typeface="Questrial"/>
                <a:ea typeface="Questrial"/>
              </a:rPr>
              <a:t>I believe what is in this presentation is correct.</a:t>
            </a:r>
            <a:endParaRPr lang="en-IE" sz="1400" b="0" strike="noStrike" spc="-1" dirty="0">
              <a:solidFill>
                <a:srgbClr val="000000"/>
              </a:solidFill>
              <a:uFill>
                <a:solidFill>
                  <a:srgbClr val="FFFFFF"/>
                </a:solidFill>
              </a:uFill>
              <a:latin typeface="Arial"/>
            </a:endParaRPr>
          </a:p>
          <a:p>
            <a:pPr>
              <a:lnSpc>
                <a:spcPct val="120000"/>
              </a:lnSpc>
            </a:pPr>
            <a:r>
              <a:rPr lang="en-IE" sz="2400" b="0" strike="noStrike" spc="-1" dirty="0">
                <a:solidFill>
                  <a:srgbClr val="FFFFFF"/>
                </a:solidFill>
                <a:uFill>
                  <a:solidFill>
                    <a:srgbClr val="FFFFFF"/>
                  </a:solidFill>
                </a:uFill>
                <a:latin typeface="Questrial"/>
                <a:ea typeface="Questrial"/>
              </a:rPr>
              <a:t>I am not a security expert, this was just an exploit that caught my attention.</a:t>
            </a:r>
            <a:endParaRPr lang="en-IE" sz="1400" b="0" strike="noStrike" spc="-1" dirty="0">
              <a:solidFill>
                <a:srgbClr val="000000"/>
              </a:solidFill>
              <a:uFill>
                <a:solidFill>
                  <a:srgbClr val="FFFFFF"/>
                </a:solidFill>
              </a:uFill>
              <a:latin typeface="Arial"/>
            </a:endParaRPr>
          </a:p>
          <a:p>
            <a:pPr>
              <a:lnSpc>
                <a:spcPct val="120000"/>
              </a:lnSpc>
            </a:pPr>
            <a:r>
              <a:rPr lang="en-IE" sz="2400" b="0" strike="noStrike" spc="-1" dirty="0">
                <a:solidFill>
                  <a:srgbClr val="FFFFFF"/>
                </a:solidFill>
                <a:uFill>
                  <a:solidFill>
                    <a:srgbClr val="FFFFFF"/>
                  </a:solidFill>
                </a:uFill>
                <a:latin typeface="Questrial"/>
                <a:ea typeface="Questrial"/>
              </a:rPr>
              <a:t>I do like to take thing apart and see how they work, be that a mechanical thing or 1’s and 0’s in the air.</a:t>
            </a:r>
            <a:endParaRPr lang="en-IE" sz="1400" b="0" strike="noStrike" spc="-1" dirty="0">
              <a:solidFill>
                <a:srgbClr val="000000"/>
              </a:solidFill>
              <a:uFill>
                <a:solidFill>
                  <a:srgbClr val="FFFFFF"/>
                </a:solidFill>
              </a:uFill>
              <a:latin typeface="Arial"/>
            </a:endParaRPr>
          </a:p>
          <a:p>
            <a:pPr>
              <a:lnSpc>
                <a:spcPct val="120000"/>
              </a:lnSpc>
            </a:pPr>
            <a:endParaRPr lang="en-IE" sz="14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CCMP encryption overview – using AES-CTR</a:t>
            </a:r>
            <a:endParaRPr lang="en-IE" sz="1400" b="0" strike="noStrike" spc="-1">
              <a:solidFill>
                <a:srgbClr val="000000"/>
              </a:solidFill>
              <a:uFill>
                <a:solidFill>
                  <a:srgbClr val="FFFFFF"/>
                </a:solidFill>
              </a:uFill>
              <a:latin typeface="Arial"/>
            </a:endParaRPr>
          </a:p>
        </p:txBody>
      </p:sp>
      <p:sp>
        <p:nvSpPr>
          <p:cNvPr id="220" name="TextShape 2"/>
          <p:cNvSpPr txBox="1"/>
          <p:nvPr/>
        </p:nvSpPr>
        <p:spPr>
          <a:xfrm>
            <a:off x="6094440" y="3575520"/>
            <a:ext cx="4034520" cy="450720"/>
          </a:xfrm>
          <a:prstGeom prst="rect">
            <a:avLst/>
          </a:prstGeom>
          <a:noFill/>
          <a:ln>
            <a:noFill/>
          </a:ln>
        </p:spPr>
        <p:txBody>
          <a:bodyPr/>
          <a:lstStyle/>
          <a:p>
            <a:pPr>
              <a:lnSpc>
                <a:spcPct val="100000"/>
              </a:lnSpc>
            </a:pPr>
            <a:r>
              <a:rPr lang="en-IE" sz="2220" b="0" strike="noStrike" spc="-1">
                <a:solidFill>
                  <a:srgbClr val="FFFFFF"/>
                </a:solidFill>
                <a:uFill>
                  <a:solidFill>
                    <a:srgbClr val="FFFFFF"/>
                  </a:solidFill>
                </a:uFill>
                <a:latin typeface="Questrial"/>
                <a:ea typeface="Questrial"/>
              </a:rPr>
              <a:t>Key stream</a:t>
            </a:r>
            <a:endParaRPr lang="en-IE" sz="1400" b="0" strike="noStrike" spc="-1">
              <a:solidFill>
                <a:srgbClr val="000000"/>
              </a:solidFill>
              <a:uFill>
                <a:solidFill>
                  <a:srgbClr val="FFFFFF"/>
                </a:solidFill>
              </a:uFill>
              <a:latin typeface="Arial"/>
            </a:endParaRPr>
          </a:p>
        </p:txBody>
      </p:sp>
      <p:sp>
        <p:nvSpPr>
          <p:cNvPr id="221" name="CustomShape 3"/>
          <p:cNvSpPr/>
          <p:nvPr/>
        </p:nvSpPr>
        <p:spPr>
          <a:xfrm>
            <a:off x="1141560" y="2263320"/>
            <a:ext cx="2390040" cy="639720"/>
          </a:xfrm>
          <a:prstGeom prst="rect">
            <a:avLst/>
          </a:prstGeom>
          <a:solidFill>
            <a:srgbClr val="0C0C0C"/>
          </a:solidFill>
          <a:ln w="15840">
            <a:solidFill>
              <a:schemeClr val="lt1"/>
            </a:solidFill>
            <a:round/>
          </a:ln>
        </p:spPr>
        <p:style>
          <a:lnRef idx="0">
            <a:scrgbClr r="0" g="0" b="0"/>
          </a:lnRef>
          <a:fillRef idx="0">
            <a:scrgbClr r="0" g="0" b="0"/>
          </a:fillRef>
          <a:effectRef idx="0">
            <a:scrgbClr r="0" g="0" b="0"/>
          </a:effectRef>
          <a:fontRef idx="minor"/>
        </p:style>
        <p:txBody>
          <a:bodyPr anchor="ctr"/>
          <a:lstStyle/>
          <a:p>
            <a:pPr algn="ctr">
              <a:lnSpc>
                <a:spcPct val="100000"/>
              </a:lnSpc>
            </a:pPr>
            <a:r>
              <a:rPr lang="en-IE" sz="2500" b="0" strike="noStrike" spc="-1">
                <a:solidFill>
                  <a:srgbClr val="FFFFFF"/>
                </a:solidFill>
                <a:uFill>
                  <a:solidFill>
                    <a:srgbClr val="FFFFFF"/>
                  </a:solidFill>
                </a:uFill>
                <a:latin typeface="Questrial"/>
                <a:ea typeface="Questrial"/>
              </a:rPr>
              <a:t>Plain text packet</a:t>
            </a:r>
            <a:endParaRPr lang="en-IE" sz="1800" b="0" strike="noStrike" spc="-1">
              <a:solidFill>
                <a:srgbClr val="000000"/>
              </a:solidFill>
              <a:uFill>
                <a:solidFill>
                  <a:srgbClr val="FFFFFF"/>
                </a:solidFill>
              </a:uFill>
              <a:latin typeface="Arial"/>
            </a:endParaRPr>
          </a:p>
        </p:txBody>
      </p:sp>
      <p:sp>
        <p:nvSpPr>
          <p:cNvPr id="222" name="CustomShape 4"/>
          <p:cNvSpPr/>
          <p:nvPr/>
        </p:nvSpPr>
        <p:spPr>
          <a:xfrm>
            <a:off x="3874680" y="2377800"/>
            <a:ext cx="1154160" cy="410760"/>
          </a:xfrm>
          <a:prstGeom prst="rightArrow">
            <a:avLst>
              <a:gd name="adj1" fmla="val 50000"/>
              <a:gd name="adj2" fmla="val 50000"/>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sp>
      <p:sp>
        <p:nvSpPr>
          <p:cNvPr id="223" name="CustomShape 5"/>
          <p:cNvSpPr/>
          <p:nvPr/>
        </p:nvSpPr>
        <p:spPr>
          <a:xfrm>
            <a:off x="5372280" y="2097000"/>
            <a:ext cx="902520" cy="902520"/>
          </a:xfrm>
          <a:prstGeom prst="ellipse">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sp>
      <p:sp>
        <p:nvSpPr>
          <p:cNvPr id="224" name="CustomShape 6"/>
          <p:cNvSpPr/>
          <p:nvPr/>
        </p:nvSpPr>
        <p:spPr>
          <a:xfrm>
            <a:off x="6597000" y="2343240"/>
            <a:ext cx="1154160" cy="410760"/>
          </a:xfrm>
          <a:prstGeom prst="rightArrow">
            <a:avLst>
              <a:gd name="adj1" fmla="val 50000"/>
              <a:gd name="adj2" fmla="val 50000"/>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sp>
      <p:sp>
        <p:nvSpPr>
          <p:cNvPr id="225" name="CustomShape 7"/>
          <p:cNvSpPr/>
          <p:nvPr/>
        </p:nvSpPr>
        <p:spPr>
          <a:xfrm>
            <a:off x="8073360" y="2228400"/>
            <a:ext cx="2390040" cy="639720"/>
          </a:xfrm>
          <a:prstGeom prst="rect">
            <a:avLst/>
          </a:prstGeom>
          <a:solidFill>
            <a:srgbClr val="0C0C0C"/>
          </a:solidFill>
          <a:ln w="15840">
            <a:solidFill>
              <a:schemeClr val="lt1"/>
            </a:solidFill>
            <a:round/>
          </a:ln>
        </p:spPr>
        <p:style>
          <a:lnRef idx="0">
            <a:scrgbClr r="0" g="0" b="0"/>
          </a:lnRef>
          <a:fillRef idx="0">
            <a:scrgbClr r="0" g="0" b="0"/>
          </a:fillRef>
          <a:effectRef idx="0">
            <a:scrgbClr r="0" g="0" b="0"/>
          </a:effectRef>
          <a:fontRef idx="minor"/>
        </p:style>
        <p:txBody>
          <a:bodyPr anchor="ctr"/>
          <a:lstStyle/>
          <a:p>
            <a:pPr algn="ctr">
              <a:lnSpc>
                <a:spcPct val="100000"/>
              </a:lnSpc>
            </a:pPr>
            <a:r>
              <a:rPr lang="en-IE" sz="2500" b="0" strike="noStrike" spc="-1">
                <a:solidFill>
                  <a:srgbClr val="FFFFFF"/>
                </a:solidFill>
                <a:uFill>
                  <a:solidFill>
                    <a:srgbClr val="FFFFFF"/>
                  </a:solidFill>
                </a:uFill>
                <a:latin typeface="Questrial"/>
                <a:ea typeface="Questrial"/>
              </a:rPr>
              <a:t>Encrypted packet</a:t>
            </a:r>
            <a:endParaRPr lang="en-IE" sz="1800" b="0" strike="noStrike" spc="-1">
              <a:solidFill>
                <a:srgbClr val="000000"/>
              </a:solidFill>
              <a:uFill>
                <a:solidFill>
                  <a:srgbClr val="FFFFFF"/>
                </a:solidFill>
              </a:uFill>
              <a:latin typeface="Arial"/>
            </a:endParaRPr>
          </a:p>
        </p:txBody>
      </p:sp>
      <p:sp>
        <p:nvSpPr>
          <p:cNvPr id="226" name="CustomShape 8"/>
          <p:cNvSpPr/>
          <p:nvPr/>
        </p:nvSpPr>
        <p:spPr>
          <a:xfrm rot="16200000">
            <a:off x="5246280" y="3578040"/>
            <a:ext cx="1154160" cy="410760"/>
          </a:xfrm>
          <a:prstGeom prst="rightArrow">
            <a:avLst>
              <a:gd name="adj1" fmla="val 50000"/>
              <a:gd name="adj2" fmla="val 50000"/>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sp>
      <p:sp>
        <p:nvSpPr>
          <p:cNvPr id="227" name="CustomShape 9"/>
          <p:cNvSpPr/>
          <p:nvPr/>
        </p:nvSpPr>
        <p:spPr>
          <a:xfrm>
            <a:off x="5499720" y="2306880"/>
            <a:ext cx="4034520" cy="45072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20000"/>
              </a:lnSpc>
            </a:pPr>
            <a:r>
              <a:rPr lang="en-IE" sz="2500" b="0" strike="noStrike" spc="-1">
                <a:solidFill>
                  <a:srgbClr val="FFFFFF"/>
                </a:solidFill>
                <a:uFill>
                  <a:solidFill>
                    <a:srgbClr val="FFFFFF"/>
                  </a:solidFill>
                </a:uFill>
                <a:latin typeface="Questrial"/>
                <a:ea typeface="Questrial"/>
              </a:rPr>
              <a:t>XOR</a:t>
            </a:r>
            <a:endParaRPr lang="en-IE" sz="1800" b="0" strike="noStrike" spc="-1">
              <a:solidFill>
                <a:srgbClr val="000000"/>
              </a:solidFill>
              <a:uFill>
                <a:solidFill>
                  <a:srgbClr val="FFFFFF"/>
                </a:solidFill>
              </a:uFill>
              <a:latin typeface="Arial"/>
            </a:endParaRPr>
          </a:p>
        </p:txBody>
      </p:sp>
      <p:sp>
        <p:nvSpPr>
          <p:cNvPr id="228" name="CustomShape 10"/>
          <p:cNvSpPr/>
          <p:nvPr/>
        </p:nvSpPr>
        <p:spPr>
          <a:xfrm>
            <a:off x="5117760" y="4487400"/>
            <a:ext cx="1411200" cy="713160"/>
          </a:xfrm>
          <a:prstGeom prst="roundRect">
            <a:avLst>
              <a:gd name="adj" fmla="val 16667"/>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txBody>
          <a:bodyPr anchor="ctr"/>
          <a:lstStyle/>
          <a:p>
            <a:pPr algn="ctr">
              <a:lnSpc>
                <a:spcPct val="100000"/>
              </a:lnSpc>
            </a:pPr>
            <a:r>
              <a:rPr lang="en-IE" sz="2500" b="0" strike="noStrike" spc="-1">
                <a:solidFill>
                  <a:srgbClr val="FFFFFF"/>
                </a:solidFill>
                <a:uFill>
                  <a:solidFill>
                    <a:srgbClr val="FFFFFF"/>
                  </a:solidFill>
                </a:uFill>
                <a:latin typeface="Questrial"/>
                <a:ea typeface="Questrial"/>
              </a:rPr>
              <a:t>AES</a:t>
            </a:r>
            <a:endParaRPr lang="en-IE" sz="1800" b="0" strike="noStrike" spc="-1">
              <a:solidFill>
                <a:srgbClr val="000000"/>
              </a:solidFill>
              <a:uFill>
                <a:solidFill>
                  <a:srgbClr val="FFFFFF"/>
                </a:solidFill>
              </a:uFill>
              <a:latin typeface="Arial"/>
            </a:endParaRPr>
          </a:p>
        </p:txBody>
      </p:sp>
      <p:sp>
        <p:nvSpPr>
          <p:cNvPr id="229" name="CustomShape 11"/>
          <p:cNvSpPr/>
          <p:nvPr/>
        </p:nvSpPr>
        <p:spPr>
          <a:xfrm>
            <a:off x="3737160" y="4638960"/>
            <a:ext cx="1154160" cy="410760"/>
          </a:xfrm>
          <a:prstGeom prst="rightArrow">
            <a:avLst>
              <a:gd name="adj1" fmla="val 50000"/>
              <a:gd name="adj2" fmla="val 50000"/>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sp>
      <p:sp>
        <p:nvSpPr>
          <p:cNvPr id="230" name="CustomShape 12"/>
          <p:cNvSpPr/>
          <p:nvPr/>
        </p:nvSpPr>
        <p:spPr>
          <a:xfrm rot="10800000">
            <a:off x="7909920" y="5049720"/>
            <a:ext cx="1154160" cy="410760"/>
          </a:xfrm>
          <a:prstGeom prst="rightArrow">
            <a:avLst>
              <a:gd name="adj1" fmla="val 50000"/>
              <a:gd name="adj2" fmla="val 50000"/>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sp>
      <p:sp>
        <p:nvSpPr>
          <p:cNvPr id="231" name="CustomShape 13"/>
          <p:cNvSpPr/>
          <p:nvPr/>
        </p:nvSpPr>
        <p:spPr>
          <a:xfrm>
            <a:off x="1120680" y="4524480"/>
            <a:ext cx="2390040" cy="639720"/>
          </a:xfrm>
          <a:prstGeom prst="rect">
            <a:avLst/>
          </a:prstGeom>
          <a:solidFill>
            <a:srgbClr val="0C0C0C"/>
          </a:solidFill>
          <a:ln w="15840">
            <a:solidFill>
              <a:schemeClr val="lt1"/>
            </a:solidFill>
            <a:round/>
          </a:ln>
        </p:spPr>
        <p:style>
          <a:lnRef idx="0">
            <a:scrgbClr r="0" g="0" b="0"/>
          </a:lnRef>
          <a:fillRef idx="0">
            <a:scrgbClr r="0" g="0" b="0"/>
          </a:fillRef>
          <a:effectRef idx="0">
            <a:scrgbClr r="0" g="0" b="0"/>
          </a:effectRef>
          <a:fontRef idx="minor"/>
        </p:style>
        <p:txBody>
          <a:bodyPr anchor="ctr"/>
          <a:lstStyle/>
          <a:p>
            <a:pPr algn="ctr">
              <a:lnSpc>
                <a:spcPct val="100000"/>
              </a:lnSpc>
            </a:pPr>
            <a:r>
              <a:rPr lang="en-IE" sz="2500" b="0" strike="noStrike" spc="-1">
                <a:solidFill>
                  <a:srgbClr val="FFFFFF"/>
                </a:solidFill>
                <a:uFill>
                  <a:solidFill>
                    <a:srgbClr val="FFFFFF"/>
                  </a:solidFill>
                </a:uFill>
                <a:latin typeface="Questrial"/>
                <a:ea typeface="Questrial"/>
              </a:rPr>
              <a:t>Key</a:t>
            </a:r>
            <a:endParaRPr lang="en-IE" sz="1800" b="0" strike="noStrike" spc="-1">
              <a:solidFill>
                <a:srgbClr val="000000"/>
              </a:solidFill>
              <a:uFill>
                <a:solidFill>
                  <a:srgbClr val="FFFFFF"/>
                </a:solidFill>
              </a:uFill>
              <a:latin typeface="Arial"/>
            </a:endParaRPr>
          </a:p>
        </p:txBody>
      </p:sp>
      <p:sp>
        <p:nvSpPr>
          <p:cNvPr id="232" name="CustomShape 14"/>
          <p:cNvSpPr/>
          <p:nvPr/>
        </p:nvSpPr>
        <p:spPr>
          <a:xfrm>
            <a:off x="8073360" y="4487400"/>
            <a:ext cx="2390040" cy="639720"/>
          </a:xfrm>
          <a:prstGeom prst="rect">
            <a:avLst/>
          </a:prstGeom>
          <a:solidFill>
            <a:srgbClr val="0C0C0C"/>
          </a:solidFill>
          <a:ln w="15840">
            <a:solidFill>
              <a:schemeClr val="lt1"/>
            </a:solidFill>
            <a:round/>
          </a:ln>
        </p:spPr>
        <p:style>
          <a:lnRef idx="0">
            <a:scrgbClr r="0" g="0" b="0"/>
          </a:lnRef>
          <a:fillRef idx="0">
            <a:scrgbClr r="0" g="0" b="0"/>
          </a:fillRef>
          <a:effectRef idx="0">
            <a:scrgbClr r="0" g="0" b="0"/>
          </a:effectRef>
          <a:fontRef idx="minor"/>
        </p:style>
        <p:txBody>
          <a:bodyPr anchor="ctr"/>
          <a:lstStyle/>
          <a:p>
            <a:pPr algn="ctr">
              <a:lnSpc>
                <a:spcPct val="100000"/>
              </a:lnSpc>
            </a:pPr>
            <a:r>
              <a:rPr lang="en-IE" sz="2500" b="0" strike="noStrike" spc="-1">
                <a:solidFill>
                  <a:srgbClr val="FFFFFF"/>
                </a:solidFill>
                <a:uFill>
                  <a:solidFill>
                    <a:srgbClr val="FFFFFF"/>
                  </a:solidFill>
                </a:uFill>
                <a:latin typeface="Questrial"/>
                <a:ea typeface="Questrial"/>
              </a:rPr>
              <a:t>Counters</a:t>
            </a:r>
            <a:endParaRPr lang="en-IE" sz="1800" b="0" strike="noStrike" spc="-1">
              <a:solidFill>
                <a:srgbClr val="000000"/>
              </a:solidFill>
              <a:uFill>
                <a:solidFill>
                  <a:srgbClr val="FFFFFF"/>
                </a:solidFill>
              </a:uFill>
              <a:latin typeface="Arial"/>
            </a:endParaRPr>
          </a:p>
        </p:txBody>
      </p:sp>
      <p:sp>
        <p:nvSpPr>
          <p:cNvPr id="233" name="CustomShape 15"/>
          <p:cNvSpPr/>
          <p:nvPr/>
        </p:nvSpPr>
        <p:spPr>
          <a:xfrm>
            <a:off x="1120680" y="5858640"/>
            <a:ext cx="2390040" cy="639720"/>
          </a:xfrm>
          <a:prstGeom prst="rect">
            <a:avLst/>
          </a:prstGeom>
          <a:solidFill>
            <a:srgbClr val="0C0C0C"/>
          </a:solidFill>
          <a:ln w="15840">
            <a:solidFill>
              <a:schemeClr val="lt1"/>
            </a:solidFill>
            <a:round/>
          </a:ln>
        </p:spPr>
        <p:style>
          <a:lnRef idx="0">
            <a:scrgbClr r="0" g="0" b="0"/>
          </a:lnRef>
          <a:fillRef idx="0">
            <a:scrgbClr r="0" g="0" b="0"/>
          </a:fillRef>
          <a:effectRef idx="0">
            <a:scrgbClr r="0" g="0" b="0"/>
          </a:effectRef>
          <a:fontRef idx="minor"/>
        </p:style>
        <p:txBody>
          <a:bodyPr anchor="ctr"/>
          <a:lstStyle/>
          <a:p>
            <a:pPr algn="ctr">
              <a:lnSpc>
                <a:spcPct val="100000"/>
              </a:lnSpc>
            </a:pPr>
            <a:r>
              <a:rPr lang="en-IE" sz="2500" b="0" strike="noStrike" spc="-1">
                <a:solidFill>
                  <a:srgbClr val="FFFFFF"/>
                </a:solidFill>
                <a:uFill>
                  <a:solidFill>
                    <a:srgbClr val="FFFFFF"/>
                  </a:solidFill>
                </a:uFill>
                <a:latin typeface="Questrial"/>
                <a:ea typeface="Questrial"/>
              </a:rPr>
              <a:t>Packet Number</a:t>
            </a:r>
            <a:endParaRPr lang="en-IE" sz="1800" b="0" strike="noStrike" spc="-1">
              <a:solidFill>
                <a:srgbClr val="000000"/>
              </a:solidFill>
              <a:uFill>
                <a:solidFill>
                  <a:srgbClr val="FFFFFF"/>
                </a:solidFill>
              </a:uFill>
              <a:latin typeface="Arial"/>
            </a:endParaRPr>
          </a:p>
        </p:txBody>
      </p:sp>
      <p:sp>
        <p:nvSpPr>
          <p:cNvPr id="234" name="CustomShape 16"/>
          <p:cNvSpPr/>
          <p:nvPr/>
        </p:nvSpPr>
        <p:spPr>
          <a:xfrm>
            <a:off x="8073360" y="5858640"/>
            <a:ext cx="2390040" cy="639720"/>
          </a:xfrm>
          <a:prstGeom prst="rect">
            <a:avLst/>
          </a:prstGeom>
          <a:solidFill>
            <a:srgbClr val="0C0C0C"/>
          </a:solidFill>
          <a:ln w="15840">
            <a:solidFill>
              <a:schemeClr val="lt1"/>
            </a:solidFill>
            <a:round/>
          </a:ln>
        </p:spPr>
        <p:style>
          <a:lnRef idx="0">
            <a:scrgbClr r="0" g="0" b="0"/>
          </a:lnRef>
          <a:fillRef idx="0">
            <a:scrgbClr r="0" g="0" b="0"/>
          </a:fillRef>
          <a:effectRef idx="0">
            <a:scrgbClr r="0" g="0" b="0"/>
          </a:effectRef>
          <a:fontRef idx="minor"/>
        </p:style>
        <p:txBody>
          <a:bodyPr anchor="ctr"/>
          <a:lstStyle/>
          <a:p>
            <a:pPr algn="ctr">
              <a:lnSpc>
                <a:spcPct val="100000"/>
              </a:lnSpc>
            </a:pPr>
            <a:r>
              <a:rPr lang="en-IE" sz="2500" b="0" strike="noStrike" spc="-1">
                <a:solidFill>
                  <a:srgbClr val="FFFFFF"/>
                </a:solidFill>
                <a:uFill>
                  <a:solidFill>
                    <a:srgbClr val="FFFFFF"/>
                  </a:solidFill>
                </a:uFill>
                <a:latin typeface="Questrial"/>
                <a:ea typeface="Questrial"/>
              </a:rPr>
              <a:t>MAC ADDRESS</a:t>
            </a:r>
            <a:endParaRPr lang="en-IE" sz="1800" b="0" strike="noStrike" spc="-1">
              <a:solidFill>
                <a:srgbClr val="000000"/>
              </a:solidFill>
              <a:uFill>
                <a:solidFill>
                  <a:srgbClr val="FFFFFF"/>
                </a:solidFill>
              </a:uFill>
              <a:latin typeface="Arial"/>
            </a:endParaRPr>
          </a:p>
        </p:txBody>
      </p:sp>
      <p:sp>
        <p:nvSpPr>
          <p:cNvPr id="235" name="CustomShape 17"/>
          <p:cNvSpPr/>
          <p:nvPr/>
        </p:nvSpPr>
        <p:spPr>
          <a:xfrm>
            <a:off x="4596840" y="5858640"/>
            <a:ext cx="2390040" cy="639720"/>
          </a:xfrm>
          <a:prstGeom prst="rect">
            <a:avLst/>
          </a:prstGeom>
          <a:solidFill>
            <a:srgbClr val="0C0C0C"/>
          </a:solidFill>
          <a:ln w="15840">
            <a:solidFill>
              <a:schemeClr val="lt1"/>
            </a:solidFill>
            <a:round/>
          </a:ln>
        </p:spPr>
        <p:style>
          <a:lnRef idx="0">
            <a:scrgbClr r="0" g="0" b="0"/>
          </a:lnRef>
          <a:fillRef idx="0">
            <a:scrgbClr r="0" g="0" b="0"/>
          </a:fillRef>
          <a:effectRef idx="0">
            <a:scrgbClr r="0" g="0" b="0"/>
          </a:effectRef>
          <a:fontRef idx="minor"/>
        </p:style>
        <p:txBody>
          <a:bodyPr anchor="ctr"/>
          <a:lstStyle/>
          <a:p>
            <a:pPr algn="ctr">
              <a:lnSpc>
                <a:spcPct val="100000"/>
              </a:lnSpc>
            </a:pPr>
            <a:r>
              <a:rPr lang="en-IE" sz="2500" b="0" strike="noStrike" spc="-1">
                <a:solidFill>
                  <a:srgbClr val="FFFFFF"/>
                </a:solidFill>
                <a:uFill>
                  <a:solidFill>
                    <a:srgbClr val="FFFFFF"/>
                  </a:solidFill>
                </a:uFill>
                <a:latin typeface="Questrial"/>
                <a:ea typeface="Questrial"/>
              </a:rPr>
              <a:t>Flags</a:t>
            </a:r>
            <a:endParaRPr lang="en-IE" sz="1800" b="0" strike="noStrike" spc="-1">
              <a:solidFill>
                <a:srgbClr val="000000"/>
              </a:solidFill>
              <a:uFill>
                <a:solidFill>
                  <a:srgbClr val="FFFFFF"/>
                </a:solidFill>
              </a:uFill>
              <a:latin typeface="Arial"/>
            </a:endParaRPr>
          </a:p>
        </p:txBody>
      </p:sp>
      <p:sp>
        <p:nvSpPr>
          <p:cNvPr id="236" name="CustomShape 18"/>
          <p:cNvSpPr/>
          <p:nvPr/>
        </p:nvSpPr>
        <p:spPr>
          <a:xfrm rot="20641200">
            <a:off x="3737160" y="5323320"/>
            <a:ext cx="1154160" cy="410760"/>
          </a:xfrm>
          <a:prstGeom prst="rightArrow">
            <a:avLst>
              <a:gd name="adj1" fmla="val 50000"/>
              <a:gd name="adj2" fmla="val 50000"/>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sp>
      <p:sp>
        <p:nvSpPr>
          <p:cNvPr id="237" name="CustomShape 19"/>
          <p:cNvSpPr/>
          <p:nvPr/>
        </p:nvSpPr>
        <p:spPr>
          <a:xfrm rot="11583000">
            <a:off x="6755760" y="5352120"/>
            <a:ext cx="1154160" cy="410760"/>
          </a:xfrm>
          <a:prstGeom prst="rightArrow">
            <a:avLst>
              <a:gd name="adj1" fmla="val 50000"/>
              <a:gd name="adj2" fmla="val 50000"/>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sp>
      <p:sp>
        <p:nvSpPr>
          <p:cNvPr id="238" name="CustomShape 20"/>
          <p:cNvSpPr/>
          <p:nvPr/>
        </p:nvSpPr>
        <p:spPr>
          <a:xfrm rot="16200000">
            <a:off x="5555880" y="5317560"/>
            <a:ext cx="535320" cy="423000"/>
          </a:xfrm>
          <a:prstGeom prst="rightArrow">
            <a:avLst>
              <a:gd name="adj1" fmla="val 50000"/>
              <a:gd name="adj2" fmla="val 50000"/>
            </a:avLst>
          </a:prstGeom>
          <a:solidFill>
            <a:schemeClr val="dk1"/>
          </a:solidFill>
          <a:ln w="15840">
            <a:solidFill>
              <a:schemeClr val="lt1"/>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29"/>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30"/>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32"/>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33"/>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234"/>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35"/>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36"/>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37"/>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TextShape 1"/>
          <p:cNvSpPr txBox="1"/>
          <p:nvPr/>
        </p:nvSpPr>
        <p:spPr>
          <a:xfrm>
            <a:off x="702360" y="1137600"/>
            <a:ext cx="11719440" cy="5608800"/>
          </a:xfrm>
          <a:prstGeom prst="rect">
            <a:avLst/>
          </a:prstGeom>
          <a:noFill/>
          <a:ln>
            <a:noFill/>
          </a:ln>
        </p:spPr>
        <p:txBody>
          <a:bodyPr/>
          <a:lstStyle/>
          <a:p>
            <a:pPr marL="228600" indent="-228240">
              <a:lnSpc>
                <a:spcPct val="120000"/>
              </a:lnSpc>
              <a:buClr>
                <a:srgbClr val="FFFFFF"/>
              </a:buClr>
              <a:buSzPct val="125000"/>
              <a:buFont typeface="Arial"/>
              <a:buChar char="•"/>
            </a:pPr>
            <a:r>
              <a:rPr lang="en-IE" sz="2800" b="0" strike="noStrike" spc="-1">
                <a:solidFill>
                  <a:srgbClr val="FFFFFF"/>
                </a:solidFill>
                <a:uFill>
                  <a:solidFill>
                    <a:srgbClr val="FFFFFF"/>
                  </a:solidFill>
                </a:uFill>
                <a:latin typeface="Questrial"/>
                <a:ea typeface="Questrial"/>
              </a:rPr>
              <a:t>With the Packet Number increasing each time, the key stream is always unique.</a:t>
            </a:r>
            <a:endParaRPr lang="en-IE" sz="1400" b="0" strike="noStrike" spc="-1">
              <a:solidFill>
                <a:srgbClr val="000000"/>
              </a:solidFill>
              <a:uFill>
                <a:solidFill>
                  <a:srgbClr val="FFFFFF"/>
                </a:solidFill>
              </a:uFill>
              <a:latin typeface="Arial"/>
            </a:endParaRPr>
          </a:p>
          <a:p>
            <a:pPr marL="685800" lvl="1"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Encrypted Packet 1 = Keystream1 XOR Packet1</a:t>
            </a:r>
            <a:endParaRPr lang="en-IE" sz="1400" b="0" strike="noStrike" spc="-1">
              <a:solidFill>
                <a:srgbClr val="000000"/>
              </a:solidFill>
              <a:uFill>
                <a:solidFill>
                  <a:srgbClr val="FFFFFF"/>
                </a:solidFill>
              </a:uFill>
              <a:latin typeface="Arial"/>
            </a:endParaRPr>
          </a:p>
          <a:p>
            <a:pPr marL="685800" lvl="1"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Encrypted Packet 2 = Keystream2 XOR Packet2</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800" b="0" strike="noStrike" spc="-1">
                <a:solidFill>
                  <a:srgbClr val="FFFFFF"/>
                </a:solidFill>
                <a:uFill>
                  <a:solidFill>
                    <a:srgbClr val="FFFFFF"/>
                  </a:solidFill>
                </a:uFill>
                <a:latin typeface="Questrial"/>
                <a:ea typeface="Questrial"/>
              </a:rPr>
              <a:t>If you could reset the packet number, then the following would be correct:</a:t>
            </a:r>
            <a:endParaRPr lang="en-IE" sz="1400" b="0" strike="noStrike" spc="-1">
              <a:solidFill>
                <a:srgbClr val="000000"/>
              </a:solidFill>
              <a:uFill>
                <a:solidFill>
                  <a:srgbClr val="FFFFFF"/>
                </a:solidFill>
              </a:uFill>
              <a:latin typeface="Arial"/>
            </a:endParaRPr>
          </a:p>
          <a:p>
            <a:pPr marL="685800" lvl="1"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Keystream1 = Keystream2</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800" b="0" strike="noStrike" spc="-1">
                <a:solidFill>
                  <a:srgbClr val="FFFFFF"/>
                </a:solidFill>
                <a:uFill>
                  <a:solidFill>
                    <a:srgbClr val="FFFFFF"/>
                  </a:solidFill>
                </a:uFill>
                <a:latin typeface="Questrial"/>
                <a:ea typeface="Questrial"/>
              </a:rPr>
              <a:t>With both key streams identical, we can eliminate the encryption</a:t>
            </a:r>
            <a:endParaRPr lang="en-IE" sz="1400" b="0" strike="noStrike" spc="-1">
              <a:solidFill>
                <a:srgbClr val="000000"/>
              </a:solidFill>
              <a:uFill>
                <a:solidFill>
                  <a:srgbClr val="FFFFFF"/>
                </a:solidFill>
              </a:uFill>
              <a:latin typeface="Arial"/>
            </a:endParaRPr>
          </a:p>
          <a:p>
            <a:pPr marL="685800" lvl="1"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Encrypted Packet 1 XOR Encrypted Packet 2 = Packet1 XOR Packet2</a:t>
            </a:r>
            <a:endParaRPr lang="en-IE" sz="1400" b="0" strike="noStrike" spc="-1">
              <a:solidFill>
                <a:srgbClr val="000000"/>
              </a:solidFill>
              <a:uFill>
                <a:solidFill>
                  <a:srgbClr val="FFFFFF"/>
                </a:solidFill>
              </a:uFill>
              <a:latin typeface="Arial"/>
            </a:endParaRPr>
          </a:p>
          <a:p>
            <a:endParaRPr lang="en-IE" sz="1400" b="0" strike="noStrike" spc="-1">
              <a:solidFill>
                <a:srgbClr val="000000"/>
              </a:solidFill>
              <a:uFill>
                <a:solidFill>
                  <a:srgbClr val="FFFFFF"/>
                </a:solidFill>
              </a:uFill>
              <a:latin typeface="Arial"/>
            </a:endParaRPr>
          </a:p>
          <a:p>
            <a:pPr>
              <a:lnSpc>
                <a:spcPct val="120000"/>
              </a:lnSpc>
            </a:pPr>
            <a:r>
              <a:rPr lang="en-IE" sz="2800" b="0" strike="noStrike" spc="-1">
                <a:solidFill>
                  <a:srgbClr val="FFFFFF"/>
                </a:solidFill>
                <a:uFill>
                  <a:solidFill>
                    <a:srgbClr val="FFFFFF"/>
                  </a:solidFill>
                </a:uFill>
                <a:latin typeface="Questrial"/>
                <a:ea typeface="Questrial"/>
              </a:rPr>
              <a:t>So we can see here, its rather important to never re-use the same key stream</a:t>
            </a:r>
            <a:endParaRPr lang="en-IE"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WIFI handshake process</a:t>
            </a:r>
            <a:endParaRPr lang="en-IE" sz="1400" b="0" strike="noStrike" spc="-1">
              <a:solidFill>
                <a:srgbClr val="000000"/>
              </a:solidFill>
              <a:uFill>
                <a:solidFill>
                  <a:srgbClr val="FFFFFF"/>
                </a:solidFill>
              </a:uFill>
              <a:latin typeface="Arial"/>
            </a:endParaRPr>
          </a:p>
        </p:txBody>
      </p:sp>
      <p:sp>
        <p:nvSpPr>
          <p:cNvPr id="241" name="TextShape 2"/>
          <p:cNvSpPr txBox="1"/>
          <p:nvPr/>
        </p:nvSpPr>
        <p:spPr>
          <a:xfrm>
            <a:off x="1141560" y="2249640"/>
            <a:ext cx="9905760" cy="3541320"/>
          </a:xfrm>
          <a:prstGeom prst="rect">
            <a:avLst/>
          </a:prstGeom>
          <a:noFill/>
          <a:ln>
            <a:noFill/>
          </a:ln>
        </p:spPr>
        <p:txBody>
          <a:bodyPr/>
          <a:lstStyle/>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Before this process begins, the PSK is verified. During the 802.1x authentication stage a Pairwise Master Key is generated and installed on the client and the AP.</a:t>
            </a:r>
            <a:endParaRPr lang="en-IE" sz="1400" b="0" strike="noStrike" spc="-1">
              <a:solidFill>
                <a:srgbClr val="000000"/>
              </a:solidFill>
              <a:uFill>
                <a:solidFill>
                  <a:srgbClr val="FFFFFF"/>
                </a:solidFill>
              </a:uFill>
              <a:latin typeface="Arial"/>
            </a:endParaRPr>
          </a:p>
          <a:p>
            <a:pPr marL="228600" indent="-228240">
              <a:lnSpc>
                <a:spcPct val="120000"/>
              </a:lnSpc>
              <a:buClr>
                <a:srgbClr val="FFFFFF"/>
              </a:buClr>
              <a:buSzPct val="125000"/>
              <a:buFont typeface="Arial"/>
              <a:buChar char="•"/>
            </a:pPr>
            <a:r>
              <a:rPr lang="en-IE" sz="2400" b="0" strike="noStrike" spc="-1">
                <a:solidFill>
                  <a:srgbClr val="FFFFFF"/>
                </a:solidFill>
                <a:uFill>
                  <a:solidFill>
                    <a:srgbClr val="FFFFFF"/>
                  </a:solidFill>
                </a:uFill>
                <a:latin typeface="Questrial"/>
                <a:ea typeface="Questrial"/>
              </a:rPr>
              <a:t> The PSK is not used for anything else from this stage onwards.</a:t>
            </a:r>
            <a:endParaRPr lang="en-IE" sz="14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EAPOL 4-way handshake – Message 1</a:t>
            </a:r>
            <a:endParaRPr lang="en-IE" sz="1400" b="0" strike="noStrike" spc="-1">
              <a:solidFill>
                <a:srgbClr val="000000"/>
              </a:solidFill>
              <a:uFill>
                <a:solidFill>
                  <a:srgbClr val="FFFFFF"/>
                </a:solidFill>
              </a:uFill>
              <a:latin typeface="Arial"/>
            </a:endParaRPr>
          </a:p>
        </p:txBody>
      </p:sp>
      <p:sp>
        <p:nvSpPr>
          <p:cNvPr id="243" name="TextShape 2"/>
          <p:cNvSpPr txBox="1"/>
          <p:nvPr/>
        </p:nvSpPr>
        <p:spPr>
          <a:xfrm>
            <a:off x="1141560" y="1847880"/>
            <a:ext cx="2995200" cy="716400"/>
          </a:xfrm>
          <a:prstGeom prst="rect">
            <a:avLst/>
          </a:prstGeom>
          <a:noFill/>
          <a:ln>
            <a:noFill/>
          </a:ln>
        </p:spPr>
        <p:txBody>
          <a:bodyPr/>
          <a:lstStyle/>
          <a:p>
            <a:pPr>
              <a:lnSpc>
                <a:spcPct val="120000"/>
              </a:lnSpc>
            </a:pPr>
            <a:r>
              <a:rPr lang="en-IE" sz="2400" b="0" strike="noStrike" spc="-1">
                <a:solidFill>
                  <a:srgbClr val="FFFFFF"/>
                </a:solidFill>
                <a:uFill>
                  <a:solidFill>
                    <a:srgbClr val="FFFFFF"/>
                  </a:solidFill>
                </a:uFill>
                <a:latin typeface="Questrial"/>
                <a:ea typeface="Questrial"/>
              </a:rPr>
              <a:t>Device (supplicant)</a:t>
            </a:r>
            <a:endParaRPr lang="en-IE" sz="1400" b="0" strike="noStrike" spc="-1">
              <a:solidFill>
                <a:srgbClr val="000000"/>
              </a:solidFill>
              <a:uFill>
                <a:solidFill>
                  <a:srgbClr val="FFFFFF"/>
                </a:solidFill>
              </a:uFill>
              <a:latin typeface="Arial"/>
            </a:endParaRPr>
          </a:p>
        </p:txBody>
      </p:sp>
      <p:sp>
        <p:nvSpPr>
          <p:cNvPr id="244" name="CustomShape 3"/>
          <p:cNvSpPr/>
          <p:nvPr/>
        </p:nvSpPr>
        <p:spPr>
          <a:xfrm>
            <a:off x="8430480" y="1847880"/>
            <a:ext cx="2995200" cy="716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20000"/>
              </a:lnSpc>
            </a:pPr>
            <a:r>
              <a:rPr lang="en-IE" sz="2400" b="0" strike="noStrike" spc="-1">
                <a:solidFill>
                  <a:srgbClr val="FFFFFF"/>
                </a:solidFill>
                <a:uFill>
                  <a:solidFill>
                    <a:srgbClr val="FFFFFF"/>
                  </a:solidFill>
                </a:uFill>
                <a:latin typeface="Questrial"/>
                <a:ea typeface="Questrial"/>
              </a:rPr>
              <a:t>AP (authenticator)</a:t>
            </a:r>
            <a:endParaRPr lang="en-IE" sz="1800" b="0" strike="noStrike" spc="-1">
              <a:solidFill>
                <a:srgbClr val="000000"/>
              </a:solidFill>
              <a:uFill>
                <a:solidFill>
                  <a:srgbClr val="FFFFFF"/>
                </a:solidFill>
              </a:uFill>
              <a:latin typeface="Arial"/>
            </a:endParaRPr>
          </a:p>
        </p:txBody>
      </p:sp>
      <p:sp>
        <p:nvSpPr>
          <p:cNvPr id="245" name="CustomShape 4"/>
          <p:cNvSpPr/>
          <p:nvPr/>
        </p:nvSpPr>
        <p:spPr>
          <a:xfrm>
            <a:off x="2163240" y="2564640"/>
            <a:ext cx="360" cy="38804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46" name="CustomShape 5"/>
          <p:cNvSpPr/>
          <p:nvPr/>
        </p:nvSpPr>
        <p:spPr>
          <a:xfrm>
            <a:off x="9928440" y="2564640"/>
            <a:ext cx="360" cy="38804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47" name="CustomShape 6"/>
          <p:cNvSpPr/>
          <p:nvPr/>
        </p:nvSpPr>
        <p:spPr>
          <a:xfrm flipH="1">
            <a:off x="2639160" y="3326760"/>
            <a:ext cx="7006320" cy="75780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48" name="CustomShape 7"/>
          <p:cNvSpPr/>
          <p:nvPr/>
        </p:nvSpPr>
        <p:spPr>
          <a:xfrm>
            <a:off x="5533901" y="3244320"/>
            <a:ext cx="1004419"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dirty="0">
                <a:solidFill>
                  <a:srgbClr val="FFFFFF"/>
                </a:solidFill>
                <a:uFill>
                  <a:solidFill>
                    <a:srgbClr val="FFFFFF"/>
                  </a:solidFill>
                </a:uFill>
                <a:latin typeface="Questrial"/>
                <a:ea typeface="Questrial"/>
              </a:rPr>
              <a:t>Nonce1</a:t>
            </a:r>
            <a:endParaRPr lang="en-IE" sz="1800" b="0" strike="noStrike" spc="-1" dirty="0">
              <a:solidFill>
                <a:srgbClr val="000000"/>
              </a:solidFill>
              <a:uFill>
                <a:solidFill>
                  <a:srgbClr val="FFFFFF"/>
                </a:solidFill>
              </a:uFill>
              <a:latin typeface="Arial"/>
            </a:endParaRPr>
          </a:p>
        </p:txBody>
      </p:sp>
      <p:sp>
        <p:nvSpPr>
          <p:cNvPr id="249" name="CustomShape 8"/>
          <p:cNvSpPr/>
          <p:nvPr/>
        </p:nvSpPr>
        <p:spPr>
          <a:xfrm>
            <a:off x="3064680" y="5007960"/>
            <a:ext cx="6095520" cy="923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WPA: Nonce1 - hexdump(len=32): 07 7c 43 e4 fc 4c 00 52 ba ba ac 4f 39 66 72 59 36 11 67 df 14 66 a1 33 95 fc 3c 66 75 e4 59 87</a:t>
            </a:r>
            <a:endParaRPr lang="en-IE"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1141560" y="618480"/>
            <a:ext cx="9905760" cy="1478160"/>
          </a:xfrm>
          <a:prstGeom prst="rect">
            <a:avLst/>
          </a:prstGeom>
          <a:noFill/>
          <a:ln>
            <a:noFill/>
          </a:ln>
        </p:spPr>
        <p:txBody>
          <a:bodyPr anchor="ctr"/>
          <a:lstStyle/>
          <a:p>
            <a:pPr>
              <a:lnSpc>
                <a:spcPct val="90000"/>
              </a:lnSpc>
            </a:pPr>
            <a:r>
              <a:rPr lang="en-IE" sz="3600" b="0" strike="noStrike" spc="-1">
                <a:solidFill>
                  <a:srgbClr val="FFFFFF"/>
                </a:solidFill>
                <a:uFill>
                  <a:solidFill>
                    <a:srgbClr val="FFFFFF"/>
                  </a:solidFill>
                </a:uFill>
                <a:latin typeface="Questrial"/>
                <a:ea typeface="Questrial"/>
              </a:rPr>
              <a:t>EAPOL 4-way handshake – Message 2</a:t>
            </a:r>
            <a:endParaRPr lang="en-IE" sz="1400" b="0" strike="noStrike" spc="-1">
              <a:solidFill>
                <a:srgbClr val="000000"/>
              </a:solidFill>
              <a:uFill>
                <a:solidFill>
                  <a:srgbClr val="FFFFFF"/>
                </a:solidFill>
              </a:uFill>
              <a:latin typeface="Arial"/>
            </a:endParaRPr>
          </a:p>
        </p:txBody>
      </p:sp>
      <p:sp>
        <p:nvSpPr>
          <p:cNvPr id="251" name="TextShape 2"/>
          <p:cNvSpPr txBox="1"/>
          <p:nvPr/>
        </p:nvSpPr>
        <p:spPr>
          <a:xfrm>
            <a:off x="1141560" y="1847880"/>
            <a:ext cx="2995200" cy="716400"/>
          </a:xfrm>
          <a:prstGeom prst="rect">
            <a:avLst/>
          </a:prstGeom>
          <a:noFill/>
          <a:ln>
            <a:noFill/>
          </a:ln>
        </p:spPr>
        <p:txBody>
          <a:bodyPr/>
          <a:lstStyle/>
          <a:p>
            <a:pPr>
              <a:lnSpc>
                <a:spcPct val="120000"/>
              </a:lnSpc>
            </a:pPr>
            <a:r>
              <a:rPr lang="en-IE" sz="2400" b="0" strike="noStrike" spc="-1">
                <a:solidFill>
                  <a:srgbClr val="FFFFFF"/>
                </a:solidFill>
                <a:uFill>
                  <a:solidFill>
                    <a:srgbClr val="FFFFFF"/>
                  </a:solidFill>
                </a:uFill>
                <a:latin typeface="Questrial"/>
                <a:ea typeface="Questrial"/>
              </a:rPr>
              <a:t>Device (supplicant)</a:t>
            </a:r>
            <a:endParaRPr lang="en-IE" sz="1400" b="0" strike="noStrike" spc="-1">
              <a:solidFill>
                <a:srgbClr val="000000"/>
              </a:solidFill>
              <a:uFill>
                <a:solidFill>
                  <a:srgbClr val="FFFFFF"/>
                </a:solidFill>
              </a:uFill>
              <a:latin typeface="Arial"/>
            </a:endParaRPr>
          </a:p>
        </p:txBody>
      </p:sp>
      <p:sp>
        <p:nvSpPr>
          <p:cNvPr id="252" name="CustomShape 3"/>
          <p:cNvSpPr/>
          <p:nvPr/>
        </p:nvSpPr>
        <p:spPr>
          <a:xfrm>
            <a:off x="8430480" y="1847880"/>
            <a:ext cx="2995200" cy="7164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20000"/>
              </a:lnSpc>
            </a:pPr>
            <a:r>
              <a:rPr lang="en-IE" sz="2400" b="0" strike="noStrike" spc="-1">
                <a:solidFill>
                  <a:srgbClr val="FFFFFF"/>
                </a:solidFill>
                <a:uFill>
                  <a:solidFill>
                    <a:srgbClr val="FFFFFF"/>
                  </a:solidFill>
                </a:uFill>
                <a:latin typeface="Questrial"/>
                <a:ea typeface="Questrial"/>
              </a:rPr>
              <a:t>AP (authenticator)</a:t>
            </a:r>
            <a:endParaRPr lang="en-IE" sz="1800" b="0" strike="noStrike" spc="-1">
              <a:solidFill>
                <a:srgbClr val="000000"/>
              </a:solidFill>
              <a:uFill>
                <a:solidFill>
                  <a:srgbClr val="FFFFFF"/>
                </a:solidFill>
              </a:uFill>
              <a:latin typeface="Arial"/>
            </a:endParaRPr>
          </a:p>
        </p:txBody>
      </p:sp>
      <p:sp>
        <p:nvSpPr>
          <p:cNvPr id="253" name="CustomShape 4"/>
          <p:cNvSpPr/>
          <p:nvPr/>
        </p:nvSpPr>
        <p:spPr>
          <a:xfrm>
            <a:off x="2163240" y="2564640"/>
            <a:ext cx="360" cy="38804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54" name="CustomShape 5"/>
          <p:cNvSpPr/>
          <p:nvPr/>
        </p:nvSpPr>
        <p:spPr>
          <a:xfrm>
            <a:off x="9928440" y="2564640"/>
            <a:ext cx="360" cy="3880440"/>
          </a:xfrm>
          <a:custGeom>
            <a:avLst/>
            <a:gdLst/>
            <a:ahLst/>
            <a:cxnLst/>
            <a:rect l="l" t="t" r="r" b="b"/>
            <a:pathLst>
              <a:path w="21600" h="21600">
                <a:moveTo>
                  <a:pt x="0" y="0"/>
                </a:moveTo>
                <a:lnTo>
                  <a:pt x="21600" y="21600"/>
                </a:lnTo>
              </a:path>
            </a:pathLst>
          </a:custGeom>
          <a:noFill/>
          <a:ln w="76320">
            <a:solidFill>
              <a:schemeClr val="lt1"/>
            </a:solidFill>
            <a:round/>
          </a:ln>
        </p:spPr>
        <p:style>
          <a:lnRef idx="0">
            <a:scrgbClr r="0" g="0" b="0"/>
          </a:lnRef>
          <a:fillRef idx="0">
            <a:scrgbClr r="0" g="0" b="0"/>
          </a:fillRef>
          <a:effectRef idx="0">
            <a:scrgbClr r="0" g="0" b="0"/>
          </a:effectRef>
          <a:fontRef idx="minor"/>
        </p:style>
      </p:sp>
      <p:sp>
        <p:nvSpPr>
          <p:cNvPr id="255" name="CustomShape 6"/>
          <p:cNvSpPr/>
          <p:nvPr/>
        </p:nvSpPr>
        <p:spPr>
          <a:xfrm>
            <a:off x="2386440" y="3613680"/>
            <a:ext cx="7259040" cy="366840"/>
          </a:xfrm>
          <a:custGeom>
            <a:avLst/>
            <a:gdLst/>
            <a:ahLst/>
            <a:cxnLst/>
            <a:rect l="l" t="t" r="r" b="b"/>
            <a:pathLst>
              <a:path w="21600" h="21600">
                <a:moveTo>
                  <a:pt x="0" y="0"/>
                </a:moveTo>
                <a:lnTo>
                  <a:pt x="21600" y="21600"/>
                </a:lnTo>
              </a:path>
            </a:pathLst>
          </a:custGeom>
          <a:noFill/>
          <a:ln w="76320">
            <a:solidFill>
              <a:schemeClr val="lt1"/>
            </a:solidFill>
            <a:round/>
            <a:tailEnd type="triangle" w="lg" len="lg"/>
          </a:ln>
        </p:spPr>
        <p:style>
          <a:lnRef idx="0">
            <a:scrgbClr r="0" g="0" b="0"/>
          </a:lnRef>
          <a:fillRef idx="0">
            <a:scrgbClr r="0" g="0" b="0"/>
          </a:fillRef>
          <a:effectRef idx="0">
            <a:scrgbClr r="0" g="0" b="0"/>
          </a:effectRef>
          <a:fontRef idx="minor"/>
        </p:style>
      </p:sp>
      <p:sp>
        <p:nvSpPr>
          <p:cNvPr id="256" name="CustomShape 7"/>
          <p:cNvSpPr/>
          <p:nvPr/>
        </p:nvSpPr>
        <p:spPr>
          <a:xfrm>
            <a:off x="5653439" y="3244320"/>
            <a:ext cx="1044243" cy="36900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dirty="0">
                <a:solidFill>
                  <a:srgbClr val="FFFFFF"/>
                </a:solidFill>
                <a:uFill>
                  <a:solidFill>
                    <a:srgbClr val="FFFFFF"/>
                  </a:solidFill>
                </a:uFill>
                <a:latin typeface="Questrial"/>
                <a:ea typeface="Questrial"/>
              </a:rPr>
              <a:t>Nonce2</a:t>
            </a:r>
            <a:endParaRPr lang="en-IE" sz="1800" b="0" strike="noStrike" spc="-1" dirty="0">
              <a:solidFill>
                <a:srgbClr val="000000"/>
              </a:solidFill>
              <a:uFill>
                <a:solidFill>
                  <a:srgbClr val="FFFFFF"/>
                </a:solidFill>
              </a:uFill>
              <a:latin typeface="Arial"/>
            </a:endParaRPr>
          </a:p>
        </p:txBody>
      </p:sp>
      <p:sp>
        <p:nvSpPr>
          <p:cNvPr id="257" name="CustomShape 8"/>
          <p:cNvSpPr/>
          <p:nvPr/>
        </p:nvSpPr>
        <p:spPr>
          <a:xfrm>
            <a:off x="2852640" y="4043520"/>
            <a:ext cx="6095520" cy="9230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WPA: Nonce2 - hexdump(len=32): 83 06 ff 48 20 b8 f2 60 4a e4 b6 7c 30 9e 52 4b 5f 02 1d 05 62 9c 3b 58 72 50 32 b2 2f 63 9e 5f</a:t>
            </a:r>
            <a:endParaRPr lang="en-IE" sz="1800" b="0" strike="noStrike" spc="-1">
              <a:solidFill>
                <a:srgbClr val="000000"/>
              </a:solidFill>
              <a:uFill>
                <a:solidFill>
                  <a:srgbClr val="FFFFFF"/>
                </a:solidFill>
              </a:uFill>
              <a:latin typeface="Arial"/>
            </a:endParaRPr>
          </a:p>
        </p:txBody>
      </p:sp>
      <p:sp>
        <p:nvSpPr>
          <p:cNvPr id="258" name="CustomShape 9"/>
          <p:cNvSpPr/>
          <p:nvPr/>
        </p:nvSpPr>
        <p:spPr>
          <a:xfrm>
            <a:off x="3023280" y="5503320"/>
            <a:ext cx="5925240" cy="645840"/>
          </a:xfrm>
          <a:prstGeom prst="rect">
            <a:avLst/>
          </a:prstGeom>
          <a:noFill/>
          <a:ln>
            <a:noFill/>
          </a:ln>
        </p:spPr>
        <p:style>
          <a:lnRef idx="0">
            <a:scrgbClr r="0" g="0" b="0"/>
          </a:lnRef>
          <a:fillRef idx="0">
            <a:scrgbClr r="0" g="0" b="0"/>
          </a:fillRef>
          <a:effectRef idx="0">
            <a:scrgbClr r="0" g="0" b="0"/>
          </a:effectRef>
          <a:fontRef idx="minor"/>
        </p:style>
        <p:txBody>
          <a:bodyPr/>
          <a:lstStyle/>
          <a:p>
            <a:pPr>
              <a:lnSpc>
                <a:spcPct val="100000"/>
              </a:lnSpc>
            </a:pPr>
            <a:r>
              <a:rPr lang="en-IE" sz="1800" b="0" strike="noStrike" spc="-1">
                <a:solidFill>
                  <a:srgbClr val="FFFFFF"/>
                </a:solidFill>
                <a:uFill>
                  <a:solidFill>
                    <a:srgbClr val="FFFFFF"/>
                  </a:solidFill>
                </a:uFill>
                <a:latin typeface="Questrial"/>
                <a:ea typeface="Questrial"/>
              </a:rPr>
              <a:t>At this stage the supplicant knows nonce1,nonce2 and PMK so it can now generate the PTK (Pairwise Transient Key )</a:t>
            </a:r>
            <a:endParaRPr lang="en-IE"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TotalTime>
  <Words>1730</Words>
  <Application>Microsoft Office PowerPoint</Application>
  <PresentationFormat>Widescreen</PresentationFormat>
  <Paragraphs>190</Paragraphs>
  <Slides>22</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Calibri</vt:lpstr>
      <vt:lpstr>DejaVu Sans</vt:lpstr>
      <vt:lpstr>Questrial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Walsh</dc:creator>
  <dc:description/>
  <cp:lastModifiedBy>Keith Walsh</cp:lastModifiedBy>
  <cp:revision>12</cp:revision>
  <dcterms:modified xsi:type="dcterms:W3CDTF">2017-11-08T08:48:59Z</dcterms:modified>
  <dc:language>en-IE</dc:language>
</cp:coreProperties>
</file>