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3" r:id="rId2"/>
    <p:sldId id="272" r:id="rId3"/>
    <p:sldId id="260" r:id="rId4"/>
    <p:sldId id="274" r:id="rId5"/>
    <p:sldId id="275" r:id="rId6"/>
    <p:sldId id="259" r:id="rId7"/>
    <p:sldId id="258" r:id="rId8"/>
    <p:sldId id="266" r:id="rId9"/>
    <p:sldId id="265" r:id="rId10"/>
    <p:sldId id="267" r:id="rId11"/>
    <p:sldId id="261" r:id="rId12"/>
    <p:sldId id="264" r:id="rId13"/>
    <p:sldId id="262" r:id="rId14"/>
    <p:sldId id="268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38"/>
    <p:restoredTop sz="77105"/>
  </p:normalViewPr>
  <p:slideViewPr>
    <p:cSldViewPr snapToGrid="0" snapToObjects="1">
      <p:cViewPr varScale="1">
        <p:scale>
          <a:sx n="131" d="100"/>
          <a:sy n="131" d="100"/>
        </p:scale>
        <p:origin x="1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27132-C527-914F-8B95-BBFBADB29E57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480E5-8DBE-0C45-9CF5-045965CE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48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B480E5-8DBE-0C45-9CF5-045965CE89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96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B480E5-8DBE-0C45-9CF5-045965CE89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92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B480E5-8DBE-0C45-9CF5-045965CE89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00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B480E5-8DBE-0C45-9CF5-045965CE89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50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B480E5-8DBE-0C45-9CF5-045965CE89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90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B480E5-8DBE-0C45-9CF5-045965CE89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5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Packet drill 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do those mean: []</a:t>
            </a:r>
          </a:p>
          <a:p>
            <a:r>
              <a:rPr lang="en-US" dirty="0"/>
              <a:t>Columns</a:t>
            </a:r>
          </a:p>
          <a:p>
            <a:r>
              <a:rPr lang="en-US" dirty="0"/>
              <a:t>Generate filters</a:t>
            </a:r>
          </a:p>
          <a:p>
            <a:r>
              <a:rPr lang="en-US" dirty="0"/>
              <a:t>Profiles</a:t>
            </a:r>
          </a:p>
          <a:p>
            <a:r>
              <a:rPr lang="en-US" dirty="0"/>
              <a:t>Conversations</a:t>
            </a:r>
          </a:p>
          <a:p>
            <a:r>
              <a:rPr lang="en-US" dirty="0"/>
              <a:t>IO Graphs …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B480E5-8DBE-0C45-9CF5-045965CE89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6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Packet drill 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do those mean: []</a:t>
            </a:r>
          </a:p>
          <a:p>
            <a:r>
              <a:rPr lang="en-US" dirty="0"/>
              <a:t>Columns</a:t>
            </a:r>
          </a:p>
          <a:p>
            <a:r>
              <a:rPr lang="en-US" dirty="0"/>
              <a:t>Generate filters</a:t>
            </a:r>
          </a:p>
          <a:p>
            <a:r>
              <a:rPr lang="en-US" dirty="0"/>
              <a:t>Profiles</a:t>
            </a:r>
          </a:p>
          <a:p>
            <a:r>
              <a:rPr lang="en-US" dirty="0"/>
              <a:t>Conversations</a:t>
            </a:r>
          </a:p>
          <a:p>
            <a:r>
              <a:rPr lang="en-US" dirty="0"/>
              <a:t>IO Graphs …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B480E5-8DBE-0C45-9CF5-045965CE89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16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Again, it’s a protocol analyzer. Not necessary only network </a:t>
            </a:r>
            <a:r>
              <a:rPr lang="en-US" dirty="0" err="1"/>
              <a:t>protocls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B480E5-8DBE-0C45-9CF5-045965CE89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35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B480E5-8DBE-0C45-9CF5-045965CE89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88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B480E5-8DBE-0C45-9CF5-045965CE89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2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B480E5-8DBE-0C45-9CF5-045965CE89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46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B480E5-8DBE-0C45-9CF5-045965CE89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10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B480E5-8DBE-0C45-9CF5-045965CE89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2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D030-37FF-B44C-97FB-69D27035C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F277D-5AF5-8148-9057-D42727B8E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87A61-F1BD-9343-8D6A-C79BCB0B0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DB42-8C9A-C54A-A345-34485CB79DD0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97903-D80F-EF45-82B2-F8B7B92B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46B0C-4B44-DE40-BE6A-0ADE5C60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5303-F5B2-464E-B6A7-4DDD0D68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C753-091A-4743-B9A1-131DDCA1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5AC13-2442-674F-9FB6-602C4CF6C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7AB13-42E7-B44A-B415-3BB2DC4E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DB42-8C9A-C54A-A345-34485CB79DD0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C446F-F2A6-F648-A4C9-FC361461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1FA8A-719D-B841-8A7F-6231A686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5303-F5B2-464E-B6A7-4DDD0D68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7B013F-6832-7F4A-8049-CD545AC10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D7955-47EB-B549-96BF-BE04353EA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E7509-2ACD-0B4B-A8E6-98E2FA78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DB42-8C9A-C54A-A345-34485CB79DD0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1E653-BE6B-9845-B7D3-8031DA65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25A66-ECDE-A74C-8D33-C664C424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5303-F5B2-464E-B6A7-4DDD0D68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3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C58D6-870C-5845-AC8C-4D0857318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2B2D-2977-994D-9E76-DE1C067FB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336E0-2C7A-5F48-9DD5-05C0461E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DB42-8C9A-C54A-A345-34485CB79DD0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53A8B-7DEC-7D4E-B757-CCFEFD62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372F3-EFA6-9747-A2E9-21878A1C1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5303-F5B2-464E-B6A7-4DDD0D68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9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BD1F-0CC1-F94D-9D51-5153FA7B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D21F2-6F0D-3F4D-BEDA-029305629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6FBE7-CA78-8542-8CA2-48C36064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DB42-8C9A-C54A-A345-34485CB79DD0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5464C-479F-DF41-B671-44E5FDCC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3C698-5EAC-274E-BFC2-C2F9215C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5303-F5B2-464E-B6A7-4DDD0D68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8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7354-B30B-E84F-A3A1-E02950D3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C7E9-37AE-3F48-BF38-D7BA9F568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B28BB-943A-FD41-8FEF-B0D021534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1691A-9370-AC4B-B0EC-57C0AD83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DB42-8C9A-C54A-A345-34485CB79DD0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B040C-C1AF-9D4D-9D18-077EE353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F4E59-A980-C347-B03C-63702D29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5303-F5B2-464E-B6A7-4DDD0D68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9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69A3-BD51-5E41-BE45-6C757CFD5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29CA4-BBF5-224A-A5C0-68A9FD66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8EA61-C695-F740-BBFF-E5F98DD50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AC2A6-2151-FD48-BC6F-FEDB1CA13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26CF1-9EC2-634F-8E00-0E84F0474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3BAA30-5BC3-154A-8D2D-09E12C96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DB42-8C9A-C54A-A345-34485CB79DD0}" type="datetimeFigureOut">
              <a:rPr lang="en-US" smtClean="0"/>
              <a:t>9/11/18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765346-4D62-5947-A0F6-8DECFEE4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E6BACB-8A47-7E45-8805-612F37DA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5303-F5B2-464E-B6A7-4DDD0D68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6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4E241-EC92-C240-8FB9-6DFC6232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FAAD7-9797-0340-A8CB-A5CB5B57F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DB42-8C9A-C54A-A345-34485CB79DD0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90DB7-A94F-C143-9843-73476D6D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4B756-CE18-4D42-9CB1-733994A3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5303-F5B2-464E-B6A7-4DDD0D68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9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6CF33-AE7C-8C44-9C26-4E96E7CC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DB42-8C9A-C54A-A345-34485CB79DD0}" type="datetimeFigureOut">
              <a:rPr lang="en-US" smtClean="0"/>
              <a:t>9/11/18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8D0FA-7467-8C4E-BC21-B004F20D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D92C3-71CF-BD4D-95AD-E4AE48A7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5303-F5B2-464E-B6A7-4DDD0D68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BF4A4-5CD4-874F-8515-85D0D608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64231-D237-AF4B-82CC-6C9E1A139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C9570-1540-5740-AB5D-2ED18483B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DC520-F509-4042-8326-6FD42B52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DB42-8C9A-C54A-A345-34485CB79DD0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7EC81-EB29-0C45-A06A-56FD5B814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EB273-F8A6-E248-96BB-FC84A65F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5303-F5B2-464E-B6A7-4DDD0D68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2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1969-B60A-DA47-8B7D-8B25A51E8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A6738-A4F9-B944-B47A-0F7FFA8DE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4D40A-5E4D-FD4D-85B7-41FF0D78B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D0429-CF64-F249-A792-E66E174DB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DB42-8C9A-C54A-A345-34485CB79DD0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75322-31E5-8F46-8412-638CD045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FFB7F-C77F-2844-AEAC-F0E399C5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5303-F5B2-464E-B6A7-4DDD0D68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4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98F09B-84D3-B648-BB1D-E9846E43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4FCB2-5A5C-DC4B-BEF8-C39C4332B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D0E2A-1025-4949-BFC2-5B0900A35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9DB42-8C9A-C54A-A345-34485CB79DD0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FABAD-4F21-7148-947E-5803F5F85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25ECC-2D1A-F64D-8060-38A2F83C7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75303-F5B2-464E-B6A7-4DDD0D68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9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Ethernet_frame#Ethernet_II" TargetMode="External"/><Relationship Id="rId3" Type="http://schemas.openxmlformats.org/officeDocument/2006/relationships/image" Target="../media/image3.tiff"/><Relationship Id="rId7" Type="http://schemas.openxmlformats.org/officeDocument/2006/relationships/hyperlink" Target="https://en.wikipedia.org/wiki/IPv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ddress_Resolution_Protocol" TargetMode="External"/><Relationship Id="rId5" Type="http://schemas.openxmlformats.org/officeDocument/2006/relationships/hyperlink" Target="https://en.wikipedia.org/wiki/IPv4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s://en.wikipedia.org/wiki/IPv4#Head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nicos.com/staff/iz/formats/gif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A9B3A0B-8A8A-F74E-A447-1FC9797CFA3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997" y="0"/>
            <a:ext cx="5067300" cy="68580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288D99-CEC2-7843-981E-436F9C139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96857"/>
              </p:ext>
            </p:extLst>
          </p:nvPr>
        </p:nvGraphicFramePr>
        <p:xfrm>
          <a:off x="272375" y="5307735"/>
          <a:ext cx="5753679" cy="1341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753679">
                  <a:extLst>
                    <a:ext uri="{9D8B030D-6E8A-4147-A177-3AD203B41FA5}">
                      <a16:colId xmlns:a16="http://schemas.microsoft.com/office/drawing/2014/main" val="3476615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kern="1200" dirty="0">
                          <a:solidFill>
                            <a:schemeClr val="bg1"/>
                          </a:solidFill>
                          <a:latin typeface="ITF Devanagari Book" panose="02000000000000000000" pitchFamily="2" charset="0"/>
                          <a:ea typeface="+mn-ea"/>
                          <a:cs typeface="ITF Devanagari Book" panose="02000000000000000000" pitchFamily="2" charset="0"/>
                        </a:rPr>
                        <a:t>Kalli Schlauch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0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bg1"/>
                          </a:solidFill>
                          <a:latin typeface="ITF Devanagari Book" panose="02000000000000000000" pitchFamily="2" charset="0"/>
                          <a:ea typeface="+mn-ea"/>
                          <a:cs typeface="ITF Devanagari Book" panose="02000000000000000000" pitchFamily="2" charset="0"/>
                        </a:rPr>
                        <a:t>CEH, GCIH, TCSM, VCP/VCI, CCNA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27939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1F2A9E6-DBD4-674A-BD5C-F4E166C977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4508" r="-7746" b="-1093"/>
          <a:stretch/>
        </p:blipFill>
        <p:spPr>
          <a:xfrm rot="10800000">
            <a:off x="9743440" y="233680"/>
            <a:ext cx="1178555" cy="124968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1756342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DCC3-AD32-A44B-A207-D90CE246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065" y="365125"/>
            <a:ext cx="9934360" cy="7794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ITF Devanagari Book" panose="02000000000000000000" pitchFamily="2" charset="0"/>
                <a:cs typeface="ITF Devanagari Book" panose="02000000000000000000" pitchFamily="2" charset="0"/>
              </a:rPr>
              <a:t>Time-To-Live (routing loop)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28DD8-843D-E541-B31A-F1FF9E29821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29065" cy="68580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9B0DF5-E771-BF49-98D4-9C8450061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0703" y="3395559"/>
            <a:ext cx="1105829" cy="733533"/>
          </a:xfrm>
          <a:prstGeom prst="rect">
            <a:avLst/>
          </a:prstGeom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115291D9-EDFB-1A45-AB28-D2B8D034394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3191" y="3395559"/>
            <a:ext cx="1105829" cy="733533"/>
          </a:xfrm>
          <a:prstGeom prst="rect">
            <a:avLst/>
          </a:prstGeom>
        </p:spPr>
      </p:pic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70A0438E-E527-C445-B61B-8C9931FB3C1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5679" y="3395559"/>
            <a:ext cx="1105829" cy="733533"/>
          </a:xfrm>
          <a:prstGeom prst="rect">
            <a:avLst/>
          </a:prstGeom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C14C17CA-C0EE-1E49-8E8F-D7009426BB0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8167" y="3395559"/>
            <a:ext cx="1105829" cy="7335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04634A-2A6C-1E44-8739-718C4AF9AAA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563881" y="2996917"/>
            <a:ext cx="1530815" cy="1530815"/>
          </a:xfrm>
          <a:prstGeom prst="rect">
            <a:avLst/>
          </a:prstGeom>
        </p:spPr>
      </p:pic>
      <p:sp>
        <p:nvSpPr>
          <p:cNvPr id="15" name="Freeform 17">
            <a:extLst>
              <a:ext uri="{FF2B5EF4-FFF2-40B4-BE49-F238E27FC236}">
                <a16:creationId xmlns:a16="http://schemas.microsoft.com/office/drawing/2014/main" id="{5DEA41B7-351A-0440-8E62-B56A36F684E8}"/>
              </a:ext>
            </a:extLst>
          </p:cNvPr>
          <p:cNvSpPr>
            <a:spLocks noChangeAspect="1"/>
          </p:cNvSpPr>
          <p:nvPr/>
        </p:nvSpPr>
        <p:spPr bwMode="auto">
          <a:xfrm rot="506314" flipV="1">
            <a:off x="5825709" y="4136491"/>
            <a:ext cx="1161648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7">
            <a:extLst>
              <a:ext uri="{FF2B5EF4-FFF2-40B4-BE49-F238E27FC236}">
                <a16:creationId xmlns:a16="http://schemas.microsoft.com/office/drawing/2014/main" id="{C401B5CA-9086-2444-99D2-C96A5C935F2A}"/>
              </a:ext>
            </a:extLst>
          </p:cNvPr>
          <p:cNvSpPr>
            <a:spLocks noChangeAspect="1"/>
          </p:cNvSpPr>
          <p:nvPr/>
        </p:nvSpPr>
        <p:spPr bwMode="auto">
          <a:xfrm rot="506314" flipV="1">
            <a:off x="2837685" y="4136491"/>
            <a:ext cx="1161648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D80CA6-E023-B847-986B-6380BDA4CD36}"/>
              </a:ext>
            </a:extLst>
          </p:cNvPr>
          <p:cNvSpPr txBox="1"/>
          <p:nvPr/>
        </p:nvSpPr>
        <p:spPr>
          <a:xfrm>
            <a:off x="2922505" y="4609272"/>
            <a:ext cx="110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TTL=55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9C460DF-040D-9448-9D41-DA5AA06B5163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9337" y="2996917"/>
            <a:ext cx="1338907" cy="1338907"/>
          </a:xfrm>
          <a:prstGeom prst="rect">
            <a:avLst/>
          </a:prstGeom>
        </p:spPr>
      </p:pic>
      <p:sp>
        <p:nvSpPr>
          <p:cNvPr id="23" name="Freeform 17">
            <a:extLst>
              <a:ext uri="{FF2B5EF4-FFF2-40B4-BE49-F238E27FC236}">
                <a16:creationId xmlns:a16="http://schemas.microsoft.com/office/drawing/2014/main" id="{6AC331CA-E52B-7E40-890F-82328F6902DD}"/>
              </a:ext>
            </a:extLst>
          </p:cNvPr>
          <p:cNvSpPr>
            <a:spLocks noChangeAspect="1"/>
          </p:cNvSpPr>
          <p:nvPr/>
        </p:nvSpPr>
        <p:spPr bwMode="auto">
          <a:xfrm rot="506314" flipV="1">
            <a:off x="4331697" y="4136491"/>
            <a:ext cx="1161648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951AFF-1DA8-BD48-9A0B-21C87E35A10B}"/>
              </a:ext>
            </a:extLst>
          </p:cNvPr>
          <p:cNvSpPr txBox="1"/>
          <p:nvPr/>
        </p:nvSpPr>
        <p:spPr>
          <a:xfrm>
            <a:off x="4437160" y="4609272"/>
            <a:ext cx="110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TTL=54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4ACB00-2D1D-BB41-B478-9269F3A58AAA}"/>
              </a:ext>
            </a:extLst>
          </p:cNvPr>
          <p:cNvSpPr txBox="1"/>
          <p:nvPr/>
        </p:nvSpPr>
        <p:spPr>
          <a:xfrm>
            <a:off x="5951815" y="4609272"/>
            <a:ext cx="110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TTL=53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001926-FEA9-9F4B-A1D0-783F33984243}"/>
              </a:ext>
            </a:extLst>
          </p:cNvPr>
          <p:cNvGrpSpPr/>
          <p:nvPr/>
        </p:nvGrpSpPr>
        <p:grpSpPr>
          <a:xfrm>
            <a:off x="5898730" y="2589027"/>
            <a:ext cx="1278934" cy="794249"/>
            <a:chOff x="5898730" y="2254497"/>
            <a:chExt cx="1278934" cy="794249"/>
          </a:xfrm>
        </p:grpSpPr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EFA8B333-40AE-554D-AC75-0EA5B1B13C0C}"/>
                </a:ext>
              </a:extLst>
            </p:cNvPr>
            <p:cNvSpPr>
              <a:spLocks noChangeAspect="1"/>
            </p:cNvSpPr>
            <p:nvPr/>
          </p:nvSpPr>
          <p:spPr bwMode="auto">
            <a:xfrm rot="11191988" flipV="1">
              <a:off x="5898730" y="2593133"/>
              <a:ext cx="1161648" cy="455613"/>
            </a:xfrm>
            <a:custGeom>
              <a:avLst/>
              <a:gdLst>
                <a:gd name="T0" fmla="*/ 912 w 917"/>
                <a:gd name="T1" fmla="*/ 163 h 215"/>
                <a:gd name="T2" fmla="*/ 860 w 917"/>
                <a:gd name="T3" fmla="*/ 32 h 215"/>
                <a:gd name="T4" fmla="*/ 827 w 917"/>
                <a:gd name="T5" fmla="*/ 3 h 215"/>
                <a:gd name="T6" fmla="*/ 805 w 917"/>
                <a:gd name="T7" fmla="*/ 15 h 215"/>
                <a:gd name="T8" fmla="*/ 836 w 917"/>
                <a:gd name="T9" fmla="*/ 109 h 215"/>
                <a:gd name="T10" fmla="*/ 828 w 917"/>
                <a:gd name="T11" fmla="*/ 104 h 215"/>
                <a:gd name="T12" fmla="*/ 678 w 917"/>
                <a:gd name="T13" fmla="*/ 54 h 215"/>
                <a:gd name="T14" fmla="*/ 448 w 917"/>
                <a:gd name="T15" fmla="*/ 14 h 215"/>
                <a:gd name="T16" fmla="*/ 207 w 917"/>
                <a:gd name="T17" fmla="*/ 13 h 215"/>
                <a:gd name="T18" fmla="*/ 22 w 917"/>
                <a:gd name="T19" fmla="*/ 80 h 215"/>
                <a:gd name="T20" fmla="*/ 19 w 917"/>
                <a:gd name="T21" fmla="*/ 82 h 215"/>
                <a:gd name="T22" fmla="*/ 66 w 917"/>
                <a:gd name="T23" fmla="*/ 123 h 215"/>
                <a:gd name="T24" fmla="*/ 240 w 917"/>
                <a:gd name="T25" fmla="*/ 58 h 215"/>
                <a:gd name="T26" fmla="*/ 468 w 917"/>
                <a:gd name="T27" fmla="*/ 57 h 215"/>
                <a:gd name="T28" fmla="*/ 685 w 917"/>
                <a:gd name="T29" fmla="*/ 94 h 215"/>
                <a:gd name="T30" fmla="*/ 770 w 917"/>
                <a:gd name="T31" fmla="*/ 118 h 215"/>
                <a:gd name="T32" fmla="*/ 825 w 917"/>
                <a:gd name="T33" fmla="*/ 139 h 215"/>
                <a:gd name="T34" fmla="*/ 838 w 917"/>
                <a:gd name="T35" fmla="*/ 143 h 215"/>
                <a:gd name="T36" fmla="*/ 743 w 917"/>
                <a:gd name="T37" fmla="*/ 169 h 215"/>
                <a:gd name="T38" fmla="*/ 751 w 917"/>
                <a:gd name="T39" fmla="*/ 198 h 215"/>
                <a:gd name="T40" fmla="*/ 790 w 917"/>
                <a:gd name="T41" fmla="*/ 210 h 215"/>
                <a:gd name="T42" fmla="*/ 905 w 917"/>
                <a:gd name="T43" fmla="*/ 182 h 215"/>
                <a:gd name="T44" fmla="*/ 912 w 917"/>
                <a:gd name="T45" fmla="*/ 16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7" h="215">
                  <a:moveTo>
                    <a:pt x="912" y="163"/>
                  </a:moveTo>
                  <a:cubicBezTo>
                    <a:pt x="887" y="123"/>
                    <a:pt x="870" y="78"/>
                    <a:pt x="860" y="32"/>
                  </a:cubicBezTo>
                  <a:cubicBezTo>
                    <a:pt x="857" y="18"/>
                    <a:pt x="840" y="7"/>
                    <a:pt x="827" y="3"/>
                  </a:cubicBezTo>
                  <a:cubicBezTo>
                    <a:pt x="817" y="0"/>
                    <a:pt x="802" y="1"/>
                    <a:pt x="805" y="15"/>
                  </a:cubicBezTo>
                  <a:cubicBezTo>
                    <a:pt x="812" y="47"/>
                    <a:pt x="823" y="79"/>
                    <a:pt x="836" y="109"/>
                  </a:cubicBezTo>
                  <a:cubicBezTo>
                    <a:pt x="833" y="107"/>
                    <a:pt x="831" y="105"/>
                    <a:pt x="828" y="104"/>
                  </a:cubicBezTo>
                  <a:cubicBezTo>
                    <a:pt x="781" y="80"/>
                    <a:pt x="729" y="66"/>
                    <a:pt x="678" y="54"/>
                  </a:cubicBezTo>
                  <a:cubicBezTo>
                    <a:pt x="602" y="35"/>
                    <a:pt x="526" y="22"/>
                    <a:pt x="448" y="14"/>
                  </a:cubicBezTo>
                  <a:cubicBezTo>
                    <a:pt x="369" y="5"/>
                    <a:pt x="287" y="3"/>
                    <a:pt x="207" y="13"/>
                  </a:cubicBezTo>
                  <a:cubicBezTo>
                    <a:pt x="143" y="21"/>
                    <a:pt x="74" y="38"/>
                    <a:pt x="22" y="80"/>
                  </a:cubicBezTo>
                  <a:cubicBezTo>
                    <a:pt x="21" y="80"/>
                    <a:pt x="20" y="81"/>
                    <a:pt x="19" y="82"/>
                  </a:cubicBezTo>
                  <a:cubicBezTo>
                    <a:pt x="0" y="98"/>
                    <a:pt x="50" y="137"/>
                    <a:pt x="66" y="123"/>
                  </a:cubicBezTo>
                  <a:cubicBezTo>
                    <a:pt x="114" y="82"/>
                    <a:pt x="178" y="66"/>
                    <a:pt x="240" y="58"/>
                  </a:cubicBezTo>
                  <a:cubicBezTo>
                    <a:pt x="315" y="47"/>
                    <a:pt x="392" y="50"/>
                    <a:pt x="468" y="57"/>
                  </a:cubicBezTo>
                  <a:cubicBezTo>
                    <a:pt x="541" y="64"/>
                    <a:pt x="614" y="77"/>
                    <a:pt x="685" y="94"/>
                  </a:cubicBezTo>
                  <a:cubicBezTo>
                    <a:pt x="714" y="101"/>
                    <a:pt x="742" y="109"/>
                    <a:pt x="770" y="118"/>
                  </a:cubicBezTo>
                  <a:cubicBezTo>
                    <a:pt x="795" y="126"/>
                    <a:pt x="806" y="129"/>
                    <a:pt x="825" y="139"/>
                  </a:cubicBezTo>
                  <a:cubicBezTo>
                    <a:pt x="828" y="140"/>
                    <a:pt x="833" y="142"/>
                    <a:pt x="838" y="143"/>
                  </a:cubicBezTo>
                  <a:cubicBezTo>
                    <a:pt x="806" y="150"/>
                    <a:pt x="774" y="159"/>
                    <a:pt x="743" y="169"/>
                  </a:cubicBezTo>
                  <a:cubicBezTo>
                    <a:pt x="730" y="173"/>
                    <a:pt x="746" y="194"/>
                    <a:pt x="751" y="198"/>
                  </a:cubicBezTo>
                  <a:cubicBezTo>
                    <a:pt x="761" y="207"/>
                    <a:pt x="776" y="215"/>
                    <a:pt x="790" y="210"/>
                  </a:cubicBezTo>
                  <a:cubicBezTo>
                    <a:pt x="827" y="198"/>
                    <a:pt x="866" y="189"/>
                    <a:pt x="905" y="182"/>
                  </a:cubicBezTo>
                  <a:cubicBezTo>
                    <a:pt x="915" y="180"/>
                    <a:pt x="917" y="171"/>
                    <a:pt x="912" y="163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FE81804-5555-C14F-8B1F-FB13A5FDCA5E}"/>
                </a:ext>
              </a:extLst>
            </p:cNvPr>
            <p:cNvSpPr txBox="1"/>
            <p:nvPr/>
          </p:nvSpPr>
          <p:spPr>
            <a:xfrm>
              <a:off x="6073694" y="2254497"/>
              <a:ext cx="1103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TTL=52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82BDDDD-8A45-C942-B2CB-10294DD13449}"/>
              </a:ext>
            </a:extLst>
          </p:cNvPr>
          <p:cNvGrpSpPr/>
          <p:nvPr/>
        </p:nvGrpSpPr>
        <p:grpSpPr>
          <a:xfrm>
            <a:off x="5900808" y="4969064"/>
            <a:ext cx="1230076" cy="842113"/>
            <a:chOff x="5900808" y="4969064"/>
            <a:chExt cx="1230076" cy="842113"/>
          </a:xfrm>
        </p:grpSpPr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01FB230F-0A02-4148-B301-41FF89291F78}"/>
                </a:ext>
              </a:extLst>
            </p:cNvPr>
            <p:cNvSpPr>
              <a:spLocks noChangeAspect="1"/>
            </p:cNvSpPr>
            <p:nvPr/>
          </p:nvSpPr>
          <p:spPr bwMode="auto">
            <a:xfrm rot="506314" flipV="1">
              <a:off x="5900808" y="4969064"/>
              <a:ext cx="1161648" cy="455613"/>
            </a:xfrm>
            <a:custGeom>
              <a:avLst/>
              <a:gdLst>
                <a:gd name="T0" fmla="*/ 912 w 917"/>
                <a:gd name="T1" fmla="*/ 163 h 215"/>
                <a:gd name="T2" fmla="*/ 860 w 917"/>
                <a:gd name="T3" fmla="*/ 32 h 215"/>
                <a:gd name="T4" fmla="*/ 827 w 917"/>
                <a:gd name="T5" fmla="*/ 3 h 215"/>
                <a:gd name="T6" fmla="*/ 805 w 917"/>
                <a:gd name="T7" fmla="*/ 15 h 215"/>
                <a:gd name="T8" fmla="*/ 836 w 917"/>
                <a:gd name="T9" fmla="*/ 109 h 215"/>
                <a:gd name="T10" fmla="*/ 828 w 917"/>
                <a:gd name="T11" fmla="*/ 104 h 215"/>
                <a:gd name="T12" fmla="*/ 678 w 917"/>
                <a:gd name="T13" fmla="*/ 54 h 215"/>
                <a:gd name="T14" fmla="*/ 448 w 917"/>
                <a:gd name="T15" fmla="*/ 14 h 215"/>
                <a:gd name="T16" fmla="*/ 207 w 917"/>
                <a:gd name="T17" fmla="*/ 13 h 215"/>
                <a:gd name="T18" fmla="*/ 22 w 917"/>
                <a:gd name="T19" fmla="*/ 80 h 215"/>
                <a:gd name="T20" fmla="*/ 19 w 917"/>
                <a:gd name="T21" fmla="*/ 82 h 215"/>
                <a:gd name="T22" fmla="*/ 66 w 917"/>
                <a:gd name="T23" fmla="*/ 123 h 215"/>
                <a:gd name="T24" fmla="*/ 240 w 917"/>
                <a:gd name="T25" fmla="*/ 58 h 215"/>
                <a:gd name="T26" fmla="*/ 468 w 917"/>
                <a:gd name="T27" fmla="*/ 57 h 215"/>
                <a:gd name="T28" fmla="*/ 685 w 917"/>
                <a:gd name="T29" fmla="*/ 94 h 215"/>
                <a:gd name="T30" fmla="*/ 770 w 917"/>
                <a:gd name="T31" fmla="*/ 118 h 215"/>
                <a:gd name="T32" fmla="*/ 825 w 917"/>
                <a:gd name="T33" fmla="*/ 139 h 215"/>
                <a:gd name="T34" fmla="*/ 838 w 917"/>
                <a:gd name="T35" fmla="*/ 143 h 215"/>
                <a:gd name="T36" fmla="*/ 743 w 917"/>
                <a:gd name="T37" fmla="*/ 169 h 215"/>
                <a:gd name="T38" fmla="*/ 751 w 917"/>
                <a:gd name="T39" fmla="*/ 198 h 215"/>
                <a:gd name="T40" fmla="*/ 790 w 917"/>
                <a:gd name="T41" fmla="*/ 210 h 215"/>
                <a:gd name="T42" fmla="*/ 905 w 917"/>
                <a:gd name="T43" fmla="*/ 182 h 215"/>
                <a:gd name="T44" fmla="*/ 912 w 917"/>
                <a:gd name="T45" fmla="*/ 16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7" h="215">
                  <a:moveTo>
                    <a:pt x="912" y="163"/>
                  </a:moveTo>
                  <a:cubicBezTo>
                    <a:pt x="887" y="123"/>
                    <a:pt x="870" y="78"/>
                    <a:pt x="860" y="32"/>
                  </a:cubicBezTo>
                  <a:cubicBezTo>
                    <a:pt x="857" y="18"/>
                    <a:pt x="840" y="7"/>
                    <a:pt x="827" y="3"/>
                  </a:cubicBezTo>
                  <a:cubicBezTo>
                    <a:pt x="817" y="0"/>
                    <a:pt x="802" y="1"/>
                    <a:pt x="805" y="15"/>
                  </a:cubicBezTo>
                  <a:cubicBezTo>
                    <a:pt x="812" y="47"/>
                    <a:pt x="823" y="79"/>
                    <a:pt x="836" y="109"/>
                  </a:cubicBezTo>
                  <a:cubicBezTo>
                    <a:pt x="833" y="107"/>
                    <a:pt x="831" y="105"/>
                    <a:pt x="828" y="104"/>
                  </a:cubicBezTo>
                  <a:cubicBezTo>
                    <a:pt x="781" y="80"/>
                    <a:pt x="729" y="66"/>
                    <a:pt x="678" y="54"/>
                  </a:cubicBezTo>
                  <a:cubicBezTo>
                    <a:pt x="602" y="35"/>
                    <a:pt x="526" y="22"/>
                    <a:pt x="448" y="14"/>
                  </a:cubicBezTo>
                  <a:cubicBezTo>
                    <a:pt x="369" y="5"/>
                    <a:pt x="287" y="3"/>
                    <a:pt x="207" y="13"/>
                  </a:cubicBezTo>
                  <a:cubicBezTo>
                    <a:pt x="143" y="21"/>
                    <a:pt x="74" y="38"/>
                    <a:pt x="22" y="80"/>
                  </a:cubicBezTo>
                  <a:cubicBezTo>
                    <a:pt x="21" y="80"/>
                    <a:pt x="20" y="81"/>
                    <a:pt x="19" y="82"/>
                  </a:cubicBezTo>
                  <a:cubicBezTo>
                    <a:pt x="0" y="98"/>
                    <a:pt x="50" y="137"/>
                    <a:pt x="66" y="123"/>
                  </a:cubicBezTo>
                  <a:cubicBezTo>
                    <a:pt x="114" y="82"/>
                    <a:pt x="178" y="66"/>
                    <a:pt x="240" y="58"/>
                  </a:cubicBezTo>
                  <a:cubicBezTo>
                    <a:pt x="315" y="47"/>
                    <a:pt x="392" y="50"/>
                    <a:pt x="468" y="57"/>
                  </a:cubicBezTo>
                  <a:cubicBezTo>
                    <a:pt x="541" y="64"/>
                    <a:pt x="614" y="77"/>
                    <a:pt x="685" y="94"/>
                  </a:cubicBezTo>
                  <a:cubicBezTo>
                    <a:pt x="714" y="101"/>
                    <a:pt x="742" y="109"/>
                    <a:pt x="770" y="118"/>
                  </a:cubicBezTo>
                  <a:cubicBezTo>
                    <a:pt x="795" y="126"/>
                    <a:pt x="806" y="129"/>
                    <a:pt x="825" y="139"/>
                  </a:cubicBezTo>
                  <a:cubicBezTo>
                    <a:pt x="828" y="140"/>
                    <a:pt x="833" y="142"/>
                    <a:pt x="838" y="143"/>
                  </a:cubicBezTo>
                  <a:cubicBezTo>
                    <a:pt x="806" y="150"/>
                    <a:pt x="774" y="159"/>
                    <a:pt x="743" y="169"/>
                  </a:cubicBezTo>
                  <a:cubicBezTo>
                    <a:pt x="730" y="173"/>
                    <a:pt x="746" y="194"/>
                    <a:pt x="751" y="198"/>
                  </a:cubicBezTo>
                  <a:cubicBezTo>
                    <a:pt x="761" y="207"/>
                    <a:pt x="776" y="215"/>
                    <a:pt x="790" y="210"/>
                  </a:cubicBezTo>
                  <a:cubicBezTo>
                    <a:pt x="827" y="198"/>
                    <a:pt x="866" y="189"/>
                    <a:pt x="905" y="182"/>
                  </a:cubicBezTo>
                  <a:cubicBezTo>
                    <a:pt x="915" y="180"/>
                    <a:pt x="917" y="171"/>
                    <a:pt x="912" y="163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A4AEFE6-E290-8745-BE32-BBA104829066}"/>
                </a:ext>
              </a:extLst>
            </p:cNvPr>
            <p:cNvSpPr txBox="1"/>
            <p:nvPr/>
          </p:nvSpPr>
          <p:spPr>
            <a:xfrm>
              <a:off x="6026914" y="5441845"/>
              <a:ext cx="1103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TTL=51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2C076D1-28F9-7B47-8F0D-0EFF715B470A}"/>
              </a:ext>
            </a:extLst>
          </p:cNvPr>
          <p:cNvGrpSpPr/>
          <p:nvPr/>
        </p:nvGrpSpPr>
        <p:grpSpPr>
          <a:xfrm>
            <a:off x="5898730" y="1916370"/>
            <a:ext cx="1278934" cy="794249"/>
            <a:chOff x="5898730" y="2254497"/>
            <a:chExt cx="1278934" cy="794249"/>
          </a:xfrm>
        </p:grpSpPr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1DF49ECC-6EA2-1440-91EE-C3B3C2525788}"/>
                </a:ext>
              </a:extLst>
            </p:cNvPr>
            <p:cNvSpPr>
              <a:spLocks noChangeAspect="1"/>
            </p:cNvSpPr>
            <p:nvPr/>
          </p:nvSpPr>
          <p:spPr bwMode="auto">
            <a:xfrm rot="11191988" flipV="1">
              <a:off x="5898730" y="2593133"/>
              <a:ext cx="1161648" cy="455613"/>
            </a:xfrm>
            <a:custGeom>
              <a:avLst/>
              <a:gdLst>
                <a:gd name="T0" fmla="*/ 912 w 917"/>
                <a:gd name="T1" fmla="*/ 163 h 215"/>
                <a:gd name="T2" fmla="*/ 860 w 917"/>
                <a:gd name="T3" fmla="*/ 32 h 215"/>
                <a:gd name="T4" fmla="*/ 827 w 917"/>
                <a:gd name="T5" fmla="*/ 3 h 215"/>
                <a:gd name="T6" fmla="*/ 805 w 917"/>
                <a:gd name="T7" fmla="*/ 15 h 215"/>
                <a:gd name="T8" fmla="*/ 836 w 917"/>
                <a:gd name="T9" fmla="*/ 109 h 215"/>
                <a:gd name="T10" fmla="*/ 828 w 917"/>
                <a:gd name="T11" fmla="*/ 104 h 215"/>
                <a:gd name="T12" fmla="*/ 678 w 917"/>
                <a:gd name="T13" fmla="*/ 54 h 215"/>
                <a:gd name="T14" fmla="*/ 448 w 917"/>
                <a:gd name="T15" fmla="*/ 14 h 215"/>
                <a:gd name="T16" fmla="*/ 207 w 917"/>
                <a:gd name="T17" fmla="*/ 13 h 215"/>
                <a:gd name="T18" fmla="*/ 22 w 917"/>
                <a:gd name="T19" fmla="*/ 80 h 215"/>
                <a:gd name="T20" fmla="*/ 19 w 917"/>
                <a:gd name="T21" fmla="*/ 82 h 215"/>
                <a:gd name="T22" fmla="*/ 66 w 917"/>
                <a:gd name="T23" fmla="*/ 123 h 215"/>
                <a:gd name="T24" fmla="*/ 240 w 917"/>
                <a:gd name="T25" fmla="*/ 58 h 215"/>
                <a:gd name="T26" fmla="*/ 468 w 917"/>
                <a:gd name="T27" fmla="*/ 57 h 215"/>
                <a:gd name="T28" fmla="*/ 685 w 917"/>
                <a:gd name="T29" fmla="*/ 94 h 215"/>
                <a:gd name="T30" fmla="*/ 770 w 917"/>
                <a:gd name="T31" fmla="*/ 118 h 215"/>
                <a:gd name="T32" fmla="*/ 825 w 917"/>
                <a:gd name="T33" fmla="*/ 139 h 215"/>
                <a:gd name="T34" fmla="*/ 838 w 917"/>
                <a:gd name="T35" fmla="*/ 143 h 215"/>
                <a:gd name="T36" fmla="*/ 743 w 917"/>
                <a:gd name="T37" fmla="*/ 169 h 215"/>
                <a:gd name="T38" fmla="*/ 751 w 917"/>
                <a:gd name="T39" fmla="*/ 198 h 215"/>
                <a:gd name="T40" fmla="*/ 790 w 917"/>
                <a:gd name="T41" fmla="*/ 210 h 215"/>
                <a:gd name="T42" fmla="*/ 905 w 917"/>
                <a:gd name="T43" fmla="*/ 182 h 215"/>
                <a:gd name="T44" fmla="*/ 912 w 917"/>
                <a:gd name="T45" fmla="*/ 16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7" h="215">
                  <a:moveTo>
                    <a:pt x="912" y="163"/>
                  </a:moveTo>
                  <a:cubicBezTo>
                    <a:pt x="887" y="123"/>
                    <a:pt x="870" y="78"/>
                    <a:pt x="860" y="32"/>
                  </a:cubicBezTo>
                  <a:cubicBezTo>
                    <a:pt x="857" y="18"/>
                    <a:pt x="840" y="7"/>
                    <a:pt x="827" y="3"/>
                  </a:cubicBezTo>
                  <a:cubicBezTo>
                    <a:pt x="817" y="0"/>
                    <a:pt x="802" y="1"/>
                    <a:pt x="805" y="15"/>
                  </a:cubicBezTo>
                  <a:cubicBezTo>
                    <a:pt x="812" y="47"/>
                    <a:pt x="823" y="79"/>
                    <a:pt x="836" y="109"/>
                  </a:cubicBezTo>
                  <a:cubicBezTo>
                    <a:pt x="833" y="107"/>
                    <a:pt x="831" y="105"/>
                    <a:pt x="828" y="104"/>
                  </a:cubicBezTo>
                  <a:cubicBezTo>
                    <a:pt x="781" y="80"/>
                    <a:pt x="729" y="66"/>
                    <a:pt x="678" y="54"/>
                  </a:cubicBezTo>
                  <a:cubicBezTo>
                    <a:pt x="602" y="35"/>
                    <a:pt x="526" y="22"/>
                    <a:pt x="448" y="14"/>
                  </a:cubicBezTo>
                  <a:cubicBezTo>
                    <a:pt x="369" y="5"/>
                    <a:pt x="287" y="3"/>
                    <a:pt x="207" y="13"/>
                  </a:cubicBezTo>
                  <a:cubicBezTo>
                    <a:pt x="143" y="21"/>
                    <a:pt x="74" y="38"/>
                    <a:pt x="22" y="80"/>
                  </a:cubicBezTo>
                  <a:cubicBezTo>
                    <a:pt x="21" y="80"/>
                    <a:pt x="20" y="81"/>
                    <a:pt x="19" y="82"/>
                  </a:cubicBezTo>
                  <a:cubicBezTo>
                    <a:pt x="0" y="98"/>
                    <a:pt x="50" y="137"/>
                    <a:pt x="66" y="123"/>
                  </a:cubicBezTo>
                  <a:cubicBezTo>
                    <a:pt x="114" y="82"/>
                    <a:pt x="178" y="66"/>
                    <a:pt x="240" y="58"/>
                  </a:cubicBezTo>
                  <a:cubicBezTo>
                    <a:pt x="315" y="47"/>
                    <a:pt x="392" y="50"/>
                    <a:pt x="468" y="57"/>
                  </a:cubicBezTo>
                  <a:cubicBezTo>
                    <a:pt x="541" y="64"/>
                    <a:pt x="614" y="77"/>
                    <a:pt x="685" y="94"/>
                  </a:cubicBezTo>
                  <a:cubicBezTo>
                    <a:pt x="714" y="101"/>
                    <a:pt x="742" y="109"/>
                    <a:pt x="770" y="118"/>
                  </a:cubicBezTo>
                  <a:cubicBezTo>
                    <a:pt x="795" y="126"/>
                    <a:pt x="806" y="129"/>
                    <a:pt x="825" y="139"/>
                  </a:cubicBezTo>
                  <a:cubicBezTo>
                    <a:pt x="828" y="140"/>
                    <a:pt x="833" y="142"/>
                    <a:pt x="838" y="143"/>
                  </a:cubicBezTo>
                  <a:cubicBezTo>
                    <a:pt x="806" y="150"/>
                    <a:pt x="774" y="159"/>
                    <a:pt x="743" y="169"/>
                  </a:cubicBezTo>
                  <a:cubicBezTo>
                    <a:pt x="730" y="173"/>
                    <a:pt x="746" y="194"/>
                    <a:pt x="751" y="198"/>
                  </a:cubicBezTo>
                  <a:cubicBezTo>
                    <a:pt x="761" y="207"/>
                    <a:pt x="776" y="215"/>
                    <a:pt x="790" y="210"/>
                  </a:cubicBezTo>
                  <a:cubicBezTo>
                    <a:pt x="827" y="198"/>
                    <a:pt x="866" y="189"/>
                    <a:pt x="905" y="182"/>
                  </a:cubicBezTo>
                  <a:cubicBezTo>
                    <a:pt x="915" y="180"/>
                    <a:pt x="917" y="171"/>
                    <a:pt x="912" y="163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950A643-7D58-544F-AD6E-4F2D4A794F45}"/>
                </a:ext>
              </a:extLst>
            </p:cNvPr>
            <p:cNvSpPr txBox="1"/>
            <p:nvPr/>
          </p:nvSpPr>
          <p:spPr>
            <a:xfrm>
              <a:off x="6073694" y="2254497"/>
              <a:ext cx="1103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TTL=50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9446D5C-E868-BF40-A825-3D1A03CC1EB8}"/>
              </a:ext>
            </a:extLst>
          </p:cNvPr>
          <p:cNvGrpSpPr/>
          <p:nvPr/>
        </p:nvGrpSpPr>
        <p:grpSpPr>
          <a:xfrm>
            <a:off x="5909022" y="5641939"/>
            <a:ext cx="2710871" cy="842113"/>
            <a:chOff x="5900808" y="4969064"/>
            <a:chExt cx="2710871" cy="842113"/>
          </a:xfrm>
        </p:grpSpPr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979FB6B6-AB75-5D40-B9EA-4EE64D1F454C}"/>
                </a:ext>
              </a:extLst>
            </p:cNvPr>
            <p:cNvSpPr>
              <a:spLocks noChangeAspect="1"/>
            </p:cNvSpPr>
            <p:nvPr/>
          </p:nvSpPr>
          <p:spPr bwMode="auto">
            <a:xfrm rot="506314" flipV="1">
              <a:off x="5900808" y="4969064"/>
              <a:ext cx="1161648" cy="455613"/>
            </a:xfrm>
            <a:custGeom>
              <a:avLst/>
              <a:gdLst>
                <a:gd name="T0" fmla="*/ 912 w 917"/>
                <a:gd name="T1" fmla="*/ 163 h 215"/>
                <a:gd name="T2" fmla="*/ 860 w 917"/>
                <a:gd name="T3" fmla="*/ 32 h 215"/>
                <a:gd name="T4" fmla="*/ 827 w 917"/>
                <a:gd name="T5" fmla="*/ 3 h 215"/>
                <a:gd name="T6" fmla="*/ 805 w 917"/>
                <a:gd name="T7" fmla="*/ 15 h 215"/>
                <a:gd name="T8" fmla="*/ 836 w 917"/>
                <a:gd name="T9" fmla="*/ 109 h 215"/>
                <a:gd name="T10" fmla="*/ 828 w 917"/>
                <a:gd name="T11" fmla="*/ 104 h 215"/>
                <a:gd name="T12" fmla="*/ 678 w 917"/>
                <a:gd name="T13" fmla="*/ 54 h 215"/>
                <a:gd name="T14" fmla="*/ 448 w 917"/>
                <a:gd name="T15" fmla="*/ 14 h 215"/>
                <a:gd name="T16" fmla="*/ 207 w 917"/>
                <a:gd name="T17" fmla="*/ 13 h 215"/>
                <a:gd name="T18" fmla="*/ 22 w 917"/>
                <a:gd name="T19" fmla="*/ 80 h 215"/>
                <a:gd name="T20" fmla="*/ 19 w 917"/>
                <a:gd name="T21" fmla="*/ 82 h 215"/>
                <a:gd name="T22" fmla="*/ 66 w 917"/>
                <a:gd name="T23" fmla="*/ 123 h 215"/>
                <a:gd name="T24" fmla="*/ 240 w 917"/>
                <a:gd name="T25" fmla="*/ 58 h 215"/>
                <a:gd name="T26" fmla="*/ 468 w 917"/>
                <a:gd name="T27" fmla="*/ 57 h 215"/>
                <a:gd name="T28" fmla="*/ 685 w 917"/>
                <a:gd name="T29" fmla="*/ 94 h 215"/>
                <a:gd name="T30" fmla="*/ 770 w 917"/>
                <a:gd name="T31" fmla="*/ 118 h 215"/>
                <a:gd name="T32" fmla="*/ 825 w 917"/>
                <a:gd name="T33" fmla="*/ 139 h 215"/>
                <a:gd name="T34" fmla="*/ 838 w 917"/>
                <a:gd name="T35" fmla="*/ 143 h 215"/>
                <a:gd name="T36" fmla="*/ 743 w 917"/>
                <a:gd name="T37" fmla="*/ 169 h 215"/>
                <a:gd name="T38" fmla="*/ 751 w 917"/>
                <a:gd name="T39" fmla="*/ 198 h 215"/>
                <a:gd name="T40" fmla="*/ 790 w 917"/>
                <a:gd name="T41" fmla="*/ 210 h 215"/>
                <a:gd name="T42" fmla="*/ 905 w 917"/>
                <a:gd name="T43" fmla="*/ 182 h 215"/>
                <a:gd name="T44" fmla="*/ 912 w 917"/>
                <a:gd name="T45" fmla="*/ 16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7" h="215">
                  <a:moveTo>
                    <a:pt x="912" y="163"/>
                  </a:moveTo>
                  <a:cubicBezTo>
                    <a:pt x="887" y="123"/>
                    <a:pt x="870" y="78"/>
                    <a:pt x="860" y="32"/>
                  </a:cubicBezTo>
                  <a:cubicBezTo>
                    <a:pt x="857" y="18"/>
                    <a:pt x="840" y="7"/>
                    <a:pt x="827" y="3"/>
                  </a:cubicBezTo>
                  <a:cubicBezTo>
                    <a:pt x="817" y="0"/>
                    <a:pt x="802" y="1"/>
                    <a:pt x="805" y="15"/>
                  </a:cubicBezTo>
                  <a:cubicBezTo>
                    <a:pt x="812" y="47"/>
                    <a:pt x="823" y="79"/>
                    <a:pt x="836" y="109"/>
                  </a:cubicBezTo>
                  <a:cubicBezTo>
                    <a:pt x="833" y="107"/>
                    <a:pt x="831" y="105"/>
                    <a:pt x="828" y="104"/>
                  </a:cubicBezTo>
                  <a:cubicBezTo>
                    <a:pt x="781" y="80"/>
                    <a:pt x="729" y="66"/>
                    <a:pt x="678" y="54"/>
                  </a:cubicBezTo>
                  <a:cubicBezTo>
                    <a:pt x="602" y="35"/>
                    <a:pt x="526" y="22"/>
                    <a:pt x="448" y="14"/>
                  </a:cubicBezTo>
                  <a:cubicBezTo>
                    <a:pt x="369" y="5"/>
                    <a:pt x="287" y="3"/>
                    <a:pt x="207" y="13"/>
                  </a:cubicBezTo>
                  <a:cubicBezTo>
                    <a:pt x="143" y="21"/>
                    <a:pt x="74" y="38"/>
                    <a:pt x="22" y="80"/>
                  </a:cubicBezTo>
                  <a:cubicBezTo>
                    <a:pt x="21" y="80"/>
                    <a:pt x="20" y="81"/>
                    <a:pt x="19" y="82"/>
                  </a:cubicBezTo>
                  <a:cubicBezTo>
                    <a:pt x="0" y="98"/>
                    <a:pt x="50" y="137"/>
                    <a:pt x="66" y="123"/>
                  </a:cubicBezTo>
                  <a:cubicBezTo>
                    <a:pt x="114" y="82"/>
                    <a:pt x="178" y="66"/>
                    <a:pt x="240" y="58"/>
                  </a:cubicBezTo>
                  <a:cubicBezTo>
                    <a:pt x="315" y="47"/>
                    <a:pt x="392" y="50"/>
                    <a:pt x="468" y="57"/>
                  </a:cubicBezTo>
                  <a:cubicBezTo>
                    <a:pt x="541" y="64"/>
                    <a:pt x="614" y="77"/>
                    <a:pt x="685" y="94"/>
                  </a:cubicBezTo>
                  <a:cubicBezTo>
                    <a:pt x="714" y="101"/>
                    <a:pt x="742" y="109"/>
                    <a:pt x="770" y="118"/>
                  </a:cubicBezTo>
                  <a:cubicBezTo>
                    <a:pt x="795" y="126"/>
                    <a:pt x="806" y="129"/>
                    <a:pt x="825" y="139"/>
                  </a:cubicBezTo>
                  <a:cubicBezTo>
                    <a:pt x="828" y="140"/>
                    <a:pt x="833" y="142"/>
                    <a:pt x="838" y="143"/>
                  </a:cubicBezTo>
                  <a:cubicBezTo>
                    <a:pt x="806" y="150"/>
                    <a:pt x="774" y="159"/>
                    <a:pt x="743" y="169"/>
                  </a:cubicBezTo>
                  <a:cubicBezTo>
                    <a:pt x="730" y="173"/>
                    <a:pt x="746" y="194"/>
                    <a:pt x="751" y="198"/>
                  </a:cubicBezTo>
                  <a:cubicBezTo>
                    <a:pt x="761" y="207"/>
                    <a:pt x="776" y="215"/>
                    <a:pt x="790" y="210"/>
                  </a:cubicBezTo>
                  <a:cubicBezTo>
                    <a:pt x="827" y="198"/>
                    <a:pt x="866" y="189"/>
                    <a:pt x="905" y="182"/>
                  </a:cubicBezTo>
                  <a:cubicBezTo>
                    <a:pt x="915" y="180"/>
                    <a:pt x="917" y="171"/>
                    <a:pt x="912" y="163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8DAB332-74F4-1E4E-8A6E-9ECC0C4BC462}"/>
                </a:ext>
              </a:extLst>
            </p:cNvPr>
            <p:cNvSpPr txBox="1"/>
            <p:nvPr/>
          </p:nvSpPr>
          <p:spPr>
            <a:xfrm>
              <a:off x="6026913" y="5441845"/>
              <a:ext cx="2584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TTL=49 …. And so 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3ACB789-5BCB-C14F-AD92-809049E0DE34}"/>
              </a:ext>
            </a:extLst>
          </p:cNvPr>
          <p:cNvGrpSpPr/>
          <p:nvPr/>
        </p:nvGrpSpPr>
        <p:grpSpPr>
          <a:xfrm>
            <a:off x="2209756" y="1275287"/>
            <a:ext cx="7285951" cy="1543854"/>
            <a:chOff x="2209756" y="1275287"/>
            <a:chExt cx="7285951" cy="1543854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04BE6AEC-005F-E942-88ED-96CED2544771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 flipH="1">
              <a:off x="4317461" y="-568883"/>
              <a:ext cx="1280319" cy="5495729"/>
            </a:xfrm>
            <a:custGeom>
              <a:avLst/>
              <a:gdLst>
                <a:gd name="T0" fmla="*/ 38 w 760"/>
                <a:gd name="T1" fmla="*/ 89 h 677"/>
                <a:gd name="T2" fmla="*/ 158 w 760"/>
                <a:gd name="T3" fmla="*/ 77 h 677"/>
                <a:gd name="T4" fmla="*/ 163 w 760"/>
                <a:gd name="T5" fmla="*/ 95 h 677"/>
                <a:gd name="T6" fmla="*/ 165 w 760"/>
                <a:gd name="T7" fmla="*/ 105 h 677"/>
                <a:gd name="T8" fmla="*/ 163 w 760"/>
                <a:gd name="T9" fmla="*/ 154 h 677"/>
                <a:gd name="T10" fmla="*/ 373 w 760"/>
                <a:gd name="T11" fmla="*/ 627 h 677"/>
                <a:gd name="T12" fmla="*/ 220 w 760"/>
                <a:gd name="T13" fmla="*/ 622 h 677"/>
                <a:gd name="T14" fmla="*/ 124 w 760"/>
                <a:gd name="T15" fmla="*/ 320 h 677"/>
                <a:gd name="T16" fmla="*/ 124 w 760"/>
                <a:gd name="T17" fmla="*/ 132 h 677"/>
                <a:gd name="T18" fmla="*/ 752 w 760"/>
                <a:gd name="T19" fmla="*/ 643 h 677"/>
                <a:gd name="T20" fmla="*/ 753 w 760"/>
                <a:gd name="T21" fmla="*/ 645 h 677"/>
                <a:gd name="T22" fmla="*/ 750 w 760"/>
                <a:gd name="T23" fmla="*/ 644 h 677"/>
                <a:gd name="T24" fmla="*/ 737 w 760"/>
                <a:gd name="T25" fmla="*/ 636 h 677"/>
                <a:gd name="T26" fmla="*/ 700 w 760"/>
                <a:gd name="T27" fmla="*/ 632 h 677"/>
                <a:gd name="T28" fmla="*/ 632 w 760"/>
                <a:gd name="T29" fmla="*/ 637 h 677"/>
                <a:gd name="T30" fmla="*/ 586 w 760"/>
                <a:gd name="T31" fmla="*/ 635 h 677"/>
                <a:gd name="T32" fmla="*/ 575 w 760"/>
                <a:gd name="T33" fmla="*/ 634 h 677"/>
                <a:gd name="T34" fmla="*/ 467 w 760"/>
                <a:gd name="T35" fmla="*/ 628 h 677"/>
                <a:gd name="T36" fmla="*/ 430 w 760"/>
                <a:gd name="T37" fmla="*/ 632 h 677"/>
                <a:gd name="T38" fmla="*/ 369 w 760"/>
                <a:gd name="T39" fmla="*/ 633 h 677"/>
                <a:gd name="T40" fmla="*/ 327 w 760"/>
                <a:gd name="T41" fmla="*/ 632 h 677"/>
                <a:gd name="T42" fmla="*/ 276 w 760"/>
                <a:gd name="T43" fmla="*/ 628 h 677"/>
                <a:gd name="T44" fmla="*/ 253 w 760"/>
                <a:gd name="T45" fmla="*/ 625 h 677"/>
                <a:gd name="T46" fmla="*/ 217 w 760"/>
                <a:gd name="T47" fmla="*/ 621 h 677"/>
                <a:gd name="T48" fmla="*/ 173 w 760"/>
                <a:gd name="T49" fmla="*/ 607 h 677"/>
                <a:gd name="T50" fmla="*/ 131 w 760"/>
                <a:gd name="T51" fmla="*/ 479 h 677"/>
                <a:gd name="T52" fmla="*/ 128 w 760"/>
                <a:gd name="T53" fmla="*/ 414 h 677"/>
                <a:gd name="T54" fmla="*/ 125 w 760"/>
                <a:gd name="T55" fmla="*/ 224 h 677"/>
                <a:gd name="T56" fmla="*/ 123 w 760"/>
                <a:gd name="T57" fmla="*/ 102 h 677"/>
                <a:gd name="T58" fmla="*/ 153 w 760"/>
                <a:gd name="T59" fmla="*/ 149 h 677"/>
                <a:gd name="T60" fmla="*/ 165 w 760"/>
                <a:gd name="T61" fmla="*/ 153 h 677"/>
                <a:gd name="T62" fmla="*/ 175 w 760"/>
                <a:gd name="T63" fmla="*/ 142 h 677"/>
                <a:gd name="T64" fmla="*/ 176 w 760"/>
                <a:gd name="T65" fmla="*/ 125 h 677"/>
                <a:gd name="T66" fmla="*/ 172 w 760"/>
                <a:gd name="T67" fmla="*/ 110 h 677"/>
                <a:gd name="T68" fmla="*/ 160 w 760"/>
                <a:gd name="T69" fmla="*/ 105 h 677"/>
                <a:gd name="T70" fmla="*/ 163 w 760"/>
                <a:gd name="T71" fmla="*/ 95 h 677"/>
                <a:gd name="T72" fmla="*/ 161 w 760"/>
                <a:gd name="T73" fmla="*/ 89 h 677"/>
                <a:gd name="T74" fmla="*/ 155 w 760"/>
                <a:gd name="T75" fmla="*/ 68 h 677"/>
                <a:gd name="T76" fmla="*/ 151 w 760"/>
                <a:gd name="T77" fmla="*/ 63 h 677"/>
                <a:gd name="T78" fmla="*/ 138 w 760"/>
                <a:gd name="T79" fmla="*/ 45 h 677"/>
                <a:gd name="T80" fmla="*/ 131 w 760"/>
                <a:gd name="T81" fmla="*/ 32 h 677"/>
                <a:gd name="T82" fmla="*/ 124 w 760"/>
                <a:gd name="T83" fmla="*/ 16 h 677"/>
                <a:gd name="T84" fmla="*/ 121 w 760"/>
                <a:gd name="T85" fmla="*/ 4 h 677"/>
                <a:gd name="T86" fmla="*/ 113 w 760"/>
                <a:gd name="T87" fmla="*/ 19 h 677"/>
                <a:gd name="T88" fmla="*/ 107 w 760"/>
                <a:gd name="T89" fmla="*/ 25 h 677"/>
                <a:gd name="T90" fmla="*/ 77 w 760"/>
                <a:gd name="T91" fmla="*/ 49 h 677"/>
                <a:gd name="T92" fmla="*/ 55 w 760"/>
                <a:gd name="T93" fmla="*/ 72 h 677"/>
                <a:gd name="T94" fmla="*/ 39 w 760"/>
                <a:gd name="T95" fmla="*/ 89 h 677"/>
                <a:gd name="T96" fmla="*/ 14 w 760"/>
                <a:gd name="T97" fmla="*/ 106 h 677"/>
                <a:gd name="T98" fmla="*/ 20 w 760"/>
                <a:gd name="T99" fmla="*/ 148 h 677"/>
                <a:gd name="T100" fmla="*/ 87 w 760"/>
                <a:gd name="T101" fmla="*/ 101 h 677"/>
                <a:gd name="T102" fmla="*/ 96 w 760"/>
                <a:gd name="T103" fmla="*/ 523 h 677"/>
                <a:gd name="T104" fmla="*/ 214 w 760"/>
                <a:gd name="T105" fmla="*/ 661 h 677"/>
                <a:gd name="T106" fmla="*/ 587 w 760"/>
                <a:gd name="T107" fmla="*/ 673 h 677"/>
                <a:gd name="T108" fmla="*/ 747 w 760"/>
                <a:gd name="T109" fmla="*/ 665 h 677"/>
                <a:gd name="T110" fmla="*/ 756 w 760"/>
                <a:gd name="T111" fmla="*/ 658 h 677"/>
                <a:gd name="T112" fmla="*/ 632 w 760"/>
                <a:gd name="T113" fmla="*/ 637 h 677"/>
                <a:gd name="T114" fmla="*/ 753 w 760"/>
                <a:gd name="T115" fmla="*/ 645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60" h="677">
                  <a:moveTo>
                    <a:pt x="144" y="39"/>
                  </a:moveTo>
                  <a:cubicBezTo>
                    <a:pt x="144" y="39"/>
                    <a:pt x="144" y="40"/>
                    <a:pt x="143" y="40"/>
                  </a:cubicBezTo>
                  <a:cubicBezTo>
                    <a:pt x="143" y="40"/>
                    <a:pt x="143" y="40"/>
                    <a:pt x="143" y="40"/>
                  </a:cubicBezTo>
                  <a:lnTo>
                    <a:pt x="144" y="39"/>
                  </a:lnTo>
                  <a:close/>
                  <a:moveTo>
                    <a:pt x="153" y="65"/>
                  </a:moveTo>
                  <a:cubicBezTo>
                    <a:pt x="153" y="65"/>
                    <a:pt x="153" y="65"/>
                    <a:pt x="153" y="65"/>
                  </a:cubicBezTo>
                  <a:cubicBezTo>
                    <a:pt x="153" y="65"/>
                    <a:pt x="153" y="64"/>
                    <a:pt x="153" y="65"/>
                  </a:cubicBezTo>
                  <a:close/>
                  <a:moveTo>
                    <a:pt x="38" y="89"/>
                  </a:moveTo>
                  <a:cubicBezTo>
                    <a:pt x="38" y="89"/>
                    <a:pt x="38" y="89"/>
                    <a:pt x="38" y="89"/>
                  </a:cubicBezTo>
                  <a:cubicBezTo>
                    <a:pt x="38" y="89"/>
                    <a:pt x="38" y="89"/>
                    <a:pt x="38" y="89"/>
                  </a:cubicBezTo>
                  <a:close/>
                  <a:moveTo>
                    <a:pt x="38" y="89"/>
                  </a:moveTo>
                  <a:cubicBezTo>
                    <a:pt x="39" y="90"/>
                    <a:pt x="39" y="90"/>
                    <a:pt x="39" y="89"/>
                  </a:cubicBezTo>
                  <a:cubicBezTo>
                    <a:pt x="38" y="88"/>
                    <a:pt x="38" y="89"/>
                    <a:pt x="38" y="88"/>
                  </a:cubicBezTo>
                  <a:cubicBezTo>
                    <a:pt x="38" y="89"/>
                    <a:pt x="38" y="89"/>
                    <a:pt x="38" y="89"/>
                  </a:cubicBezTo>
                  <a:close/>
                  <a:moveTo>
                    <a:pt x="159" y="76"/>
                  </a:moveTo>
                  <a:cubicBezTo>
                    <a:pt x="158" y="77"/>
                    <a:pt x="158" y="77"/>
                    <a:pt x="158" y="77"/>
                  </a:cubicBezTo>
                  <a:cubicBezTo>
                    <a:pt x="158" y="77"/>
                    <a:pt x="158" y="77"/>
                    <a:pt x="158" y="77"/>
                  </a:cubicBezTo>
                  <a:lnTo>
                    <a:pt x="159" y="76"/>
                  </a:lnTo>
                  <a:close/>
                  <a:moveTo>
                    <a:pt x="175" y="142"/>
                  </a:moveTo>
                  <a:cubicBezTo>
                    <a:pt x="174" y="143"/>
                    <a:pt x="174" y="143"/>
                    <a:pt x="174" y="143"/>
                  </a:cubicBezTo>
                  <a:cubicBezTo>
                    <a:pt x="174" y="143"/>
                    <a:pt x="175" y="143"/>
                    <a:pt x="175" y="143"/>
                  </a:cubicBezTo>
                  <a:lnTo>
                    <a:pt x="175" y="142"/>
                  </a:lnTo>
                  <a:close/>
                  <a:moveTo>
                    <a:pt x="163" y="95"/>
                  </a:moveTo>
                  <a:cubicBezTo>
                    <a:pt x="163" y="95"/>
                    <a:pt x="163" y="95"/>
                    <a:pt x="163" y="95"/>
                  </a:cubicBezTo>
                  <a:cubicBezTo>
                    <a:pt x="163" y="94"/>
                    <a:pt x="163" y="93"/>
                    <a:pt x="162" y="93"/>
                  </a:cubicBezTo>
                  <a:cubicBezTo>
                    <a:pt x="161" y="93"/>
                    <a:pt x="161" y="93"/>
                    <a:pt x="161" y="93"/>
                  </a:cubicBezTo>
                  <a:lnTo>
                    <a:pt x="163" y="95"/>
                  </a:lnTo>
                  <a:close/>
                  <a:moveTo>
                    <a:pt x="157" y="150"/>
                  </a:moveTo>
                  <a:cubicBezTo>
                    <a:pt x="157" y="150"/>
                    <a:pt x="157" y="150"/>
                    <a:pt x="157" y="150"/>
                  </a:cubicBezTo>
                  <a:cubicBezTo>
                    <a:pt x="156" y="151"/>
                    <a:pt x="156" y="150"/>
                    <a:pt x="157" y="150"/>
                  </a:cubicBezTo>
                  <a:close/>
                  <a:moveTo>
                    <a:pt x="165" y="105"/>
                  </a:moveTo>
                  <a:cubicBezTo>
                    <a:pt x="165" y="105"/>
                    <a:pt x="165" y="105"/>
                    <a:pt x="165" y="105"/>
                  </a:cubicBezTo>
                  <a:cubicBezTo>
                    <a:pt x="166" y="104"/>
                    <a:pt x="166" y="104"/>
                    <a:pt x="166" y="104"/>
                  </a:cubicBezTo>
                  <a:lnTo>
                    <a:pt x="165" y="105"/>
                  </a:lnTo>
                  <a:close/>
                  <a:moveTo>
                    <a:pt x="177" y="123"/>
                  </a:moveTo>
                  <a:cubicBezTo>
                    <a:pt x="177" y="122"/>
                    <a:pt x="177" y="122"/>
                    <a:pt x="176" y="123"/>
                  </a:cubicBezTo>
                  <a:cubicBezTo>
                    <a:pt x="177" y="123"/>
                    <a:pt x="177" y="123"/>
                    <a:pt x="177" y="123"/>
                  </a:cubicBezTo>
                  <a:close/>
                  <a:moveTo>
                    <a:pt x="163" y="155"/>
                  </a:moveTo>
                  <a:cubicBezTo>
                    <a:pt x="163" y="155"/>
                    <a:pt x="164" y="155"/>
                    <a:pt x="164" y="154"/>
                  </a:cubicBezTo>
                  <a:cubicBezTo>
                    <a:pt x="163" y="154"/>
                    <a:pt x="163" y="154"/>
                    <a:pt x="163" y="154"/>
                  </a:cubicBezTo>
                  <a:cubicBezTo>
                    <a:pt x="163" y="154"/>
                    <a:pt x="163" y="155"/>
                    <a:pt x="163" y="155"/>
                  </a:cubicBezTo>
                  <a:close/>
                  <a:moveTo>
                    <a:pt x="175" y="145"/>
                  </a:moveTo>
                  <a:cubicBezTo>
                    <a:pt x="175" y="144"/>
                    <a:pt x="175" y="144"/>
                    <a:pt x="175" y="144"/>
                  </a:cubicBezTo>
                  <a:cubicBezTo>
                    <a:pt x="175" y="144"/>
                    <a:pt x="175" y="145"/>
                    <a:pt x="175" y="145"/>
                  </a:cubicBezTo>
                  <a:close/>
                  <a:moveTo>
                    <a:pt x="130" y="440"/>
                  </a:moveTo>
                  <a:cubicBezTo>
                    <a:pt x="130" y="439"/>
                    <a:pt x="129" y="439"/>
                    <a:pt x="130" y="440"/>
                  </a:cubicBezTo>
                  <a:close/>
                  <a:moveTo>
                    <a:pt x="373" y="627"/>
                  </a:moveTo>
                  <a:cubicBezTo>
                    <a:pt x="373" y="627"/>
                    <a:pt x="373" y="627"/>
                    <a:pt x="373" y="627"/>
                  </a:cubicBezTo>
                  <a:cubicBezTo>
                    <a:pt x="374" y="626"/>
                    <a:pt x="374" y="626"/>
                    <a:pt x="374" y="625"/>
                  </a:cubicBezTo>
                  <a:lnTo>
                    <a:pt x="373" y="627"/>
                  </a:lnTo>
                  <a:close/>
                  <a:moveTo>
                    <a:pt x="439" y="631"/>
                  </a:moveTo>
                  <a:cubicBezTo>
                    <a:pt x="440" y="631"/>
                    <a:pt x="440" y="631"/>
                    <a:pt x="440" y="631"/>
                  </a:cubicBezTo>
                  <a:cubicBezTo>
                    <a:pt x="440" y="631"/>
                    <a:pt x="440" y="630"/>
                    <a:pt x="439" y="631"/>
                  </a:cubicBezTo>
                  <a:close/>
                  <a:moveTo>
                    <a:pt x="220" y="622"/>
                  </a:moveTo>
                  <a:cubicBezTo>
                    <a:pt x="221" y="621"/>
                    <a:pt x="221" y="621"/>
                    <a:pt x="222" y="621"/>
                  </a:cubicBezTo>
                  <a:cubicBezTo>
                    <a:pt x="221" y="621"/>
                    <a:pt x="221" y="621"/>
                    <a:pt x="220" y="622"/>
                  </a:cubicBezTo>
                  <a:close/>
                  <a:moveTo>
                    <a:pt x="123" y="318"/>
                  </a:moveTo>
                  <a:cubicBezTo>
                    <a:pt x="123" y="319"/>
                    <a:pt x="123" y="319"/>
                    <a:pt x="123" y="319"/>
                  </a:cubicBezTo>
                  <a:cubicBezTo>
                    <a:pt x="124" y="318"/>
                    <a:pt x="124" y="318"/>
                    <a:pt x="124" y="318"/>
                  </a:cubicBezTo>
                  <a:lnTo>
                    <a:pt x="123" y="318"/>
                  </a:lnTo>
                  <a:close/>
                  <a:moveTo>
                    <a:pt x="124" y="320"/>
                  </a:moveTo>
                  <a:cubicBezTo>
                    <a:pt x="124" y="320"/>
                    <a:pt x="124" y="319"/>
                    <a:pt x="123" y="319"/>
                  </a:cubicBezTo>
                  <a:cubicBezTo>
                    <a:pt x="123" y="320"/>
                    <a:pt x="123" y="322"/>
                    <a:pt x="123" y="323"/>
                  </a:cubicBezTo>
                  <a:cubicBezTo>
                    <a:pt x="124" y="323"/>
                    <a:pt x="124" y="321"/>
                    <a:pt x="124" y="320"/>
                  </a:cubicBezTo>
                  <a:close/>
                  <a:moveTo>
                    <a:pt x="124" y="320"/>
                  </a:moveTo>
                  <a:cubicBezTo>
                    <a:pt x="124" y="320"/>
                    <a:pt x="124" y="320"/>
                    <a:pt x="124" y="320"/>
                  </a:cubicBezTo>
                  <a:cubicBezTo>
                    <a:pt x="124" y="320"/>
                    <a:pt x="124" y="320"/>
                    <a:pt x="124" y="320"/>
                  </a:cubicBezTo>
                  <a:close/>
                  <a:moveTo>
                    <a:pt x="223" y="663"/>
                  </a:moveTo>
                  <a:cubicBezTo>
                    <a:pt x="222" y="663"/>
                    <a:pt x="222" y="663"/>
                    <a:pt x="222" y="663"/>
                  </a:cubicBezTo>
                  <a:cubicBezTo>
                    <a:pt x="222" y="663"/>
                    <a:pt x="222" y="663"/>
                    <a:pt x="223" y="663"/>
                  </a:cubicBezTo>
                  <a:close/>
                  <a:moveTo>
                    <a:pt x="123" y="132"/>
                  </a:moveTo>
                  <a:cubicBezTo>
                    <a:pt x="124" y="132"/>
                    <a:pt x="124" y="132"/>
                    <a:pt x="124" y="132"/>
                  </a:cubicBezTo>
                  <a:cubicBezTo>
                    <a:pt x="123" y="132"/>
                    <a:pt x="123" y="132"/>
                    <a:pt x="123" y="132"/>
                  </a:cubicBezTo>
                  <a:close/>
                  <a:moveTo>
                    <a:pt x="501" y="631"/>
                  </a:moveTo>
                  <a:cubicBezTo>
                    <a:pt x="501" y="632"/>
                    <a:pt x="501" y="632"/>
                    <a:pt x="501" y="632"/>
                  </a:cubicBezTo>
                  <a:cubicBezTo>
                    <a:pt x="501" y="632"/>
                    <a:pt x="501" y="632"/>
                    <a:pt x="501" y="632"/>
                  </a:cubicBezTo>
                  <a:lnTo>
                    <a:pt x="501" y="631"/>
                  </a:lnTo>
                  <a:close/>
                  <a:moveTo>
                    <a:pt x="752" y="643"/>
                  </a:moveTo>
                  <a:cubicBezTo>
                    <a:pt x="751" y="644"/>
                    <a:pt x="751" y="644"/>
                    <a:pt x="751" y="644"/>
                  </a:cubicBezTo>
                  <a:cubicBezTo>
                    <a:pt x="751" y="644"/>
                    <a:pt x="752" y="643"/>
                    <a:pt x="752" y="643"/>
                  </a:cubicBezTo>
                  <a:close/>
                  <a:moveTo>
                    <a:pt x="585" y="635"/>
                  </a:moveTo>
                  <a:cubicBezTo>
                    <a:pt x="585" y="635"/>
                    <a:pt x="586" y="635"/>
                    <a:pt x="586" y="635"/>
                  </a:cubicBezTo>
                  <a:cubicBezTo>
                    <a:pt x="584" y="634"/>
                    <a:pt x="580" y="634"/>
                    <a:pt x="575" y="634"/>
                  </a:cubicBezTo>
                  <a:cubicBezTo>
                    <a:pt x="575" y="636"/>
                    <a:pt x="575" y="636"/>
                    <a:pt x="575" y="636"/>
                  </a:cubicBezTo>
                  <a:lnTo>
                    <a:pt x="585" y="635"/>
                  </a:lnTo>
                  <a:close/>
                  <a:moveTo>
                    <a:pt x="760" y="655"/>
                  </a:moveTo>
                  <a:cubicBezTo>
                    <a:pt x="760" y="655"/>
                    <a:pt x="755" y="649"/>
                    <a:pt x="753" y="646"/>
                  </a:cubicBezTo>
                  <a:cubicBezTo>
                    <a:pt x="755" y="647"/>
                    <a:pt x="754" y="646"/>
                    <a:pt x="753" y="645"/>
                  </a:cubicBezTo>
                  <a:cubicBezTo>
                    <a:pt x="753" y="645"/>
                    <a:pt x="753" y="645"/>
                    <a:pt x="753" y="645"/>
                  </a:cubicBezTo>
                  <a:cubicBezTo>
                    <a:pt x="752" y="645"/>
                    <a:pt x="752" y="643"/>
                    <a:pt x="751" y="642"/>
                  </a:cubicBezTo>
                  <a:cubicBezTo>
                    <a:pt x="752" y="643"/>
                    <a:pt x="752" y="643"/>
                    <a:pt x="752" y="643"/>
                  </a:cubicBezTo>
                  <a:cubicBezTo>
                    <a:pt x="752" y="642"/>
                    <a:pt x="752" y="642"/>
                    <a:pt x="752" y="642"/>
                  </a:cubicBezTo>
                  <a:cubicBezTo>
                    <a:pt x="752" y="643"/>
                    <a:pt x="752" y="643"/>
                    <a:pt x="752" y="643"/>
                  </a:cubicBezTo>
                  <a:cubicBezTo>
                    <a:pt x="752" y="644"/>
                    <a:pt x="752" y="644"/>
                    <a:pt x="751" y="644"/>
                  </a:cubicBezTo>
                  <a:cubicBezTo>
                    <a:pt x="751" y="644"/>
                    <a:pt x="751" y="644"/>
                    <a:pt x="751" y="644"/>
                  </a:cubicBezTo>
                  <a:cubicBezTo>
                    <a:pt x="751" y="644"/>
                    <a:pt x="750" y="644"/>
                    <a:pt x="750" y="644"/>
                  </a:cubicBezTo>
                  <a:cubicBezTo>
                    <a:pt x="750" y="642"/>
                    <a:pt x="750" y="642"/>
                    <a:pt x="750" y="642"/>
                  </a:cubicBezTo>
                  <a:cubicBezTo>
                    <a:pt x="749" y="645"/>
                    <a:pt x="744" y="638"/>
                    <a:pt x="743" y="638"/>
                  </a:cubicBezTo>
                  <a:cubicBezTo>
                    <a:pt x="742" y="636"/>
                    <a:pt x="741" y="638"/>
                    <a:pt x="739" y="637"/>
                  </a:cubicBezTo>
                  <a:cubicBezTo>
                    <a:pt x="737" y="637"/>
                    <a:pt x="738" y="635"/>
                    <a:pt x="737" y="634"/>
                  </a:cubicBezTo>
                  <a:cubicBezTo>
                    <a:pt x="737" y="634"/>
                    <a:pt x="737" y="633"/>
                    <a:pt x="736" y="633"/>
                  </a:cubicBezTo>
                  <a:cubicBezTo>
                    <a:pt x="736" y="633"/>
                    <a:pt x="736" y="633"/>
                    <a:pt x="736" y="634"/>
                  </a:cubicBezTo>
                  <a:cubicBezTo>
                    <a:pt x="736" y="634"/>
                    <a:pt x="736" y="634"/>
                    <a:pt x="736" y="634"/>
                  </a:cubicBezTo>
                  <a:cubicBezTo>
                    <a:pt x="737" y="635"/>
                    <a:pt x="737" y="636"/>
                    <a:pt x="737" y="636"/>
                  </a:cubicBezTo>
                  <a:cubicBezTo>
                    <a:pt x="737" y="636"/>
                    <a:pt x="737" y="635"/>
                    <a:pt x="736" y="635"/>
                  </a:cubicBezTo>
                  <a:cubicBezTo>
                    <a:pt x="735" y="635"/>
                    <a:pt x="735" y="635"/>
                    <a:pt x="735" y="635"/>
                  </a:cubicBezTo>
                  <a:cubicBezTo>
                    <a:pt x="733" y="635"/>
                    <a:pt x="733" y="635"/>
                    <a:pt x="733" y="635"/>
                  </a:cubicBezTo>
                  <a:cubicBezTo>
                    <a:pt x="729" y="634"/>
                    <a:pt x="729" y="634"/>
                    <a:pt x="729" y="634"/>
                  </a:cubicBezTo>
                  <a:cubicBezTo>
                    <a:pt x="734" y="633"/>
                    <a:pt x="731" y="633"/>
                    <a:pt x="730" y="632"/>
                  </a:cubicBezTo>
                  <a:cubicBezTo>
                    <a:pt x="723" y="632"/>
                    <a:pt x="712" y="630"/>
                    <a:pt x="710" y="633"/>
                  </a:cubicBezTo>
                  <a:cubicBezTo>
                    <a:pt x="700" y="632"/>
                    <a:pt x="700" y="631"/>
                    <a:pt x="696" y="631"/>
                  </a:cubicBezTo>
                  <a:cubicBezTo>
                    <a:pt x="697" y="631"/>
                    <a:pt x="700" y="632"/>
                    <a:pt x="700" y="632"/>
                  </a:cubicBezTo>
                  <a:cubicBezTo>
                    <a:pt x="696" y="631"/>
                    <a:pt x="698" y="633"/>
                    <a:pt x="700" y="633"/>
                  </a:cubicBezTo>
                  <a:cubicBezTo>
                    <a:pt x="694" y="635"/>
                    <a:pt x="669" y="628"/>
                    <a:pt x="668" y="632"/>
                  </a:cubicBezTo>
                  <a:cubicBezTo>
                    <a:pt x="668" y="631"/>
                    <a:pt x="668" y="631"/>
                    <a:pt x="668" y="631"/>
                  </a:cubicBezTo>
                  <a:cubicBezTo>
                    <a:pt x="667" y="634"/>
                    <a:pt x="669" y="636"/>
                    <a:pt x="665" y="638"/>
                  </a:cubicBezTo>
                  <a:cubicBezTo>
                    <a:pt x="662" y="637"/>
                    <a:pt x="662" y="637"/>
                    <a:pt x="662" y="637"/>
                  </a:cubicBezTo>
                  <a:cubicBezTo>
                    <a:pt x="658" y="638"/>
                    <a:pt x="658" y="638"/>
                    <a:pt x="658" y="638"/>
                  </a:cubicBezTo>
                  <a:cubicBezTo>
                    <a:pt x="655" y="638"/>
                    <a:pt x="656" y="637"/>
                    <a:pt x="656" y="637"/>
                  </a:cubicBezTo>
                  <a:cubicBezTo>
                    <a:pt x="650" y="638"/>
                    <a:pt x="640" y="637"/>
                    <a:pt x="632" y="637"/>
                  </a:cubicBezTo>
                  <a:cubicBezTo>
                    <a:pt x="641" y="644"/>
                    <a:pt x="641" y="644"/>
                    <a:pt x="641" y="644"/>
                  </a:cubicBezTo>
                  <a:cubicBezTo>
                    <a:pt x="634" y="642"/>
                    <a:pt x="622" y="639"/>
                    <a:pt x="620" y="642"/>
                  </a:cubicBezTo>
                  <a:cubicBezTo>
                    <a:pt x="616" y="639"/>
                    <a:pt x="616" y="639"/>
                    <a:pt x="616" y="639"/>
                  </a:cubicBezTo>
                  <a:cubicBezTo>
                    <a:pt x="602" y="635"/>
                    <a:pt x="607" y="642"/>
                    <a:pt x="601" y="641"/>
                  </a:cubicBezTo>
                  <a:cubicBezTo>
                    <a:pt x="594" y="638"/>
                    <a:pt x="594" y="638"/>
                    <a:pt x="594" y="638"/>
                  </a:cubicBezTo>
                  <a:cubicBezTo>
                    <a:pt x="601" y="638"/>
                    <a:pt x="601" y="638"/>
                    <a:pt x="601" y="638"/>
                  </a:cubicBezTo>
                  <a:cubicBezTo>
                    <a:pt x="594" y="637"/>
                    <a:pt x="591" y="636"/>
                    <a:pt x="586" y="635"/>
                  </a:cubicBezTo>
                  <a:cubicBezTo>
                    <a:pt x="586" y="635"/>
                    <a:pt x="586" y="635"/>
                    <a:pt x="586" y="635"/>
                  </a:cubicBezTo>
                  <a:cubicBezTo>
                    <a:pt x="586" y="635"/>
                    <a:pt x="586" y="635"/>
                    <a:pt x="586" y="635"/>
                  </a:cubicBezTo>
                  <a:cubicBezTo>
                    <a:pt x="585" y="635"/>
                    <a:pt x="585" y="635"/>
                    <a:pt x="585" y="635"/>
                  </a:cubicBezTo>
                  <a:cubicBezTo>
                    <a:pt x="585" y="636"/>
                    <a:pt x="581" y="637"/>
                    <a:pt x="576" y="637"/>
                  </a:cubicBezTo>
                  <a:cubicBezTo>
                    <a:pt x="569" y="637"/>
                    <a:pt x="564" y="639"/>
                    <a:pt x="553" y="637"/>
                  </a:cubicBezTo>
                  <a:cubicBezTo>
                    <a:pt x="550" y="640"/>
                    <a:pt x="550" y="640"/>
                    <a:pt x="550" y="640"/>
                  </a:cubicBezTo>
                  <a:cubicBezTo>
                    <a:pt x="542" y="638"/>
                    <a:pt x="542" y="638"/>
                    <a:pt x="542" y="638"/>
                  </a:cubicBezTo>
                  <a:cubicBezTo>
                    <a:pt x="542" y="636"/>
                    <a:pt x="542" y="636"/>
                    <a:pt x="542" y="636"/>
                  </a:cubicBezTo>
                  <a:cubicBezTo>
                    <a:pt x="550" y="636"/>
                    <a:pt x="565" y="635"/>
                    <a:pt x="575" y="634"/>
                  </a:cubicBezTo>
                  <a:cubicBezTo>
                    <a:pt x="576" y="633"/>
                    <a:pt x="576" y="633"/>
                    <a:pt x="576" y="633"/>
                  </a:cubicBezTo>
                  <a:cubicBezTo>
                    <a:pt x="569" y="634"/>
                    <a:pt x="562" y="635"/>
                    <a:pt x="558" y="635"/>
                  </a:cubicBezTo>
                  <a:cubicBezTo>
                    <a:pt x="556" y="634"/>
                    <a:pt x="551" y="632"/>
                    <a:pt x="555" y="631"/>
                  </a:cubicBezTo>
                  <a:cubicBezTo>
                    <a:pt x="551" y="633"/>
                    <a:pt x="551" y="633"/>
                    <a:pt x="551" y="633"/>
                  </a:cubicBezTo>
                  <a:cubicBezTo>
                    <a:pt x="531" y="634"/>
                    <a:pt x="530" y="634"/>
                    <a:pt x="509" y="632"/>
                  </a:cubicBezTo>
                  <a:cubicBezTo>
                    <a:pt x="511" y="633"/>
                    <a:pt x="511" y="633"/>
                    <a:pt x="511" y="633"/>
                  </a:cubicBezTo>
                  <a:cubicBezTo>
                    <a:pt x="507" y="633"/>
                    <a:pt x="502" y="634"/>
                    <a:pt x="501" y="632"/>
                  </a:cubicBezTo>
                  <a:cubicBezTo>
                    <a:pt x="488" y="632"/>
                    <a:pt x="475" y="631"/>
                    <a:pt x="467" y="628"/>
                  </a:cubicBezTo>
                  <a:cubicBezTo>
                    <a:pt x="465" y="631"/>
                    <a:pt x="465" y="631"/>
                    <a:pt x="465" y="631"/>
                  </a:cubicBezTo>
                  <a:cubicBezTo>
                    <a:pt x="462" y="631"/>
                    <a:pt x="458" y="627"/>
                    <a:pt x="457" y="630"/>
                  </a:cubicBezTo>
                  <a:cubicBezTo>
                    <a:pt x="451" y="631"/>
                    <a:pt x="451" y="631"/>
                    <a:pt x="451" y="631"/>
                  </a:cubicBezTo>
                  <a:cubicBezTo>
                    <a:pt x="447" y="631"/>
                    <a:pt x="445" y="633"/>
                    <a:pt x="441" y="631"/>
                  </a:cubicBezTo>
                  <a:cubicBezTo>
                    <a:pt x="441" y="631"/>
                    <a:pt x="441" y="631"/>
                    <a:pt x="441" y="631"/>
                  </a:cubicBezTo>
                  <a:cubicBezTo>
                    <a:pt x="440" y="631"/>
                    <a:pt x="440" y="631"/>
                    <a:pt x="440" y="631"/>
                  </a:cubicBezTo>
                  <a:cubicBezTo>
                    <a:pt x="440" y="631"/>
                    <a:pt x="440" y="631"/>
                    <a:pt x="440" y="631"/>
                  </a:cubicBezTo>
                  <a:cubicBezTo>
                    <a:pt x="431" y="630"/>
                    <a:pt x="440" y="633"/>
                    <a:pt x="430" y="632"/>
                  </a:cubicBezTo>
                  <a:cubicBezTo>
                    <a:pt x="427" y="630"/>
                    <a:pt x="427" y="635"/>
                    <a:pt x="422" y="634"/>
                  </a:cubicBezTo>
                  <a:cubicBezTo>
                    <a:pt x="417" y="631"/>
                    <a:pt x="417" y="631"/>
                    <a:pt x="417" y="631"/>
                  </a:cubicBezTo>
                  <a:cubicBezTo>
                    <a:pt x="409" y="629"/>
                    <a:pt x="407" y="632"/>
                    <a:pt x="395" y="632"/>
                  </a:cubicBezTo>
                  <a:cubicBezTo>
                    <a:pt x="389" y="631"/>
                    <a:pt x="387" y="628"/>
                    <a:pt x="390" y="625"/>
                  </a:cubicBezTo>
                  <a:cubicBezTo>
                    <a:pt x="385" y="628"/>
                    <a:pt x="388" y="627"/>
                    <a:pt x="381" y="629"/>
                  </a:cubicBezTo>
                  <a:cubicBezTo>
                    <a:pt x="380" y="627"/>
                    <a:pt x="381" y="627"/>
                    <a:pt x="382" y="626"/>
                  </a:cubicBezTo>
                  <a:cubicBezTo>
                    <a:pt x="376" y="624"/>
                    <a:pt x="378" y="627"/>
                    <a:pt x="373" y="627"/>
                  </a:cubicBezTo>
                  <a:cubicBezTo>
                    <a:pt x="372" y="629"/>
                    <a:pt x="370" y="633"/>
                    <a:pt x="369" y="633"/>
                  </a:cubicBezTo>
                  <a:cubicBezTo>
                    <a:pt x="371" y="634"/>
                    <a:pt x="371" y="634"/>
                    <a:pt x="371" y="634"/>
                  </a:cubicBezTo>
                  <a:cubicBezTo>
                    <a:pt x="365" y="635"/>
                    <a:pt x="360" y="636"/>
                    <a:pt x="354" y="635"/>
                  </a:cubicBezTo>
                  <a:cubicBezTo>
                    <a:pt x="354" y="633"/>
                    <a:pt x="354" y="633"/>
                    <a:pt x="354" y="633"/>
                  </a:cubicBezTo>
                  <a:cubicBezTo>
                    <a:pt x="348" y="634"/>
                    <a:pt x="348" y="634"/>
                    <a:pt x="348" y="634"/>
                  </a:cubicBezTo>
                  <a:cubicBezTo>
                    <a:pt x="348" y="632"/>
                    <a:pt x="348" y="632"/>
                    <a:pt x="348" y="632"/>
                  </a:cubicBezTo>
                  <a:cubicBezTo>
                    <a:pt x="339" y="632"/>
                    <a:pt x="339" y="632"/>
                    <a:pt x="339" y="632"/>
                  </a:cubicBezTo>
                  <a:cubicBezTo>
                    <a:pt x="340" y="633"/>
                    <a:pt x="340" y="633"/>
                    <a:pt x="340" y="633"/>
                  </a:cubicBezTo>
                  <a:cubicBezTo>
                    <a:pt x="338" y="633"/>
                    <a:pt x="331" y="633"/>
                    <a:pt x="327" y="632"/>
                  </a:cubicBezTo>
                  <a:cubicBezTo>
                    <a:pt x="327" y="631"/>
                    <a:pt x="327" y="631"/>
                    <a:pt x="327" y="631"/>
                  </a:cubicBezTo>
                  <a:cubicBezTo>
                    <a:pt x="316" y="628"/>
                    <a:pt x="307" y="631"/>
                    <a:pt x="294" y="631"/>
                  </a:cubicBezTo>
                  <a:cubicBezTo>
                    <a:pt x="296" y="629"/>
                    <a:pt x="296" y="629"/>
                    <a:pt x="296" y="629"/>
                  </a:cubicBezTo>
                  <a:cubicBezTo>
                    <a:pt x="292" y="627"/>
                    <a:pt x="295" y="632"/>
                    <a:pt x="289" y="630"/>
                  </a:cubicBezTo>
                  <a:cubicBezTo>
                    <a:pt x="289" y="628"/>
                    <a:pt x="289" y="628"/>
                    <a:pt x="289" y="628"/>
                  </a:cubicBezTo>
                  <a:cubicBezTo>
                    <a:pt x="284" y="631"/>
                    <a:pt x="283" y="627"/>
                    <a:pt x="280" y="626"/>
                  </a:cubicBezTo>
                  <a:cubicBezTo>
                    <a:pt x="282" y="629"/>
                    <a:pt x="282" y="629"/>
                    <a:pt x="282" y="629"/>
                  </a:cubicBezTo>
                  <a:cubicBezTo>
                    <a:pt x="276" y="628"/>
                    <a:pt x="276" y="628"/>
                    <a:pt x="276" y="628"/>
                  </a:cubicBezTo>
                  <a:cubicBezTo>
                    <a:pt x="269" y="626"/>
                    <a:pt x="272" y="624"/>
                    <a:pt x="273" y="622"/>
                  </a:cubicBezTo>
                  <a:cubicBezTo>
                    <a:pt x="268" y="624"/>
                    <a:pt x="268" y="624"/>
                    <a:pt x="268" y="624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4" y="624"/>
                    <a:pt x="264" y="621"/>
                    <a:pt x="259" y="622"/>
                  </a:cubicBezTo>
                  <a:cubicBezTo>
                    <a:pt x="258" y="621"/>
                    <a:pt x="260" y="620"/>
                    <a:pt x="258" y="620"/>
                  </a:cubicBezTo>
                  <a:cubicBezTo>
                    <a:pt x="248" y="622"/>
                    <a:pt x="248" y="622"/>
                    <a:pt x="248" y="622"/>
                  </a:cubicBezTo>
                  <a:cubicBezTo>
                    <a:pt x="254" y="621"/>
                    <a:pt x="254" y="621"/>
                    <a:pt x="254" y="621"/>
                  </a:cubicBezTo>
                  <a:cubicBezTo>
                    <a:pt x="253" y="625"/>
                    <a:pt x="253" y="625"/>
                    <a:pt x="253" y="625"/>
                  </a:cubicBezTo>
                  <a:cubicBezTo>
                    <a:pt x="247" y="628"/>
                    <a:pt x="245" y="624"/>
                    <a:pt x="241" y="625"/>
                  </a:cubicBezTo>
                  <a:cubicBezTo>
                    <a:pt x="244" y="624"/>
                    <a:pt x="244" y="624"/>
                    <a:pt x="244" y="624"/>
                  </a:cubicBezTo>
                  <a:cubicBezTo>
                    <a:pt x="237" y="624"/>
                    <a:pt x="237" y="622"/>
                    <a:pt x="233" y="621"/>
                  </a:cubicBezTo>
                  <a:cubicBezTo>
                    <a:pt x="234" y="622"/>
                    <a:pt x="236" y="623"/>
                    <a:pt x="233" y="623"/>
                  </a:cubicBezTo>
                  <a:cubicBezTo>
                    <a:pt x="231" y="623"/>
                    <a:pt x="232" y="622"/>
                    <a:pt x="230" y="621"/>
                  </a:cubicBezTo>
                  <a:cubicBezTo>
                    <a:pt x="229" y="624"/>
                    <a:pt x="224" y="624"/>
                    <a:pt x="220" y="622"/>
                  </a:cubicBezTo>
                  <a:cubicBezTo>
                    <a:pt x="220" y="622"/>
                    <a:pt x="220" y="622"/>
                    <a:pt x="220" y="622"/>
                  </a:cubicBezTo>
                  <a:cubicBezTo>
                    <a:pt x="219" y="622"/>
                    <a:pt x="219" y="622"/>
                    <a:pt x="217" y="621"/>
                  </a:cubicBezTo>
                  <a:cubicBezTo>
                    <a:pt x="218" y="619"/>
                    <a:pt x="218" y="619"/>
                    <a:pt x="218" y="619"/>
                  </a:cubicBezTo>
                  <a:cubicBezTo>
                    <a:pt x="214" y="621"/>
                    <a:pt x="214" y="621"/>
                    <a:pt x="214" y="621"/>
                  </a:cubicBezTo>
                  <a:cubicBezTo>
                    <a:pt x="212" y="620"/>
                    <a:pt x="208" y="621"/>
                    <a:pt x="209" y="619"/>
                  </a:cubicBezTo>
                  <a:cubicBezTo>
                    <a:pt x="210" y="619"/>
                    <a:pt x="210" y="619"/>
                    <a:pt x="210" y="619"/>
                  </a:cubicBezTo>
                  <a:cubicBezTo>
                    <a:pt x="204" y="618"/>
                    <a:pt x="198" y="616"/>
                    <a:pt x="192" y="615"/>
                  </a:cubicBezTo>
                  <a:cubicBezTo>
                    <a:pt x="192" y="612"/>
                    <a:pt x="192" y="612"/>
                    <a:pt x="192" y="612"/>
                  </a:cubicBezTo>
                  <a:cubicBezTo>
                    <a:pt x="189" y="615"/>
                    <a:pt x="183" y="609"/>
                    <a:pt x="182" y="613"/>
                  </a:cubicBezTo>
                  <a:cubicBezTo>
                    <a:pt x="180" y="610"/>
                    <a:pt x="169" y="611"/>
                    <a:pt x="173" y="607"/>
                  </a:cubicBezTo>
                  <a:cubicBezTo>
                    <a:pt x="168" y="605"/>
                    <a:pt x="164" y="604"/>
                    <a:pt x="160" y="603"/>
                  </a:cubicBezTo>
                  <a:cubicBezTo>
                    <a:pt x="159" y="603"/>
                    <a:pt x="157" y="602"/>
                    <a:pt x="156" y="602"/>
                  </a:cubicBezTo>
                  <a:cubicBezTo>
                    <a:pt x="156" y="601"/>
                    <a:pt x="155" y="601"/>
                    <a:pt x="154" y="598"/>
                  </a:cubicBezTo>
                  <a:cubicBezTo>
                    <a:pt x="155" y="596"/>
                    <a:pt x="154" y="592"/>
                    <a:pt x="153" y="588"/>
                  </a:cubicBezTo>
                  <a:cubicBezTo>
                    <a:pt x="151" y="583"/>
                    <a:pt x="150" y="578"/>
                    <a:pt x="149" y="573"/>
                  </a:cubicBezTo>
                  <a:cubicBezTo>
                    <a:pt x="143" y="556"/>
                    <a:pt x="140" y="544"/>
                    <a:pt x="136" y="525"/>
                  </a:cubicBezTo>
                  <a:cubicBezTo>
                    <a:pt x="140" y="512"/>
                    <a:pt x="131" y="495"/>
                    <a:pt x="133" y="482"/>
                  </a:cubicBezTo>
                  <a:cubicBezTo>
                    <a:pt x="131" y="479"/>
                    <a:pt x="131" y="479"/>
                    <a:pt x="131" y="479"/>
                  </a:cubicBezTo>
                  <a:cubicBezTo>
                    <a:pt x="133" y="470"/>
                    <a:pt x="128" y="457"/>
                    <a:pt x="131" y="445"/>
                  </a:cubicBezTo>
                  <a:cubicBezTo>
                    <a:pt x="130" y="442"/>
                    <a:pt x="130" y="440"/>
                    <a:pt x="130" y="440"/>
                  </a:cubicBezTo>
                  <a:cubicBezTo>
                    <a:pt x="129" y="440"/>
                    <a:pt x="129" y="441"/>
                    <a:pt x="128" y="442"/>
                  </a:cubicBezTo>
                  <a:cubicBezTo>
                    <a:pt x="129" y="438"/>
                    <a:pt x="127" y="431"/>
                    <a:pt x="130" y="431"/>
                  </a:cubicBezTo>
                  <a:cubicBezTo>
                    <a:pt x="130" y="432"/>
                    <a:pt x="130" y="432"/>
                    <a:pt x="130" y="432"/>
                  </a:cubicBezTo>
                  <a:cubicBezTo>
                    <a:pt x="133" y="433"/>
                    <a:pt x="128" y="422"/>
                    <a:pt x="130" y="418"/>
                  </a:cubicBezTo>
                  <a:cubicBezTo>
                    <a:pt x="128" y="420"/>
                    <a:pt x="128" y="420"/>
                    <a:pt x="128" y="420"/>
                  </a:cubicBezTo>
                  <a:cubicBezTo>
                    <a:pt x="128" y="414"/>
                    <a:pt x="128" y="414"/>
                    <a:pt x="128" y="414"/>
                  </a:cubicBezTo>
                  <a:cubicBezTo>
                    <a:pt x="129" y="415"/>
                    <a:pt x="129" y="415"/>
                    <a:pt x="129" y="415"/>
                  </a:cubicBezTo>
                  <a:cubicBezTo>
                    <a:pt x="121" y="387"/>
                    <a:pt x="130" y="374"/>
                    <a:pt x="124" y="347"/>
                  </a:cubicBezTo>
                  <a:cubicBezTo>
                    <a:pt x="127" y="351"/>
                    <a:pt x="122" y="342"/>
                    <a:pt x="125" y="342"/>
                  </a:cubicBezTo>
                  <a:cubicBezTo>
                    <a:pt x="130" y="335"/>
                    <a:pt x="124" y="329"/>
                    <a:pt x="123" y="323"/>
                  </a:cubicBezTo>
                  <a:cubicBezTo>
                    <a:pt x="123" y="323"/>
                    <a:pt x="123" y="323"/>
                    <a:pt x="122" y="323"/>
                  </a:cubicBezTo>
                  <a:cubicBezTo>
                    <a:pt x="123" y="313"/>
                    <a:pt x="123" y="313"/>
                    <a:pt x="123" y="313"/>
                  </a:cubicBezTo>
                  <a:cubicBezTo>
                    <a:pt x="127" y="319"/>
                    <a:pt x="119" y="306"/>
                    <a:pt x="123" y="312"/>
                  </a:cubicBezTo>
                  <a:cubicBezTo>
                    <a:pt x="126" y="286"/>
                    <a:pt x="123" y="253"/>
                    <a:pt x="125" y="224"/>
                  </a:cubicBezTo>
                  <a:cubicBezTo>
                    <a:pt x="124" y="225"/>
                    <a:pt x="124" y="225"/>
                    <a:pt x="124" y="225"/>
                  </a:cubicBezTo>
                  <a:cubicBezTo>
                    <a:pt x="124" y="218"/>
                    <a:pt x="123" y="209"/>
                    <a:pt x="124" y="203"/>
                  </a:cubicBezTo>
                  <a:cubicBezTo>
                    <a:pt x="126" y="197"/>
                    <a:pt x="122" y="190"/>
                    <a:pt x="122" y="188"/>
                  </a:cubicBezTo>
                  <a:cubicBezTo>
                    <a:pt x="120" y="182"/>
                    <a:pt x="124" y="177"/>
                    <a:pt x="124" y="179"/>
                  </a:cubicBezTo>
                  <a:cubicBezTo>
                    <a:pt x="123" y="173"/>
                    <a:pt x="119" y="166"/>
                    <a:pt x="121" y="157"/>
                  </a:cubicBezTo>
                  <a:cubicBezTo>
                    <a:pt x="125" y="154"/>
                    <a:pt x="118" y="132"/>
                    <a:pt x="123" y="132"/>
                  </a:cubicBezTo>
                  <a:cubicBezTo>
                    <a:pt x="122" y="132"/>
                    <a:pt x="122" y="132"/>
                    <a:pt x="122" y="132"/>
                  </a:cubicBezTo>
                  <a:cubicBezTo>
                    <a:pt x="125" y="122"/>
                    <a:pt x="122" y="112"/>
                    <a:pt x="123" y="102"/>
                  </a:cubicBezTo>
                  <a:cubicBezTo>
                    <a:pt x="126" y="105"/>
                    <a:pt x="129" y="109"/>
                    <a:pt x="130" y="114"/>
                  </a:cubicBezTo>
                  <a:cubicBezTo>
                    <a:pt x="128" y="117"/>
                    <a:pt x="139" y="131"/>
                    <a:pt x="141" y="131"/>
                  </a:cubicBezTo>
                  <a:cubicBezTo>
                    <a:pt x="143" y="128"/>
                    <a:pt x="143" y="128"/>
                    <a:pt x="143" y="128"/>
                  </a:cubicBezTo>
                  <a:cubicBezTo>
                    <a:pt x="147" y="133"/>
                    <a:pt x="146" y="137"/>
                    <a:pt x="151" y="140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0" y="140"/>
                    <a:pt x="151" y="141"/>
                    <a:pt x="151" y="141"/>
                  </a:cubicBezTo>
                  <a:cubicBezTo>
                    <a:pt x="152" y="141"/>
                    <a:pt x="156" y="140"/>
                    <a:pt x="154" y="149"/>
                  </a:cubicBezTo>
                  <a:cubicBezTo>
                    <a:pt x="153" y="149"/>
                    <a:pt x="153" y="149"/>
                    <a:pt x="153" y="149"/>
                  </a:cubicBezTo>
                  <a:cubicBezTo>
                    <a:pt x="153" y="150"/>
                    <a:pt x="154" y="149"/>
                    <a:pt x="154" y="150"/>
                  </a:cubicBezTo>
                  <a:cubicBezTo>
                    <a:pt x="154" y="148"/>
                    <a:pt x="154" y="148"/>
                    <a:pt x="154" y="148"/>
                  </a:cubicBezTo>
                  <a:cubicBezTo>
                    <a:pt x="156" y="148"/>
                    <a:pt x="157" y="148"/>
                    <a:pt x="158" y="149"/>
                  </a:cubicBezTo>
                  <a:cubicBezTo>
                    <a:pt x="158" y="149"/>
                    <a:pt x="157" y="150"/>
                    <a:pt x="157" y="150"/>
                  </a:cubicBezTo>
                  <a:cubicBezTo>
                    <a:pt x="159" y="152"/>
                    <a:pt x="159" y="152"/>
                    <a:pt x="159" y="152"/>
                  </a:cubicBezTo>
                  <a:cubicBezTo>
                    <a:pt x="158" y="154"/>
                    <a:pt x="158" y="154"/>
                    <a:pt x="158" y="154"/>
                  </a:cubicBezTo>
                  <a:cubicBezTo>
                    <a:pt x="159" y="154"/>
                    <a:pt x="163" y="151"/>
                    <a:pt x="162" y="154"/>
                  </a:cubicBezTo>
                  <a:cubicBezTo>
                    <a:pt x="164" y="152"/>
                    <a:pt x="164" y="154"/>
                    <a:pt x="165" y="153"/>
                  </a:cubicBezTo>
                  <a:cubicBezTo>
                    <a:pt x="165" y="153"/>
                    <a:pt x="164" y="154"/>
                    <a:pt x="164" y="154"/>
                  </a:cubicBezTo>
                  <a:cubicBezTo>
                    <a:pt x="165" y="155"/>
                    <a:pt x="167" y="157"/>
                    <a:pt x="169" y="156"/>
                  </a:cubicBezTo>
                  <a:cubicBezTo>
                    <a:pt x="169" y="156"/>
                    <a:pt x="171" y="148"/>
                    <a:pt x="173" y="146"/>
                  </a:cubicBezTo>
                  <a:cubicBezTo>
                    <a:pt x="174" y="147"/>
                    <a:pt x="174" y="146"/>
                    <a:pt x="175" y="145"/>
                  </a:cubicBezTo>
                  <a:cubicBezTo>
                    <a:pt x="174" y="145"/>
                    <a:pt x="174" y="145"/>
                    <a:pt x="174" y="145"/>
                  </a:cubicBezTo>
                  <a:cubicBezTo>
                    <a:pt x="174" y="144"/>
                    <a:pt x="175" y="143"/>
                    <a:pt x="176" y="142"/>
                  </a:cubicBezTo>
                  <a:cubicBezTo>
                    <a:pt x="175" y="142"/>
                    <a:pt x="175" y="142"/>
                    <a:pt x="175" y="142"/>
                  </a:cubicBezTo>
                  <a:cubicBezTo>
                    <a:pt x="175" y="142"/>
                    <a:pt x="175" y="142"/>
                    <a:pt x="175" y="142"/>
                  </a:cubicBezTo>
                  <a:cubicBezTo>
                    <a:pt x="175" y="142"/>
                    <a:pt x="175" y="143"/>
                    <a:pt x="175" y="143"/>
                  </a:cubicBezTo>
                  <a:cubicBezTo>
                    <a:pt x="174" y="143"/>
                    <a:pt x="174" y="143"/>
                    <a:pt x="174" y="143"/>
                  </a:cubicBezTo>
                  <a:cubicBezTo>
                    <a:pt x="174" y="143"/>
                    <a:pt x="174" y="143"/>
                    <a:pt x="174" y="143"/>
                  </a:cubicBezTo>
                  <a:cubicBezTo>
                    <a:pt x="174" y="142"/>
                    <a:pt x="174" y="142"/>
                    <a:pt x="174" y="141"/>
                  </a:cubicBezTo>
                  <a:cubicBezTo>
                    <a:pt x="175" y="140"/>
                    <a:pt x="175" y="140"/>
                    <a:pt x="175" y="140"/>
                  </a:cubicBezTo>
                  <a:cubicBezTo>
                    <a:pt x="172" y="141"/>
                    <a:pt x="176" y="133"/>
                    <a:pt x="175" y="132"/>
                  </a:cubicBezTo>
                  <a:cubicBezTo>
                    <a:pt x="176" y="130"/>
                    <a:pt x="174" y="131"/>
                    <a:pt x="174" y="129"/>
                  </a:cubicBezTo>
                  <a:cubicBezTo>
                    <a:pt x="173" y="127"/>
                    <a:pt x="175" y="127"/>
                    <a:pt x="176" y="125"/>
                  </a:cubicBezTo>
                  <a:cubicBezTo>
                    <a:pt x="176" y="123"/>
                    <a:pt x="174" y="126"/>
                    <a:pt x="174" y="126"/>
                  </a:cubicBezTo>
                  <a:cubicBezTo>
                    <a:pt x="175" y="123"/>
                    <a:pt x="175" y="123"/>
                    <a:pt x="175" y="123"/>
                  </a:cubicBezTo>
                  <a:cubicBezTo>
                    <a:pt x="176" y="124"/>
                    <a:pt x="176" y="123"/>
                    <a:pt x="176" y="123"/>
                  </a:cubicBezTo>
                  <a:cubicBezTo>
                    <a:pt x="176" y="121"/>
                    <a:pt x="177" y="117"/>
                    <a:pt x="174" y="119"/>
                  </a:cubicBezTo>
                  <a:cubicBezTo>
                    <a:pt x="174" y="116"/>
                    <a:pt x="175" y="116"/>
                    <a:pt x="175" y="115"/>
                  </a:cubicBezTo>
                  <a:cubicBezTo>
                    <a:pt x="175" y="115"/>
                    <a:pt x="175" y="116"/>
                    <a:pt x="174" y="116"/>
                  </a:cubicBezTo>
                  <a:cubicBezTo>
                    <a:pt x="175" y="115"/>
                    <a:pt x="174" y="116"/>
                    <a:pt x="173" y="117"/>
                  </a:cubicBezTo>
                  <a:cubicBezTo>
                    <a:pt x="172" y="116"/>
                    <a:pt x="175" y="108"/>
                    <a:pt x="172" y="110"/>
                  </a:cubicBezTo>
                  <a:cubicBezTo>
                    <a:pt x="172" y="109"/>
                    <a:pt x="172" y="109"/>
                    <a:pt x="172" y="109"/>
                  </a:cubicBezTo>
                  <a:cubicBezTo>
                    <a:pt x="170" y="111"/>
                    <a:pt x="168" y="112"/>
                    <a:pt x="166" y="112"/>
                  </a:cubicBezTo>
                  <a:cubicBezTo>
                    <a:pt x="167" y="111"/>
                    <a:pt x="167" y="111"/>
                    <a:pt x="167" y="111"/>
                  </a:cubicBezTo>
                  <a:cubicBezTo>
                    <a:pt x="166" y="111"/>
                    <a:pt x="166" y="111"/>
                    <a:pt x="166" y="111"/>
                  </a:cubicBezTo>
                  <a:cubicBezTo>
                    <a:pt x="166" y="110"/>
                    <a:pt x="167" y="110"/>
                    <a:pt x="167" y="110"/>
                  </a:cubicBezTo>
                  <a:cubicBezTo>
                    <a:pt x="165" y="109"/>
                    <a:pt x="166" y="107"/>
                    <a:pt x="165" y="10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160" y="108"/>
                    <a:pt x="162" y="104"/>
                    <a:pt x="160" y="105"/>
                  </a:cubicBezTo>
                  <a:cubicBezTo>
                    <a:pt x="161" y="103"/>
                    <a:pt x="161" y="103"/>
                    <a:pt x="161" y="103"/>
                  </a:cubicBezTo>
                  <a:cubicBezTo>
                    <a:pt x="164" y="98"/>
                    <a:pt x="159" y="102"/>
                    <a:pt x="159" y="101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1" y="99"/>
                    <a:pt x="161" y="99"/>
                    <a:pt x="161" y="99"/>
                  </a:cubicBezTo>
                  <a:cubicBezTo>
                    <a:pt x="162" y="97"/>
                    <a:pt x="162" y="96"/>
                    <a:pt x="163" y="95"/>
                  </a:cubicBezTo>
                  <a:cubicBezTo>
                    <a:pt x="163" y="95"/>
                    <a:pt x="163" y="95"/>
                    <a:pt x="163" y="95"/>
                  </a:cubicBezTo>
                  <a:cubicBezTo>
                    <a:pt x="163" y="95"/>
                    <a:pt x="163" y="95"/>
                    <a:pt x="163" y="95"/>
                  </a:cubicBezTo>
                  <a:cubicBezTo>
                    <a:pt x="163" y="95"/>
                    <a:pt x="163" y="95"/>
                    <a:pt x="163" y="95"/>
                  </a:cubicBezTo>
                  <a:cubicBezTo>
                    <a:pt x="161" y="95"/>
                    <a:pt x="160" y="95"/>
                    <a:pt x="160" y="94"/>
                  </a:cubicBezTo>
                  <a:cubicBezTo>
                    <a:pt x="159" y="93"/>
                    <a:pt x="157" y="93"/>
                    <a:pt x="158" y="89"/>
                  </a:cubicBezTo>
                  <a:cubicBezTo>
                    <a:pt x="156" y="90"/>
                    <a:pt x="156" y="90"/>
                    <a:pt x="156" y="90"/>
                  </a:cubicBezTo>
                  <a:cubicBezTo>
                    <a:pt x="156" y="88"/>
                    <a:pt x="156" y="88"/>
                    <a:pt x="156" y="88"/>
                  </a:cubicBezTo>
                  <a:cubicBezTo>
                    <a:pt x="158" y="87"/>
                    <a:pt x="158" y="87"/>
                    <a:pt x="158" y="87"/>
                  </a:cubicBezTo>
                  <a:cubicBezTo>
                    <a:pt x="159" y="88"/>
                    <a:pt x="161" y="91"/>
                    <a:pt x="162" y="93"/>
                  </a:cubicBezTo>
                  <a:cubicBezTo>
                    <a:pt x="163" y="92"/>
                    <a:pt x="163" y="92"/>
                    <a:pt x="163" y="92"/>
                  </a:cubicBezTo>
                  <a:cubicBezTo>
                    <a:pt x="163" y="91"/>
                    <a:pt x="161" y="90"/>
                    <a:pt x="161" y="89"/>
                  </a:cubicBezTo>
                  <a:cubicBezTo>
                    <a:pt x="161" y="89"/>
                    <a:pt x="162" y="87"/>
                    <a:pt x="164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59" y="83"/>
                    <a:pt x="159" y="83"/>
                    <a:pt x="159" y="78"/>
                  </a:cubicBezTo>
                  <a:cubicBezTo>
                    <a:pt x="158" y="79"/>
                    <a:pt x="158" y="79"/>
                    <a:pt x="158" y="79"/>
                  </a:cubicBezTo>
                  <a:cubicBezTo>
                    <a:pt x="157" y="78"/>
                    <a:pt x="156" y="78"/>
                    <a:pt x="158" y="77"/>
                  </a:cubicBezTo>
                  <a:cubicBezTo>
                    <a:pt x="157" y="74"/>
                    <a:pt x="156" y="71"/>
                    <a:pt x="158" y="68"/>
                  </a:cubicBezTo>
                  <a:cubicBezTo>
                    <a:pt x="156" y="69"/>
                    <a:pt x="156" y="69"/>
                    <a:pt x="156" y="69"/>
                  </a:cubicBezTo>
                  <a:cubicBezTo>
                    <a:pt x="155" y="69"/>
                    <a:pt x="158" y="66"/>
                    <a:pt x="155" y="68"/>
                  </a:cubicBezTo>
                  <a:cubicBezTo>
                    <a:pt x="153" y="67"/>
                    <a:pt x="153" y="67"/>
                    <a:pt x="153" y="67"/>
                  </a:cubicBezTo>
                  <a:cubicBezTo>
                    <a:pt x="153" y="66"/>
                    <a:pt x="152" y="66"/>
                    <a:pt x="153" y="65"/>
                  </a:cubicBezTo>
                  <a:cubicBezTo>
                    <a:pt x="153" y="65"/>
                    <a:pt x="153" y="65"/>
                    <a:pt x="153" y="65"/>
                  </a:cubicBezTo>
                  <a:cubicBezTo>
                    <a:pt x="153" y="65"/>
                    <a:pt x="153" y="65"/>
                    <a:pt x="153" y="65"/>
                  </a:cubicBezTo>
                  <a:cubicBezTo>
                    <a:pt x="153" y="65"/>
                    <a:pt x="153" y="65"/>
                    <a:pt x="153" y="65"/>
                  </a:cubicBezTo>
                  <a:cubicBezTo>
                    <a:pt x="153" y="65"/>
                    <a:pt x="153" y="65"/>
                    <a:pt x="153" y="65"/>
                  </a:cubicBezTo>
                  <a:cubicBezTo>
                    <a:pt x="153" y="64"/>
                    <a:pt x="152" y="64"/>
                    <a:pt x="152" y="64"/>
                  </a:cubicBezTo>
                  <a:cubicBezTo>
                    <a:pt x="151" y="64"/>
                    <a:pt x="151" y="65"/>
                    <a:pt x="151" y="63"/>
                  </a:cubicBezTo>
                  <a:cubicBezTo>
                    <a:pt x="151" y="61"/>
                    <a:pt x="147" y="63"/>
                    <a:pt x="147" y="62"/>
                  </a:cubicBezTo>
                  <a:cubicBezTo>
                    <a:pt x="148" y="60"/>
                    <a:pt x="148" y="59"/>
                    <a:pt x="149" y="58"/>
                  </a:cubicBezTo>
                  <a:cubicBezTo>
                    <a:pt x="149" y="54"/>
                    <a:pt x="146" y="56"/>
                    <a:pt x="144" y="52"/>
                  </a:cubicBezTo>
                  <a:cubicBezTo>
                    <a:pt x="144" y="49"/>
                    <a:pt x="145" y="45"/>
                    <a:pt x="148" y="44"/>
                  </a:cubicBezTo>
                  <a:cubicBezTo>
                    <a:pt x="145" y="45"/>
                    <a:pt x="146" y="45"/>
                    <a:pt x="144" y="44"/>
                  </a:cubicBezTo>
                  <a:cubicBezTo>
                    <a:pt x="144" y="43"/>
                    <a:pt x="145" y="43"/>
                    <a:pt x="146" y="42"/>
                  </a:cubicBezTo>
                  <a:cubicBezTo>
                    <a:pt x="146" y="38"/>
                    <a:pt x="144" y="42"/>
                    <a:pt x="143" y="40"/>
                  </a:cubicBezTo>
                  <a:cubicBezTo>
                    <a:pt x="141" y="42"/>
                    <a:pt x="139" y="45"/>
                    <a:pt x="138" y="45"/>
                  </a:cubicBezTo>
                  <a:cubicBezTo>
                    <a:pt x="138" y="46"/>
                    <a:pt x="138" y="46"/>
                    <a:pt x="138" y="46"/>
                  </a:cubicBezTo>
                  <a:cubicBezTo>
                    <a:pt x="136" y="46"/>
                    <a:pt x="135" y="45"/>
                    <a:pt x="135" y="42"/>
                  </a:cubicBezTo>
                  <a:cubicBezTo>
                    <a:pt x="136" y="40"/>
                    <a:pt x="136" y="40"/>
                    <a:pt x="136" y="40"/>
                  </a:cubicBezTo>
                  <a:cubicBezTo>
                    <a:pt x="134" y="39"/>
                    <a:pt x="134" y="39"/>
                    <a:pt x="134" y="39"/>
                  </a:cubicBezTo>
                  <a:cubicBezTo>
                    <a:pt x="135" y="37"/>
                    <a:pt x="135" y="37"/>
                    <a:pt x="135" y="37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3" y="35"/>
                    <a:pt x="132" y="34"/>
                    <a:pt x="131" y="32"/>
                  </a:cubicBezTo>
                  <a:cubicBezTo>
                    <a:pt x="132" y="31"/>
                    <a:pt x="132" y="31"/>
                    <a:pt x="132" y="31"/>
                  </a:cubicBezTo>
                  <a:cubicBezTo>
                    <a:pt x="132" y="27"/>
                    <a:pt x="131" y="25"/>
                    <a:pt x="129" y="24"/>
                  </a:cubicBezTo>
                  <a:cubicBezTo>
                    <a:pt x="128" y="24"/>
                    <a:pt x="127" y="23"/>
                    <a:pt x="126" y="21"/>
                  </a:cubicBezTo>
                  <a:cubicBezTo>
                    <a:pt x="127" y="19"/>
                    <a:pt x="127" y="19"/>
                    <a:pt x="127" y="19"/>
                  </a:cubicBezTo>
                  <a:cubicBezTo>
                    <a:pt x="127" y="15"/>
                    <a:pt x="126" y="23"/>
                    <a:pt x="125" y="20"/>
                  </a:cubicBezTo>
                  <a:cubicBezTo>
                    <a:pt x="126" y="16"/>
                    <a:pt x="126" y="16"/>
                    <a:pt x="126" y="16"/>
                  </a:cubicBezTo>
                  <a:cubicBezTo>
                    <a:pt x="124" y="20"/>
                    <a:pt x="125" y="13"/>
                    <a:pt x="125" y="10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22" y="9"/>
                    <a:pt x="124" y="5"/>
                    <a:pt x="124" y="3"/>
                  </a:cubicBezTo>
                  <a:cubicBezTo>
                    <a:pt x="124" y="3"/>
                    <a:pt x="123" y="4"/>
                    <a:pt x="123" y="5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3" y="2"/>
                    <a:pt x="123" y="2"/>
                    <a:pt x="122" y="2"/>
                  </a:cubicBezTo>
                  <a:cubicBezTo>
                    <a:pt x="122" y="3"/>
                    <a:pt x="122" y="3"/>
                    <a:pt x="122" y="3"/>
                  </a:cubicBezTo>
                  <a:cubicBezTo>
                    <a:pt x="122" y="2"/>
                    <a:pt x="121" y="2"/>
                    <a:pt x="121" y="4"/>
                  </a:cubicBezTo>
                  <a:cubicBezTo>
                    <a:pt x="121" y="3"/>
                    <a:pt x="121" y="1"/>
                    <a:pt x="121" y="1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9" y="6"/>
                    <a:pt x="119" y="6"/>
                    <a:pt x="119" y="6"/>
                  </a:cubicBezTo>
                  <a:cubicBezTo>
                    <a:pt x="118" y="13"/>
                    <a:pt x="118" y="13"/>
                    <a:pt x="118" y="13"/>
                  </a:cubicBezTo>
                  <a:cubicBezTo>
                    <a:pt x="116" y="20"/>
                    <a:pt x="116" y="14"/>
                    <a:pt x="115" y="17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14" y="18"/>
                    <a:pt x="114" y="16"/>
                    <a:pt x="113" y="16"/>
                  </a:cubicBezTo>
                  <a:cubicBezTo>
                    <a:pt x="113" y="16"/>
                    <a:pt x="114" y="18"/>
                    <a:pt x="113" y="19"/>
                  </a:cubicBezTo>
                  <a:cubicBezTo>
                    <a:pt x="113" y="20"/>
                    <a:pt x="113" y="17"/>
                    <a:pt x="112" y="17"/>
                  </a:cubicBezTo>
                  <a:cubicBezTo>
                    <a:pt x="112" y="21"/>
                    <a:pt x="111" y="25"/>
                    <a:pt x="110" y="24"/>
                  </a:cubicBezTo>
                  <a:cubicBezTo>
                    <a:pt x="110" y="24"/>
                    <a:pt x="110" y="23"/>
                    <a:pt x="110" y="23"/>
                  </a:cubicBezTo>
                  <a:cubicBezTo>
                    <a:pt x="110" y="24"/>
                    <a:pt x="109" y="25"/>
                    <a:pt x="109" y="25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5"/>
                    <a:pt x="107" y="29"/>
                    <a:pt x="107" y="26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2" y="30"/>
                    <a:pt x="102" y="30"/>
                    <a:pt x="102" y="30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31"/>
                    <a:pt x="98" y="29"/>
                    <a:pt x="99" y="33"/>
                  </a:cubicBezTo>
                  <a:cubicBezTo>
                    <a:pt x="97" y="32"/>
                    <a:pt x="96" y="39"/>
                    <a:pt x="95" y="34"/>
                  </a:cubicBezTo>
                  <a:cubicBezTo>
                    <a:pt x="93" y="35"/>
                    <a:pt x="92" y="38"/>
                    <a:pt x="91" y="40"/>
                  </a:cubicBezTo>
                  <a:cubicBezTo>
                    <a:pt x="89" y="42"/>
                    <a:pt x="88" y="44"/>
                    <a:pt x="85" y="46"/>
                  </a:cubicBezTo>
                  <a:cubicBezTo>
                    <a:pt x="84" y="45"/>
                    <a:pt x="82" y="46"/>
                    <a:pt x="80" y="47"/>
                  </a:cubicBezTo>
                  <a:cubicBezTo>
                    <a:pt x="79" y="48"/>
                    <a:pt x="78" y="49"/>
                    <a:pt x="77" y="49"/>
                  </a:cubicBezTo>
                  <a:cubicBezTo>
                    <a:pt x="77" y="50"/>
                    <a:pt x="76" y="50"/>
                    <a:pt x="76" y="50"/>
                  </a:cubicBezTo>
                  <a:cubicBezTo>
                    <a:pt x="74" y="54"/>
                    <a:pt x="73" y="57"/>
                    <a:pt x="71" y="61"/>
                  </a:cubicBezTo>
                  <a:cubicBezTo>
                    <a:pt x="65" y="58"/>
                    <a:pt x="67" y="66"/>
                    <a:pt x="63" y="66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0" y="66"/>
                    <a:pt x="61" y="71"/>
                    <a:pt x="57" y="70"/>
                  </a:cubicBezTo>
                  <a:cubicBezTo>
                    <a:pt x="57" y="71"/>
                    <a:pt x="57" y="72"/>
                    <a:pt x="57" y="72"/>
                  </a:cubicBezTo>
                  <a:cubicBezTo>
                    <a:pt x="57" y="72"/>
                    <a:pt x="57" y="72"/>
                    <a:pt x="58" y="73"/>
                  </a:cubicBezTo>
                  <a:cubicBezTo>
                    <a:pt x="57" y="73"/>
                    <a:pt x="56" y="75"/>
                    <a:pt x="5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0"/>
                    <a:pt x="54" y="74"/>
                    <a:pt x="52" y="73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2" y="84"/>
                    <a:pt x="44" y="78"/>
                    <a:pt x="43" y="86"/>
                  </a:cubicBezTo>
                  <a:cubicBezTo>
                    <a:pt x="42" y="83"/>
                    <a:pt x="43" y="88"/>
                    <a:pt x="41" y="85"/>
                  </a:cubicBezTo>
                  <a:cubicBezTo>
                    <a:pt x="37" y="83"/>
                    <a:pt x="39" y="87"/>
                    <a:pt x="39" y="89"/>
                  </a:cubicBezTo>
                  <a:cubicBezTo>
                    <a:pt x="39" y="89"/>
                    <a:pt x="39" y="89"/>
                    <a:pt x="39" y="90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6" y="86"/>
                    <a:pt x="38" y="94"/>
                    <a:pt x="37" y="91"/>
                  </a:cubicBezTo>
                  <a:cubicBezTo>
                    <a:pt x="31" y="91"/>
                    <a:pt x="27" y="98"/>
                    <a:pt x="21" y="100"/>
                  </a:cubicBezTo>
                  <a:cubicBezTo>
                    <a:pt x="22" y="101"/>
                    <a:pt x="22" y="101"/>
                    <a:pt x="22" y="101"/>
                  </a:cubicBezTo>
                  <a:cubicBezTo>
                    <a:pt x="20" y="101"/>
                    <a:pt x="19" y="104"/>
                    <a:pt x="18" y="103"/>
                  </a:cubicBezTo>
                  <a:cubicBezTo>
                    <a:pt x="16" y="102"/>
                    <a:pt x="17" y="106"/>
                    <a:pt x="17" y="107"/>
                  </a:cubicBezTo>
                  <a:cubicBezTo>
                    <a:pt x="16" y="109"/>
                    <a:pt x="13" y="107"/>
                    <a:pt x="14" y="106"/>
                  </a:cubicBezTo>
                  <a:cubicBezTo>
                    <a:pt x="13" y="108"/>
                    <a:pt x="14" y="112"/>
                    <a:pt x="12" y="111"/>
                  </a:cubicBezTo>
                  <a:cubicBezTo>
                    <a:pt x="9" y="109"/>
                    <a:pt x="9" y="117"/>
                    <a:pt x="7" y="114"/>
                  </a:cubicBezTo>
                  <a:cubicBezTo>
                    <a:pt x="7" y="114"/>
                    <a:pt x="7" y="114"/>
                    <a:pt x="7" y="114"/>
                  </a:cubicBezTo>
                  <a:cubicBezTo>
                    <a:pt x="3" y="113"/>
                    <a:pt x="4" y="118"/>
                    <a:pt x="0" y="11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21"/>
                    <a:pt x="1" y="126"/>
                    <a:pt x="2" y="130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23" y="145"/>
                    <a:pt x="27" y="142"/>
                    <a:pt x="30" y="139"/>
                  </a:cubicBezTo>
                  <a:cubicBezTo>
                    <a:pt x="42" y="137"/>
                    <a:pt x="42" y="137"/>
                    <a:pt x="42" y="137"/>
                  </a:cubicBezTo>
                  <a:cubicBezTo>
                    <a:pt x="49" y="132"/>
                    <a:pt x="56" y="127"/>
                    <a:pt x="63" y="121"/>
                  </a:cubicBezTo>
                  <a:cubicBezTo>
                    <a:pt x="62" y="117"/>
                    <a:pt x="62" y="117"/>
                    <a:pt x="62" y="117"/>
                  </a:cubicBezTo>
                  <a:cubicBezTo>
                    <a:pt x="70" y="119"/>
                    <a:pt x="72" y="110"/>
                    <a:pt x="78" y="109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78" y="106"/>
                    <a:pt x="79" y="108"/>
                    <a:pt x="79" y="108"/>
                  </a:cubicBezTo>
                  <a:cubicBezTo>
                    <a:pt x="82" y="105"/>
                    <a:pt x="85" y="103"/>
                    <a:pt x="87" y="101"/>
                  </a:cubicBezTo>
                  <a:cubicBezTo>
                    <a:pt x="87" y="121"/>
                    <a:pt x="87" y="141"/>
                    <a:pt x="88" y="16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2" y="249"/>
                    <a:pt x="82" y="288"/>
                    <a:pt x="83" y="328"/>
                  </a:cubicBezTo>
                  <a:cubicBezTo>
                    <a:pt x="87" y="336"/>
                    <a:pt x="87" y="336"/>
                    <a:pt x="87" y="336"/>
                  </a:cubicBezTo>
                  <a:cubicBezTo>
                    <a:pt x="81" y="359"/>
                    <a:pt x="88" y="389"/>
                    <a:pt x="85" y="415"/>
                  </a:cubicBezTo>
                  <a:cubicBezTo>
                    <a:pt x="88" y="415"/>
                    <a:pt x="88" y="415"/>
                    <a:pt x="88" y="415"/>
                  </a:cubicBezTo>
                  <a:cubicBezTo>
                    <a:pt x="89" y="422"/>
                    <a:pt x="87" y="422"/>
                    <a:pt x="86" y="423"/>
                  </a:cubicBezTo>
                  <a:cubicBezTo>
                    <a:pt x="88" y="456"/>
                    <a:pt x="91" y="490"/>
                    <a:pt x="96" y="523"/>
                  </a:cubicBezTo>
                  <a:cubicBezTo>
                    <a:pt x="98" y="539"/>
                    <a:pt x="100" y="556"/>
                    <a:pt x="103" y="572"/>
                  </a:cubicBezTo>
                  <a:cubicBezTo>
                    <a:pt x="105" y="580"/>
                    <a:pt x="107" y="588"/>
                    <a:pt x="109" y="597"/>
                  </a:cubicBezTo>
                  <a:cubicBezTo>
                    <a:pt x="112" y="605"/>
                    <a:pt x="114" y="613"/>
                    <a:pt x="120" y="623"/>
                  </a:cubicBezTo>
                  <a:cubicBezTo>
                    <a:pt x="121" y="625"/>
                    <a:pt x="123" y="628"/>
                    <a:pt x="126" y="632"/>
                  </a:cubicBezTo>
                  <a:cubicBezTo>
                    <a:pt x="129" y="635"/>
                    <a:pt x="133" y="638"/>
                    <a:pt x="136" y="640"/>
                  </a:cubicBezTo>
                  <a:cubicBezTo>
                    <a:pt x="143" y="644"/>
                    <a:pt x="149" y="647"/>
                    <a:pt x="151" y="649"/>
                  </a:cubicBezTo>
                  <a:cubicBezTo>
                    <a:pt x="163" y="652"/>
                    <a:pt x="173" y="654"/>
                    <a:pt x="184" y="655"/>
                  </a:cubicBezTo>
                  <a:cubicBezTo>
                    <a:pt x="194" y="657"/>
                    <a:pt x="204" y="659"/>
                    <a:pt x="214" y="661"/>
                  </a:cubicBezTo>
                  <a:cubicBezTo>
                    <a:pt x="213" y="661"/>
                    <a:pt x="213" y="661"/>
                    <a:pt x="213" y="661"/>
                  </a:cubicBezTo>
                  <a:cubicBezTo>
                    <a:pt x="223" y="662"/>
                    <a:pt x="223" y="662"/>
                    <a:pt x="223" y="662"/>
                  </a:cubicBezTo>
                  <a:cubicBezTo>
                    <a:pt x="223" y="662"/>
                    <a:pt x="223" y="662"/>
                    <a:pt x="223" y="663"/>
                  </a:cubicBezTo>
                  <a:cubicBezTo>
                    <a:pt x="233" y="662"/>
                    <a:pt x="249" y="666"/>
                    <a:pt x="262" y="668"/>
                  </a:cubicBezTo>
                  <a:cubicBezTo>
                    <a:pt x="261" y="668"/>
                    <a:pt x="261" y="668"/>
                    <a:pt x="261" y="668"/>
                  </a:cubicBezTo>
                  <a:cubicBezTo>
                    <a:pt x="298" y="671"/>
                    <a:pt x="334" y="672"/>
                    <a:pt x="369" y="672"/>
                  </a:cubicBezTo>
                  <a:cubicBezTo>
                    <a:pt x="404" y="672"/>
                    <a:pt x="439" y="672"/>
                    <a:pt x="476" y="673"/>
                  </a:cubicBezTo>
                  <a:cubicBezTo>
                    <a:pt x="509" y="677"/>
                    <a:pt x="549" y="671"/>
                    <a:pt x="587" y="673"/>
                  </a:cubicBezTo>
                  <a:cubicBezTo>
                    <a:pt x="594" y="676"/>
                    <a:pt x="672" y="671"/>
                    <a:pt x="679" y="669"/>
                  </a:cubicBezTo>
                  <a:cubicBezTo>
                    <a:pt x="670" y="666"/>
                    <a:pt x="670" y="666"/>
                    <a:pt x="670" y="666"/>
                  </a:cubicBezTo>
                  <a:cubicBezTo>
                    <a:pt x="699" y="664"/>
                    <a:pt x="713" y="666"/>
                    <a:pt x="738" y="662"/>
                  </a:cubicBezTo>
                  <a:cubicBezTo>
                    <a:pt x="736" y="663"/>
                    <a:pt x="736" y="663"/>
                    <a:pt x="736" y="663"/>
                  </a:cubicBezTo>
                  <a:cubicBezTo>
                    <a:pt x="739" y="663"/>
                    <a:pt x="738" y="662"/>
                    <a:pt x="739" y="661"/>
                  </a:cubicBezTo>
                  <a:cubicBezTo>
                    <a:pt x="740" y="660"/>
                    <a:pt x="742" y="661"/>
                    <a:pt x="747" y="665"/>
                  </a:cubicBezTo>
                  <a:cubicBezTo>
                    <a:pt x="747" y="665"/>
                    <a:pt x="747" y="665"/>
                    <a:pt x="747" y="665"/>
                  </a:cubicBezTo>
                  <a:cubicBezTo>
                    <a:pt x="747" y="665"/>
                    <a:pt x="747" y="665"/>
                    <a:pt x="747" y="665"/>
                  </a:cubicBezTo>
                  <a:cubicBezTo>
                    <a:pt x="746" y="663"/>
                    <a:pt x="746" y="663"/>
                    <a:pt x="746" y="663"/>
                  </a:cubicBezTo>
                  <a:cubicBezTo>
                    <a:pt x="747" y="663"/>
                    <a:pt x="747" y="661"/>
                    <a:pt x="748" y="661"/>
                  </a:cubicBezTo>
                  <a:cubicBezTo>
                    <a:pt x="749" y="661"/>
                    <a:pt x="749" y="662"/>
                    <a:pt x="749" y="662"/>
                  </a:cubicBezTo>
                  <a:cubicBezTo>
                    <a:pt x="751" y="662"/>
                    <a:pt x="751" y="662"/>
                    <a:pt x="751" y="662"/>
                  </a:cubicBezTo>
                  <a:cubicBezTo>
                    <a:pt x="752" y="664"/>
                    <a:pt x="752" y="664"/>
                    <a:pt x="752" y="664"/>
                  </a:cubicBezTo>
                  <a:cubicBezTo>
                    <a:pt x="753" y="662"/>
                    <a:pt x="753" y="658"/>
                    <a:pt x="755" y="660"/>
                  </a:cubicBezTo>
                  <a:cubicBezTo>
                    <a:pt x="754" y="657"/>
                    <a:pt x="756" y="658"/>
                    <a:pt x="755" y="657"/>
                  </a:cubicBezTo>
                  <a:cubicBezTo>
                    <a:pt x="756" y="657"/>
                    <a:pt x="756" y="658"/>
                    <a:pt x="756" y="658"/>
                  </a:cubicBezTo>
                  <a:cubicBezTo>
                    <a:pt x="757" y="658"/>
                    <a:pt x="760" y="657"/>
                    <a:pt x="760" y="655"/>
                  </a:cubicBezTo>
                  <a:close/>
                  <a:moveTo>
                    <a:pt x="749" y="662"/>
                  </a:moveTo>
                  <a:cubicBezTo>
                    <a:pt x="749" y="662"/>
                    <a:pt x="749" y="662"/>
                    <a:pt x="749" y="662"/>
                  </a:cubicBezTo>
                  <a:cubicBezTo>
                    <a:pt x="749" y="663"/>
                    <a:pt x="749" y="663"/>
                    <a:pt x="749" y="662"/>
                  </a:cubicBezTo>
                  <a:close/>
                  <a:moveTo>
                    <a:pt x="632" y="637"/>
                  </a:moveTo>
                  <a:cubicBezTo>
                    <a:pt x="632" y="637"/>
                    <a:pt x="632" y="637"/>
                    <a:pt x="632" y="637"/>
                  </a:cubicBezTo>
                  <a:cubicBezTo>
                    <a:pt x="630" y="635"/>
                    <a:pt x="630" y="635"/>
                    <a:pt x="630" y="635"/>
                  </a:cubicBezTo>
                  <a:lnTo>
                    <a:pt x="632" y="637"/>
                  </a:lnTo>
                  <a:close/>
                  <a:moveTo>
                    <a:pt x="730" y="632"/>
                  </a:moveTo>
                  <a:cubicBezTo>
                    <a:pt x="732" y="632"/>
                    <a:pt x="733" y="632"/>
                    <a:pt x="734" y="631"/>
                  </a:cubicBezTo>
                  <a:cubicBezTo>
                    <a:pt x="730" y="631"/>
                    <a:pt x="730" y="632"/>
                    <a:pt x="730" y="632"/>
                  </a:cubicBezTo>
                  <a:close/>
                  <a:moveTo>
                    <a:pt x="756" y="660"/>
                  </a:moveTo>
                  <a:cubicBezTo>
                    <a:pt x="757" y="660"/>
                    <a:pt x="756" y="659"/>
                    <a:pt x="756" y="658"/>
                  </a:cubicBezTo>
                  <a:cubicBezTo>
                    <a:pt x="755" y="659"/>
                    <a:pt x="755" y="659"/>
                    <a:pt x="755" y="659"/>
                  </a:cubicBezTo>
                  <a:cubicBezTo>
                    <a:pt x="756" y="659"/>
                    <a:pt x="756" y="659"/>
                    <a:pt x="756" y="660"/>
                  </a:cubicBezTo>
                  <a:close/>
                  <a:moveTo>
                    <a:pt x="753" y="645"/>
                  </a:moveTo>
                  <a:cubicBezTo>
                    <a:pt x="753" y="644"/>
                    <a:pt x="753" y="644"/>
                    <a:pt x="753" y="644"/>
                  </a:cubicBezTo>
                  <a:cubicBezTo>
                    <a:pt x="753" y="644"/>
                    <a:pt x="753" y="644"/>
                    <a:pt x="753" y="645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229783C-098C-1042-8821-024E1CDDA732}"/>
                </a:ext>
              </a:extLst>
            </p:cNvPr>
            <p:cNvSpPr txBox="1"/>
            <p:nvPr/>
          </p:nvSpPr>
          <p:spPr>
            <a:xfrm>
              <a:off x="3511892" y="1275287"/>
              <a:ext cx="5983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ICMP TTL EXPIRED – YOUR PACKET JUST DIED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50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DCC3-AD32-A44B-A207-D90CE246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065" y="365125"/>
            <a:ext cx="9934360" cy="7794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ITF Devanagari Book" panose="02000000000000000000" pitchFamily="2" charset="0"/>
                <a:cs typeface="ITF Devanagari Book" panose="02000000000000000000" pitchFamily="2" charset="0"/>
              </a:rPr>
              <a:t>Why can’t I log in ? (insert random curse)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28DD8-843D-E541-B31A-F1FF9E29821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29065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653FF-4CBB-A946-8A0D-F38474AB382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77751" y="3984567"/>
            <a:ext cx="2266760" cy="2766409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A4D1461-233D-194C-92C7-BF90A29BB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5582" y="1311133"/>
            <a:ext cx="64385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LDAP login example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Same error message, no matter what</a:t>
            </a:r>
          </a:p>
          <a:p>
            <a:r>
              <a:rPr lang="en-US" dirty="0">
                <a:solidFill>
                  <a:schemeClr val="bg1"/>
                </a:solidFill>
              </a:rPr>
              <a:t>correct username</a:t>
            </a:r>
          </a:p>
          <a:p>
            <a:r>
              <a:rPr lang="en-US" dirty="0">
                <a:solidFill>
                  <a:schemeClr val="bg1"/>
                </a:solidFill>
              </a:rPr>
              <a:t>wrong username (is this the right one?)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2FF4A1-FD67-034E-8E53-C1A4B32C4D8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7751" y="1144588"/>
            <a:ext cx="2266760" cy="270888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427433F-4CE6-074A-909F-F21891DF4E46}"/>
              </a:ext>
            </a:extLst>
          </p:cNvPr>
          <p:cNvSpPr/>
          <p:nvPr/>
        </p:nvSpPr>
        <p:spPr>
          <a:xfrm>
            <a:off x="1799617" y="2305456"/>
            <a:ext cx="2013626" cy="3891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CE412-CE10-AE41-95EF-269C86C8759A}"/>
              </a:ext>
            </a:extLst>
          </p:cNvPr>
          <p:cNvSpPr/>
          <p:nvPr/>
        </p:nvSpPr>
        <p:spPr>
          <a:xfrm>
            <a:off x="1838529" y="5173218"/>
            <a:ext cx="2013626" cy="3891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01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DCC3-AD32-A44B-A207-D90CE246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065" y="365125"/>
            <a:ext cx="9934360" cy="7794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ITF Devanagari Book" panose="02000000000000000000" pitchFamily="2" charset="0"/>
                <a:cs typeface="ITF Devanagari Book" panose="02000000000000000000" pitchFamily="2" charset="0"/>
              </a:rPr>
              <a:t>Just a little detail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28DD8-843D-E541-B31A-F1FF9E29821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29065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75A049-3A2D-4240-9FFC-D1ADBE6A5CD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6614" y="1144588"/>
            <a:ext cx="10675386" cy="57134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178B2F-96F5-784B-B142-F2D8DA2C4957}"/>
              </a:ext>
            </a:extLst>
          </p:cNvPr>
          <p:cNvSpPr txBox="1"/>
          <p:nvPr/>
        </p:nvSpPr>
        <p:spPr>
          <a:xfrm>
            <a:off x="7348654" y="6318709"/>
            <a:ext cx="747131" cy="3498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6F063-C3B0-DA4B-B4E6-5A8880C1184D}"/>
              </a:ext>
            </a:extLst>
          </p:cNvPr>
          <p:cNvSpPr txBox="1"/>
          <p:nvPr/>
        </p:nvSpPr>
        <p:spPr>
          <a:xfrm>
            <a:off x="8939562" y="5545558"/>
            <a:ext cx="747131" cy="3498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69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DCC3-AD32-A44B-A207-D90CE246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065" y="365125"/>
            <a:ext cx="9934360" cy="7794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ITF Devanagari Book" panose="02000000000000000000" pitchFamily="2" charset="0"/>
                <a:cs typeface="ITF Devanagari Book" panose="02000000000000000000" pitchFamily="2" charset="0"/>
              </a:rPr>
              <a:t>That’s why!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28DD8-843D-E541-B31A-F1FF9E29821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29065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D930E2-0053-C748-8414-2D669C47F50E}"/>
              </a:ext>
            </a:extLst>
          </p:cNvPr>
          <p:cNvSpPr txBox="1"/>
          <p:nvPr/>
        </p:nvSpPr>
        <p:spPr>
          <a:xfrm>
            <a:off x="1429064" y="1420238"/>
            <a:ext cx="1076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FF00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A8AB268-27A7-AA48-ADC8-DC1003478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275109"/>
              </p:ext>
            </p:extLst>
          </p:nvPr>
        </p:nvGraphicFramePr>
        <p:xfrm>
          <a:off x="1877437" y="1806734"/>
          <a:ext cx="9338553" cy="3095342"/>
        </p:xfrm>
        <a:graphic>
          <a:graphicData uri="http://schemas.openxmlformats.org/drawingml/2006/table">
            <a:tbl>
              <a:tblPr/>
              <a:tblGrid>
                <a:gridCol w="988426">
                  <a:extLst>
                    <a:ext uri="{9D8B030D-6E8A-4147-A177-3AD203B41FA5}">
                      <a16:colId xmlns:a16="http://schemas.microsoft.com/office/drawing/2014/main" val="823688189"/>
                    </a:ext>
                  </a:extLst>
                </a:gridCol>
                <a:gridCol w="8350127">
                  <a:extLst>
                    <a:ext uri="{9D8B030D-6E8A-4147-A177-3AD203B41FA5}">
                      <a16:colId xmlns:a16="http://schemas.microsoft.com/office/drawing/2014/main" val="530791405"/>
                    </a:ext>
                  </a:extLst>
                </a:gridCol>
              </a:tblGrid>
              <a:tr h="271959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solidFill>
                            <a:srgbClr val="FFFF00"/>
                          </a:solidFill>
                          <a:effectLst/>
                        </a:rPr>
                        <a:t>525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user not found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498610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solidFill>
                            <a:srgbClr val="FFFF00"/>
                          </a:solidFill>
                          <a:effectLst/>
                        </a:rPr>
                        <a:t>52e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invalid credentials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095646"/>
                  </a:ext>
                </a:extLst>
              </a:tr>
              <a:tr h="300277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solidFill>
                            <a:srgbClr val="FFFF00"/>
                          </a:solidFill>
                          <a:effectLst/>
                        </a:rPr>
                        <a:t>530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not permitted to logon at this time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701683"/>
                  </a:ext>
                </a:extLst>
              </a:tr>
              <a:tr h="310837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531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solidFill>
                            <a:srgbClr val="FFFF00"/>
                          </a:solidFill>
                          <a:effectLst/>
                        </a:rPr>
                        <a:t>not permitted to logon at this workstation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815324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532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solidFill>
                            <a:srgbClr val="FFFF00"/>
                          </a:solidFill>
                          <a:effectLst/>
                        </a:rPr>
                        <a:t>password expired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172610"/>
                  </a:ext>
                </a:extLst>
              </a:tr>
              <a:tr h="835081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solidFill>
                            <a:srgbClr val="FFFF00"/>
                          </a:solidFill>
                          <a:effectLst/>
                        </a:rPr>
                        <a:t>533</a:t>
                      </a:r>
                      <a:br>
                        <a:rPr lang="en-US" sz="1800">
                          <a:solidFill>
                            <a:srgbClr val="FFFF00"/>
                          </a:solidFill>
                          <a:effectLst/>
                        </a:rPr>
                      </a:br>
                      <a:r>
                        <a:rPr lang="en-US" sz="1800">
                          <a:solidFill>
                            <a:srgbClr val="FFFF00"/>
                          </a:solidFill>
                          <a:effectLst/>
                        </a:rPr>
                        <a:t>534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solidFill>
                            <a:srgbClr val="FFFF00"/>
                          </a:solidFill>
                          <a:effectLst/>
                        </a:rPr>
                        <a:t>account disabled </a:t>
                      </a:r>
                      <a:br>
                        <a:rPr lang="en-US" sz="1800">
                          <a:solidFill>
                            <a:srgbClr val="FFFF00"/>
                          </a:solidFill>
                          <a:effectLst/>
                        </a:rPr>
                      </a:br>
                      <a:r>
                        <a:rPr lang="en-US" sz="1800">
                          <a:solidFill>
                            <a:srgbClr val="FFFF00"/>
                          </a:solidFill>
                          <a:effectLst/>
                        </a:rPr>
                        <a:t>The user has not been granted the requested logon type at this machine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895281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solidFill>
                            <a:srgbClr val="FFFF00"/>
                          </a:solidFill>
                          <a:effectLst/>
                        </a:rPr>
                        <a:t>701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solidFill>
                            <a:srgbClr val="FFFF00"/>
                          </a:solidFill>
                          <a:effectLst/>
                        </a:rPr>
                        <a:t>account expired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339590"/>
                  </a:ext>
                </a:extLst>
              </a:tr>
              <a:tr h="277547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773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user must reset password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102092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solidFill>
                            <a:srgbClr val="FFFF00"/>
                          </a:solidFill>
                          <a:effectLst/>
                        </a:rPr>
                        <a:t>775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user account locked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00565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94F6D23-AFCD-1F4C-AECB-D646E3B190AC}"/>
              </a:ext>
            </a:extLst>
          </p:cNvPr>
          <p:cNvSpPr/>
          <p:nvPr/>
        </p:nvSpPr>
        <p:spPr>
          <a:xfrm>
            <a:off x="1762223" y="6077112"/>
            <a:ext cx="9601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Reference: http://www-01.ibm.com/support/</a:t>
            </a:r>
            <a:r>
              <a:rPr lang="en-US" dirty="0" err="1">
                <a:solidFill>
                  <a:schemeClr val="bg1"/>
                </a:solidFill>
              </a:rPr>
              <a:t>docview.wss?uid</a:t>
            </a:r>
            <a:r>
              <a:rPr lang="en-US" dirty="0">
                <a:solidFill>
                  <a:schemeClr val="bg1"/>
                </a:solidFill>
              </a:rPr>
              <a:t>=swg21290631</a:t>
            </a:r>
          </a:p>
        </p:txBody>
      </p:sp>
    </p:spTree>
    <p:extLst>
      <p:ext uri="{BB962C8B-B14F-4D97-AF65-F5344CB8AC3E}">
        <p14:creationId xmlns:p14="http://schemas.microsoft.com/office/powerpoint/2010/main" val="468961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DCC3-AD32-A44B-A207-D90CE246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065" y="365125"/>
            <a:ext cx="9934360" cy="7794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ITF Devanagari Book" panose="02000000000000000000" pitchFamily="2" charset="0"/>
                <a:cs typeface="ITF Devanagari Book" panose="02000000000000000000" pitchFamily="2" charset="0"/>
              </a:rPr>
              <a:t>TCP Sequence Numbers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28DD8-843D-E541-B31A-F1FF9E29821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29065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D930E2-0053-C748-8414-2D669C47F50E}"/>
              </a:ext>
            </a:extLst>
          </p:cNvPr>
          <p:cNvSpPr txBox="1"/>
          <p:nvPr/>
        </p:nvSpPr>
        <p:spPr>
          <a:xfrm>
            <a:off x="1429064" y="1420238"/>
            <a:ext cx="1076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4F6D23-AFCD-1F4C-AECB-D646E3B190AC}"/>
              </a:ext>
            </a:extLst>
          </p:cNvPr>
          <p:cNvSpPr/>
          <p:nvPr/>
        </p:nvSpPr>
        <p:spPr>
          <a:xfrm>
            <a:off x="1762223" y="6077112"/>
            <a:ext cx="9601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Reference: http://www-01.ibm.com/support/</a:t>
            </a:r>
            <a:r>
              <a:rPr lang="en-US" dirty="0" err="1">
                <a:solidFill>
                  <a:schemeClr val="bg1"/>
                </a:solidFill>
              </a:rPr>
              <a:t>docview.wss?uid</a:t>
            </a:r>
            <a:r>
              <a:rPr lang="en-US" dirty="0">
                <a:solidFill>
                  <a:schemeClr val="bg1"/>
                </a:solidFill>
              </a:rPr>
              <a:t>=swg21290631</a:t>
            </a:r>
          </a:p>
        </p:txBody>
      </p:sp>
    </p:spTree>
    <p:extLst>
      <p:ext uri="{BB962C8B-B14F-4D97-AF65-F5344CB8AC3E}">
        <p14:creationId xmlns:p14="http://schemas.microsoft.com/office/powerpoint/2010/main" val="1191089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DCC3-AD32-A44B-A207-D90CE246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065" y="86627"/>
            <a:ext cx="9934360" cy="6660682"/>
          </a:xfrm>
        </p:spPr>
        <p:txBody>
          <a:bodyPr>
            <a:noAutofit/>
          </a:bodyPr>
          <a:lstStyle/>
          <a:p>
            <a:pPr algn="ctr"/>
            <a:r>
              <a:rPr lang="en-US" sz="9000" dirty="0">
                <a:solidFill>
                  <a:schemeClr val="bg1"/>
                </a:solidFill>
                <a:latin typeface="ITF Devanagari Book" panose="02000000000000000000" pitchFamily="2" charset="0"/>
                <a:cs typeface="ITF Devanagari Book" panose="02000000000000000000" pitchFamily="2" charset="0"/>
              </a:rPr>
              <a:t>DEMO</a:t>
            </a:r>
            <a:br>
              <a:rPr lang="en-US" sz="9000" dirty="0">
                <a:solidFill>
                  <a:schemeClr val="bg1"/>
                </a:solidFill>
                <a:latin typeface="ITF Devanagari Book" panose="02000000000000000000" pitchFamily="2" charset="0"/>
                <a:cs typeface="ITF Devanagari Book" panose="02000000000000000000" pitchFamily="2" charset="0"/>
              </a:rPr>
            </a:br>
            <a:r>
              <a:rPr lang="en-US" sz="9000" dirty="0">
                <a:solidFill>
                  <a:schemeClr val="bg1"/>
                </a:solidFill>
                <a:latin typeface="ITF Devanagari Book" panose="02000000000000000000" pitchFamily="2" charset="0"/>
                <a:cs typeface="ITF Devanagari Book" panose="02000000000000000000" pitchFamily="2" charset="0"/>
              </a:rPr>
              <a:t> Sequence</a:t>
            </a:r>
            <a:br>
              <a:rPr lang="en-US" sz="9000" dirty="0">
                <a:solidFill>
                  <a:schemeClr val="bg1"/>
                </a:solidFill>
                <a:latin typeface="ITF Devanagari Book" panose="02000000000000000000" pitchFamily="2" charset="0"/>
                <a:cs typeface="ITF Devanagari Book" panose="02000000000000000000" pitchFamily="2" charset="0"/>
              </a:rPr>
            </a:br>
            <a:r>
              <a:rPr lang="en-US" sz="9000" dirty="0">
                <a:solidFill>
                  <a:schemeClr val="bg1"/>
                </a:solidFill>
                <a:latin typeface="ITF Devanagari Book" panose="02000000000000000000" pitchFamily="2" charset="0"/>
                <a:cs typeface="ITF Devanagari Book" panose="02000000000000000000" pitchFamily="2" charset="0"/>
              </a:rPr>
              <a:t>Numbers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28DD8-843D-E541-B31A-F1FF9E29821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29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62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DCC3-AD32-A44B-A207-D90CE246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065" y="86627"/>
            <a:ext cx="9934360" cy="6660682"/>
          </a:xfrm>
        </p:spPr>
        <p:txBody>
          <a:bodyPr>
            <a:noAutofit/>
          </a:bodyPr>
          <a:lstStyle/>
          <a:p>
            <a:pPr algn="ctr"/>
            <a:r>
              <a:rPr lang="en-US" sz="9000" dirty="0">
                <a:solidFill>
                  <a:schemeClr val="bg1"/>
                </a:solidFill>
                <a:latin typeface="ITF Devanagari Book" panose="02000000000000000000" pitchFamily="2" charset="0"/>
                <a:cs typeface="ITF Devanagari Book" panose="02000000000000000000" pitchFamily="2" charset="0"/>
              </a:rPr>
              <a:t>DEMO</a:t>
            </a:r>
            <a:br>
              <a:rPr lang="en-US" sz="9000" dirty="0">
                <a:solidFill>
                  <a:schemeClr val="bg1"/>
                </a:solidFill>
                <a:latin typeface="ITF Devanagari Book" panose="02000000000000000000" pitchFamily="2" charset="0"/>
                <a:cs typeface="ITF Devanagari Book" panose="02000000000000000000" pitchFamily="2" charset="0"/>
              </a:rPr>
            </a:br>
            <a:r>
              <a:rPr lang="en-US" sz="9000" dirty="0">
                <a:solidFill>
                  <a:schemeClr val="bg1"/>
                </a:solidFill>
                <a:latin typeface="ITF Devanagari Book" panose="02000000000000000000" pitchFamily="2" charset="0"/>
                <a:cs typeface="ITF Devanagari Book" panose="02000000000000000000" pitchFamily="2" charset="0"/>
              </a:rPr>
              <a:t> Decrypting</a:t>
            </a:r>
            <a:br>
              <a:rPr lang="en-US" sz="9000" dirty="0">
                <a:solidFill>
                  <a:schemeClr val="bg1"/>
                </a:solidFill>
                <a:latin typeface="ITF Devanagari Book" panose="02000000000000000000" pitchFamily="2" charset="0"/>
                <a:cs typeface="ITF Devanagari Book" panose="02000000000000000000" pitchFamily="2" charset="0"/>
              </a:rPr>
            </a:br>
            <a:r>
              <a:rPr lang="en-US" sz="9000" dirty="0">
                <a:solidFill>
                  <a:schemeClr val="bg1"/>
                </a:solidFill>
                <a:latin typeface="ITF Devanagari Book" panose="02000000000000000000" pitchFamily="2" charset="0"/>
                <a:cs typeface="ITF Devanagari Book" panose="02000000000000000000" pitchFamily="2" charset="0"/>
              </a:rPr>
              <a:t>SSL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28DD8-843D-E541-B31A-F1FF9E29821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29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90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DCC3-AD32-A44B-A207-D90CE246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065" y="365125"/>
            <a:ext cx="9934360" cy="7794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ITF Devanagari Book" panose="02000000000000000000" pitchFamily="2" charset="0"/>
                <a:cs typeface="ITF Devanagari Book" panose="02000000000000000000" pitchFamily="2" charset="0"/>
              </a:rPr>
              <a:t>Where do I go from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03521-5F2D-4C48-92F7-1BADC0D79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066" y="1825625"/>
            <a:ext cx="9924734" cy="4351338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4400" dirty="0">
                <a:solidFill>
                  <a:schemeClr val="bg1"/>
                </a:solidFill>
                <a:latin typeface="ITF Devanagari Book" panose="02000000000000000000" pitchFamily="2" charset="0"/>
                <a:ea typeface="+mj-ea"/>
                <a:cs typeface="ITF Devanagari Book" panose="02000000000000000000" pitchFamily="2" charset="0"/>
              </a:rPr>
              <a:t>Take Baselines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4400" dirty="0">
                <a:solidFill>
                  <a:schemeClr val="bg1"/>
                </a:solidFill>
                <a:latin typeface="ITF Devanagari Book" panose="02000000000000000000" pitchFamily="2" charset="0"/>
                <a:ea typeface="+mj-ea"/>
                <a:cs typeface="ITF Devanagari Book" panose="02000000000000000000" pitchFamily="2" charset="0"/>
              </a:rPr>
              <a:t>Check out sample packet captures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4400" dirty="0">
                <a:solidFill>
                  <a:schemeClr val="bg1"/>
                </a:solidFill>
                <a:latin typeface="ITF Devanagari Book" panose="02000000000000000000" pitchFamily="2" charset="0"/>
                <a:ea typeface="+mj-ea"/>
                <a:cs typeface="ITF Devanagari Book" panose="02000000000000000000" pitchFamily="2" charset="0"/>
              </a:rPr>
              <a:t>Use profiles (take or create)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4400" dirty="0">
                <a:solidFill>
                  <a:schemeClr val="bg1"/>
                </a:solidFill>
                <a:latin typeface="ITF Devanagari Book" panose="02000000000000000000" pitchFamily="2" charset="0"/>
                <a:ea typeface="+mj-ea"/>
                <a:cs typeface="ITF Devanagari Book" panose="02000000000000000000" pitchFamily="2" charset="0"/>
              </a:rPr>
              <a:t>Check out </a:t>
            </a:r>
            <a:r>
              <a:rPr lang="en-US" sz="4400" dirty="0" err="1">
                <a:solidFill>
                  <a:schemeClr val="bg1"/>
                </a:solidFill>
                <a:latin typeface="ITF Devanagari Book" panose="02000000000000000000" pitchFamily="2" charset="0"/>
                <a:ea typeface="+mj-ea"/>
                <a:cs typeface="ITF Devanagari Book" panose="02000000000000000000" pitchFamily="2" charset="0"/>
              </a:rPr>
              <a:t>SharkFest</a:t>
            </a:r>
            <a:r>
              <a:rPr lang="en-US" sz="4400" dirty="0">
                <a:solidFill>
                  <a:schemeClr val="bg1"/>
                </a:solidFill>
                <a:latin typeface="ITF Devanagari Book" panose="02000000000000000000" pitchFamily="2" charset="0"/>
                <a:ea typeface="+mj-ea"/>
                <a:cs typeface="ITF Devanagari Book" panose="02000000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ITF Devanagari Book" panose="02000000000000000000" pitchFamily="2" charset="0"/>
                <a:ea typeface="+mj-ea"/>
                <a:cs typeface="ITF Devanagari Book" panose="02000000000000000000" pitchFamily="2" charset="0"/>
              </a:rPr>
              <a:t>youtube</a:t>
            </a:r>
            <a:r>
              <a:rPr lang="en-US" sz="4400" dirty="0">
                <a:solidFill>
                  <a:schemeClr val="bg1"/>
                </a:solidFill>
                <a:latin typeface="ITF Devanagari Book" panose="02000000000000000000" pitchFamily="2" charset="0"/>
                <a:ea typeface="+mj-ea"/>
                <a:cs typeface="ITF Devanagari Book" panose="02000000000000000000" pitchFamily="2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28DD8-843D-E541-B31A-F1FF9E29821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29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8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DCC3-AD32-A44B-A207-D90CE246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065" y="365125"/>
            <a:ext cx="9934360" cy="7794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ITF Devanagari Book" panose="02000000000000000000" pitchFamily="2" charset="0"/>
                <a:cs typeface="ITF Devanagari Book" panose="02000000000000000000" pitchFamily="2" charset="0"/>
              </a:rPr>
              <a:t>Wireshark is …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28DD8-843D-E541-B31A-F1FF9E29821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29065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85B48D-0258-8547-B919-765A8B5E39C6}"/>
              </a:ext>
            </a:extLst>
          </p:cNvPr>
          <p:cNvSpPr/>
          <p:nvPr/>
        </p:nvSpPr>
        <p:spPr>
          <a:xfrm>
            <a:off x="2560845" y="1975396"/>
            <a:ext cx="76708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Calibri" panose="020F050202020403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	</a:t>
            </a:r>
            <a:r>
              <a:rPr lang="en-US" sz="4800" dirty="0">
                <a:solidFill>
                  <a:srgbClr val="FFFFFF"/>
                </a:solidFill>
                <a:latin typeface="Calibri" panose="020F0502020204030204" pitchFamily="34" charset="0"/>
              </a:rPr>
              <a:t>Packet Capture Software</a:t>
            </a:r>
            <a:endParaRPr lang="en-US" dirty="0">
              <a:solidFill>
                <a:srgbClr val="000000"/>
              </a:solidFill>
              <a:latin typeface="ArialMT"/>
            </a:endParaRPr>
          </a:p>
          <a:p>
            <a:r>
              <a:rPr lang="en-US" sz="4800" dirty="0">
                <a:solidFill>
                  <a:srgbClr val="FFFFFF"/>
                </a:solidFill>
                <a:latin typeface="Calibri" panose="020F0502020204030204" pitchFamily="34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	</a:t>
            </a:r>
            <a:r>
              <a:rPr lang="en-US" sz="4800" dirty="0">
                <a:solidFill>
                  <a:srgbClr val="FFFFFF"/>
                </a:solidFill>
                <a:latin typeface="Calibri" panose="020F0502020204030204" pitchFamily="34" charset="0"/>
              </a:rPr>
              <a:t>Hacker Tool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	</a:t>
            </a:r>
          </a:p>
          <a:p>
            <a:r>
              <a:rPr lang="en-US" sz="4800" dirty="0">
                <a:solidFill>
                  <a:srgbClr val="FFFFFF"/>
                </a:solidFill>
                <a:latin typeface="Calibri" panose="020F0502020204030204" pitchFamily="34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	</a:t>
            </a:r>
            <a:r>
              <a:rPr lang="en-US" sz="4800" dirty="0">
                <a:solidFill>
                  <a:srgbClr val="FFFFFF"/>
                </a:solidFill>
                <a:latin typeface="Calibri" panose="020F0502020204030204" pitchFamily="34" charset="0"/>
              </a:rPr>
              <a:t>Protocol Analyzer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	</a:t>
            </a:r>
          </a:p>
          <a:p>
            <a:r>
              <a:rPr lang="en-US" sz="4800" dirty="0">
                <a:solidFill>
                  <a:srgbClr val="FFFFFF"/>
                </a:solidFill>
                <a:latin typeface="Calibri" panose="020F0502020204030204" pitchFamily="34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	</a:t>
            </a:r>
            <a:r>
              <a:rPr lang="en-US" sz="4800" dirty="0">
                <a:solidFill>
                  <a:srgbClr val="FFFFFF"/>
                </a:solidFill>
                <a:latin typeface="Calibri" panose="020F0502020204030204" pitchFamily="34" charset="0"/>
              </a:rPr>
              <a:t>Best thing since sliced pan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5549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DCC3-AD32-A44B-A207-D90CE246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065" y="86627"/>
            <a:ext cx="9934360" cy="6660682"/>
          </a:xfrm>
        </p:spPr>
        <p:txBody>
          <a:bodyPr>
            <a:noAutofit/>
          </a:bodyPr>
          <a:lstStyle/>
          <a:p>
            <a:pPr algn="ctr"/>
            <a:r>
              <a:rPr lang="en-US" sz="9000" dirty="0">
                <a:solidFill>
                  <a:schemeClr val="bg1"/>
                </a:solidFill>
                <a:latin typeface="ITF Devanagari Book" panose="02000000000000000000" pitchFamily="2" charset="0"/>
                <a:cs typeface="ITF Devanagari Book" panose="02000000000000000000" pitchFamily="2" charset="0"/>
              </a:rPr>
              <a:t>DEMO</a:t>
            </a:r>
            <a:br>
              <a:rPr lang="en-US" sz="9000" dirty="0">
                <a:solidFill>
                  <a:schemeClr val="bg1"/>
                </a:solidFill>
                <a:latin typeface="ITF Devanagari Book" panose="02000000000000000000" pitchFamily="2" charset="0"/>
                <a:cs typeface="ITF Devanagari Book" panose="02000000000000000000" pitchFamily="2" charset="0"/>
              </a:rPr>
            </a:br>
            <a:r>
              <a:rPr lang="en-US" sz="9000" dirty="0">
                <a:solidFill>
                  <a:schemeClr val="bg1"/>
                </a:solidFill>
                <a:latin typeface="ITF Devanagari Book" panose="02000000000000000000" pitchFamily="2" charset="0"/>
                <a:cs typeface="ITF Devanagari Book" panose="02000000000000000000" pitchFamily="2" charset="0"/>
              </a:rPr>
              <a:t> Protocol Analyzer</a:t>
            </a:r>
            <a:br>
              <a:rPr lang="en-US" sz="9000" dirty="0">
                <a:solidFill>
                  <a:schemeClr val="bg1"/>
                </a:solidFill>
                <a:latin typeface="ITF Devanagari Book" panose="02000000000000000000" pitchFamily="2" charset="0"/>
                <a:cs typeface="ITF Devanagari Book" panose="02000000000000000000" pitchFamily="2" charset="0"/>
              </a:rPr>
            </a:br>
            <a:endParaRPr lang="en-US" sz="9000" dirty="0">
              <a:solidFill>
                <a:schemeClr val="bg1"/>
              </a:solidFill>
              <a:latin typeface="ITF Devanagari Book" panose="02000000000000000000" pitchFamily="2" charset="0"/>
              <a:cs typeface="ITF Devanagari Book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28DD8-843D-E541-B31A-F1FF9E29821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29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2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928DD8-843D-E541-B31A-F1FF9E29821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29065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C9D6545-D263-2C43-9BD1-7586D4CB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065" y="365125"/>
            <a:ext cx="9934360" cy="44767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ITF Devanagari Book" panose="02000000000000000000" pitchFamily="2" charset="0"/>
                <a:cs typeface="ITF Devanagari Book" panose="02000000000000000000" pitchFamily="2" charset="0"/>
              </a:rPr>
              <a:t>Ethernet Frame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BA1E15-E52E-214F-B20F-6F2D1E5CCAF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2570" y="751840"/>
            <a:ext cx="8394700" cy="9207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9B534F-4A57-8E4F-94DB-CCBDE3D46D89}"/>
              </a:ext>
            </a:extLst>
          </p:cNvPr>
          <p:cNvSpPr/>
          <p:nvPr/>
        </p:nvSpPr>
        <p:spPr>
          <a:xfrm>
            <a:off x="1512570" y="1672590"/>
            <a:ext cx="8178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pitchFamily="2" charset="0"/>
              </a:rPr>
              <a:t>0x0800 </a:t>
            </a:r>
            <a:r>
              <a:rPr lang="en-US" dirty="0">
                <a:solidFill>
                  <a:srgbClr val="FFFF00"/>
                </a:solidFill>
                <a:latin typeface="Courier" pitchFamily="2" charset="0"/>
                <a:hlinkClick r:id="rId5" tooltip="IPv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IPv4</a:t>
            </a:r>
            <a:r>
              <a:rPr lang="en-US" dirty="0">
                <a:solidFill>
                  <a:srgbClr val="FFFF00"/>
                </a:solidFill>
                <a:latin typeface="Courier" pitchFamily="2" charset="0"/>
              </a:rPr>
              <a:t> datagram</a:t>
            </a:r>
          </a:p>
          <a:p>
            <a:r>
              <a:rPr lang="en-US" dirty="0">
                <a:solidFill>
                  <a:srgbClr val="FFFF00"/>
                </a:solidFill>
                <a:latin typeface="Courier" pitchFamily="2" charset="0"/>
              </a:rPr>
              <a:t>0x0806 indicates an </a:t>
            </a:r>
            <a:r>
              <a:rPr lang="en-US" dirty="0">
                <a:solidFill>
                  <a:srgbClr val="FFFF00"/>
                </a:solidFill>
                <a:latin typeface="Courier" pitchFamily="2" charset="0"/>
                <a:hlinkClick r:id="rId6" tooltip="Address Resolution Protoco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ARP</a:t>
            </a:r>
            <a:r>
              <a:rPr lang="en-US" dirty="0">
                <a:solidFill>
                  <a:srgbClr val="FFFF00"/>
                </a:solidFill>
                <a:latin typeface="Courier" pitchFamily="2" charset="0"/>
              </a:rPr>
              <a:t> frame</a:t>
            </a:r>
          </a:p>
          <a:p>
            <a:r>
              <a:rPr lang="en-US" dirty="0">
                <a:solidFill>
                  <a:srgbClr val="FFFF00"/>
                </a:solidFill>
                <a:latin typeface="Courier" pitchFamily="2" charset="0"/>
              </a:rPr>
              <a:t>0x86DD indicates an </a:t>
            </a:r>
            <a:r>
              <a:rPr lang="en-US" dirty="0">
                <a:solidFill>
                  <a:srgbClr val="FFFF00"/>
                </a:solidFill>
                <a:latin typeface="Courier" pitchFamily="2" charset="0"/>
                <a:hlinkClick r:id="rId7" tooltip="IPv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IPv6</a:t>
            </a:r>
            <a:r>
              <a:rPr lang="en-US" dirty="0">
                <a:solidFill>
                  <a:srgbClr val="FFFF00"/>
                </a:solidFill>
                <a:latin typeface="Courier" pitchFamily="2" charset="0"/>
              </a:rPr>
              <a:t> frame and</a:t>
            </a:r>
          </a:p>
          <a:p>
            <a:r>
              <a:rPr lang="en-US" dirty="0">
                <a:solidFill>
                  <a:srgbClr val="FFFF00"/>
                </a:solidFill>
                <a:latin typeface="Courier" pitchFamily="2" charset="0"/>
              </a:rPr>
              <a:t>0x8100 indicates the presence of an IEEE 802.1Q tag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B2F82F-7101-1B4E-8B5C-99792A047519}"/>
              </a:ext>
            </a:extLst>
          </p:cNvPr>
          <p:cNvSpPr/>
          <p:nvPr/>
        </p:nvSpPr>
        <p:spPr>
          <a:xfrm>
            <a:off x="1412738" y="5824974"/>
            <a:ext cx="100375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Ref: </a:t>
            </a:r>
          </a:p>
          <a:p>
            <a:r>
              <a:rPr lang="en-US" dirty="0">
                <a:solidFill>
                  <a:schemeClr val="bg1"/>
                </a:solidFill>
                <a:hlinkClick r:id="rId8"/>
              </a:rPr>
              <a:t>https://en.wikipedia.org/wiki/Ethernet_frame#Ethernet_II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9"/>
              </a:rPr>
              <a:t>https://en.wikipedia.org/wiki/IPv4#Header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01BE8E-50DF-B047-B634-6F269E4905A3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2570" y="3617075"/>
            <a:ext cx="8394700" cy="150837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26A9D43-87AC-524F-84D6-2E68E9E41530}"/>
              </a:ext>
            </a:extLst>
          </p:cNvPr>
          <p:cNvSpPr txBox="1">
            <a:spLocks/>
          </p:cNvSpPr>
          <p:nvPr/>
        </p:nvSpPr>
        <p:spPr>
          <a:xfrm>
            <a:off x="1431290" y="3265000"/>
            <a:ext cx="9934360" cy="447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ITF Devanagari Book" panose="02000000000000000000" pitchFamily="2" charset="0"/>
                <a:cs typeface="ITF Devanagari Book" panose="02000000000000000000" pitchFamily="2" charset="0"/>
              </a:rPr>
              <a:t>IPv4 Header</a:t>
            </a:r>
          </a:p>
        </p:txBody>
      </p:sp>
    </p:spTree>
    <p:extLst>
      <p:ext uri="{BB962C8B-B14F-4D97-AF65-F5344CB8AC3E}">
        <p14:creationId xmlns:p14="http://schemas.microsoft.com/office/powerpoint/2010/main" val="186759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928DD8-843D-E541-B31A-F1FF9E29821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29065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C9D6545-D263-2C43-9BD1-7586D4CB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065" y="365125"/>
            <a:ext cx="9934360" cy="44767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ITF Devanagari Book" panose="02000000000000000000" pitchFamily="2" charset="0"/>
                <a:cs typeface="ITF Devanagari Book" panose="02000000000000000000" pitchFamily="2" charset="0"/>
              </a:rPr>
              <a:t>GIF header (yes! What’s that got to do with networking?)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D8820D-753A-D749-913D-43E6D6143A14}"/>
              </a:ext>
            </a:extLst>
          </p:cNvPr>
          <p:cNvSpPr/>
          <p:nvPr/>
        </p:nvSpPr>
        <p:spPr>
          <a:xfrm>
            <a:off x="1429065" y="1082203"/>
            <a:ext cx="10681655" cy="444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Courier" pitchFamily="2" charset="0"/>
              </a:rPr>
              <a:t>GIF format</a:t>
            </a:r>
          </a:p>
          <a:p>
            <a:r>
              <a:rPr lang="en-US" sz="1600" dirty="0">
                <a:solidFill>
                  <a:srgbClr val="FFFF00"/>
                </a:solidFill>
                <a:latin typeface="Courier" pitchFamily="2" charset="0"/>
              </a:rPr>
              <a:t>Byte Order: Little-endian</a:t>
            </a:r>
            <a:br>
              <a:rPr lang="en-US" sz="1600" dirty="0">
                <a:solidFill>
                  <a:srgbClr val="FFFF00"/>
                </a:solidFill>
                <a:latin typeface="Courier" pitchFamily="2" charset="0"/>
              </a:rPr>
            </a:br>
            <a:endParaRPr lang="en-US" sz="1600" dirty="0">
              <a:solidFill>
                <a:srgbClr val="FFFF00"/>
              </a:solidFill>
              <a:latin typeface="Courier" pitchFamily="2" charset="0"/>
            </a:endParaRPr>
          </a:p>
          <a:p>
            <a:r>
              <a:rPr lang="en-US" sz="1600" b="1" dirty="0">
                <a:solidFill>
                  <a:srgbClr val="FFFF00"/>
                </a:solidFill>
                <a:latin typeface="Courier" pitchFamily="2" charset="0"/>
              </a:rPr>
              <a:t>Offset         Length         Contents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urier" pitchFamily="2" charset="0"/>
              </a:rPr>
              <a:t>      0        3 bytes        "GIF"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urier" pitchFamily="2" charset="0"/>
              </a:rPr>
              <a:t>      3        3 bytes        "87a" or "89a"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urier" pitchFamily="2" charset="0"/>
              </a:rPr>
              <a:t>      6        2 bytes        &lt;Logical Screen Width&gt;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urier" pitchFamily="2" charset="0"/>
              </a:rPr>
              <a:t>      8        2 bytes        &lt;Logical </a:t>
            </a:r>
            <a:r>
              <a:rPr lang="en-US" sz="1600" b="1" dirty="0" err="1">
                <a:solidFill>
                  <a:srgbClr val="FFFF00"/>
                </a:solidFill>
                <a:latin typeface="Courier" pitchFamily="2" charset="0"/>
              </a:rPr>
              <a:t>Screeµn</a:t>
            </a:r>
            <a:r>
              <a:rPr lang="en-US" sz="1600" b="1" dirty="0">
                <a:solidFill>
                  <a:srgbClr val="FFFF00"/>
                </a:solidFill>
                <a:latin typeface="Courier" pitchFamily="2" charset="0"/>
              </a:rPr>
              <a:t> Height&gt;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urier" pitchFamily="2" charset="0"/>
              </a:rPr>
              <a:t>      10        1 byte         bit 0:        Global Color Table Flag (GCTF)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urier" pitchFamily="2" charset="0"/>
              </a:rPr>
              <a:t>                               bit 1..3: Color Resolution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urier" pitchFamily="2" charset="0"/>
              </a:rPr>
              <a:t>                               bit 4:        Sort Flag to Global Color Table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urier" pitchFamily="2" charset="0"/>
              </a:rPr>
              <a:t>                               bit 5..7: Size of Global Color Table: 2^(1+n)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urier" pitchFamily="2" charset="0"/>
              </a:rPr>
              <a:t>      11        1 byte         &lt;Background Color Index&gt;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urier" pitchFamily="2" charset="0"/>
              </a:rPr>
              <a:t>      12        1 byte         &lt;Pixel Aspect Ratio&gt;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urier" pitchFamily="2" charset="0"/>
              </a:rPr>
              <a:t>      13        ? bytes        &lt;Global Color Table(0..255 x 3 bytes) if GCTF is one&gt;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urier" pitchFamily="2" charset="0"/>
              </a:rPr>
              <a:t>                ? bytes        &lt;Blocks&gt;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urier" pitchFamily="2" charset="0"/>
              </a:rPr>
              <a:t>                1 bytes        &lt;Trailer&gt; (0x3b)</a:t>
            </a:r>
          </a:p>
          <a:p>
            <a:endParaRPr lang="en-US" sz="1100" b="1" dirty="0">
              <a:solidFill>
                <a:srgbClr val="FFFF00"/>
              </a:solidFill>
              <a:latin typeface="Courier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2A1F4E-584A-0345-81FC-98C850F09DCE}"/>
              </a:ext>
            </a:extLst>
          </p:cNvPr>
          <p:cNvSpPr/>
          <p:nvPr/>
        </p:nvSpPr>
        <p:spPr>
          <a:xfrm>
            <a:off x="1412738" y="5824974"/>
            <a:ext cx="100375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Ref: </a:t>
            </a: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http://www.onicos.com/staff/iz/formats/gif.html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DCC3-AD32-A44B-A207-D90CE246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065" y="365125"/>
            <a:ext cx="9934360" cy="7794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ITF Devanagari Book" panose="02000000000000000000" pitchFamily="2" charset="0"/>
                <a:cs typeface="ITF Devanagari Book" panose="02000000000000000000" pitchFamily="2" charset="0"/>
              </a:rPr>
              <a:t>traceroute (tracert)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03521-5F2D-4C48-92F7-1BADC0D79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066" y="1825625"/>
            <a:ext cx="9924734" cy="4351338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4400" dirty="0">
                <a:solidFill>
                  <a:schemeClr val="bg1"/>
                </a:solidFill>
                <a:latin typeface="ITF Devanagari Book" panose="02000000000000000000" pitchFamily="2" charset="0"/>
                <a:ea typeface="+mj-ea"/>
                <a:cs typeface="ITF Devanagari Book" panose="02000000000000000000" pitchFamily="2" charset="0"/>
              </a:rPr>
              <a:t>hands up if you have heard of it</a:t>
            </a:r>
          </a:p>
          <a:p>
            <a:pPr marL="0" indent="0">
              <a:spcBef>
                <a:spcPct val="0"/>
              </a:spcBef>
              <a:buNone/>
            </a:pPr>
            <a:endParaRPr lang="en-US" sz="4400" dirty="0">
              <a:solidFill>
                <a:schemeClr val="bg1"/>
              </a:solidFill>
              <a:latin typeface="ITF Devanagari Book" panose="02000000000000000000" pitchFamily="2" charset="0"/>
              <a:ea typeface="+mj-ea"/>
              <a:cs typeface="ITF Devanagari Book" panose="02000000000000000000" pitchFamily="2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4400" dirty="0">
                <a:solidFill>
                  <a:schemeClr val="bg1"/>
                </a:solidFill>
                <a:latin typeface="ITF Devanagari Book" panose="02000000000000000000" pitchFamily="2" charset="0"/>
                <a:ea typeface="+mj-ea"/>
                <a:cs typeface="ITF Devanagari Book" panose="02000000000000000000" pitchFamily="2" charset="0"/>
              </a:rPr>
              <a:t>Keep your hands up:</a:t>
            </a:r>
          </a:p>
          <a:p>
            <a:pPr>
              <a:spcBef>
                <a:spcPct val="0"/>
              </a:spcBef>
            </a:pPr>
            <a:r>
              <a:rPr lang="en-US" sz="4400" dirty="0">
                <a:solidFill>
                  <a:schemeClr val="bg1"/>
                </a:solidFill>
                <a:latin typeface="ITF Devanagari Book" panose="02000000000000000000" pitchFamily="2" charset="0"/>
                <a:ea typeface="+mj-ea"/>
                <a:cs typeface="ITF Devanagari Book" panose="02000000000000000000" pitchFamily="2" charset="0"/>
              </a:rPr>
              <a:t> If you know what it does</a:t>
            </a:r>
          </a:p>
          <a:p>
            <a:pPr>
              <a:spcBef>
                <a:spcPct val="0"/>
              </a:spcBef>
            </a:pPr>
            <a:r>
              <a:rPr lang="en-US" sz="4400" dirty="0">
                <a:solidFill>
                  <a:schemeClr val="bg1"/>
                </a:solidFill>
                <a:latin typeface="ITF Devanagari Book" panose="02000000000000000000" pitchFamily="2" charset="0"/>
                <a:ea typeface="+mj-ea"/>
                <a:cs typeface="ITF Devanagari Book" panose="02000000000000000000" pitchFamily="2" charset="0"/>
              </a:rPr>
              <a:t> If you know how it actually works</a:t>
            </a:r>
          </a:p>
          <a:p>
            <a:pPr marL="0" indent="0">
              <a:spcBef>
                <a:spcPct val="0"/>
              </a:spcBef>
              <a:buNone/>
            </a:pPr>
            <a:endParaRPr lang="en-US" sz="4400" dirty="0">
              <a:solidFill>
                <a:schemeClr val="bg1"/>
              </a:solidFill>
              <a:latin typeface="ITF Devanagari Book" panose="02000000000000000000" pitchFamily="2" charset="0"/>
              <a:ea typeface="+mj-ea"/>
              <a:cs typeface="ITF Devanagari Book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28DD8-843D-E541-B31A-F1FF9E29821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29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4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DCC3-AD32-A44B-A207-D90CE246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065" y="365125"/>
            <a:ext cx="9934360" cy="7794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ITF Devanagari Book" panose="02000000000000000000" pitchFamily="2" charset="0"/>
                <a:cs typeface="ITF Devanagari Book" panose="02000000000000000000" pitchFamily="2" charset="0"/>
              </a:rPr>
              <a:t>traceroute to </a:t>
            </a:r>
            <a:r>
              <a:rPr lang="en-US" dirty="0" err="1">
                <a:solidFill>
                  <a:schemeClr val="bg1"/>
                </a:solidFill>
                <a:latin typeface="ITF Devanagari Book" panose="02000000000000000000" pitchFamily="2" charset="0"/>
                <a:cs typeface="ITF Devanagari Book" panose="02000000000000000000" pitchFamily="2" charset="0"/>
              </a:rPr>
              <a:t>abc.de</a:t>
            </a:r>
            <a:endParaRPr lang="en-US" dirty="0">
              <a:solidFill>
                <a:schemeClr val="bg1"/>
              </a:solidFill>
              <a:latin typeface="ITF Devanagari Book" panose="02000000000000000000" pitchFamily="2" charset="0"/>
              <a:cs typeface="ITF Devanagari Book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03521-5F2D-4C48-92F7-1BADC0D79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537" y="1395663"/>
            <a:ext cx="10844463" cy="5303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rgbClr val="FFFF00"/>
                </a:solidFill>
                <a:latin typeface="Courier" pitchFamily="2" charset="0"/>
              </a:rPr>
              <a:t>traceroute </a:t>
            </a:r>
            <a:r>
              <a:rPr lang="en-US" sz="1500" b="1" dirty="0" err="1">
                <a:solidFill>
                  <a:srgbClr val="FFFF00"/>
                </a:solidFill>
                <a:latin typeface="Courier" pitchFamily="2" charset="0"/>
              </a:rPr>
              <a:t>abc.de</a:t>
            </a:r>
            <a:endParaRPr lang="en-US" sz="1500" b="1" dirty="0">
              <a:solidFill>
                <a:srgbClr val="FFFF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traceroute to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abc.de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 (213.238.32.180), 64 hops max, 52 byte packets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 1 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internalrt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 (192.168.1.1)  1.315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ms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  1.014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ms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  0.894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ms</a:t>
            </a:r>
            <a:endParaRPr lang="en-US" sz="1400" b="1" dirty="0">
              <a:solidFill>
                <a:schemeClr val="accent6">
                  <a:lumMod val="40000"/>
                  <a:lumOff val="6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 2  192.168.0.254 (192.168.0.254)  1.829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ms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  1.441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ms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  1.321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ms</a:t>
            </a:r>
            <a:endParaRPr lang="en-US" sz="1400" b="1" dirty="0">
              <a:solidFill>
                <a:schemeClr val="accent6">
                  <a:lumMod val="40000"/>
                  <a:lumOff val="6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 3  95-44-68-1-dynamic.agg2.bnc.chf-qkr.eircom.net (95.44.68.1)  6.855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ms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  6.986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ms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  7.754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ms</a:t>
            </a:r>
            <a:endParaRPr lang="en-US" sz="1400" b="1" dirty="0">
              <a:solidFill>
                <a:schemeClr val="accent6">
                  <a:lumMod val="40000"/>
                  <a:lumOff val="6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 4  eth-trunk103.hdist1.chf.core.eircom.net (83.174.185.136)  12.964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ms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  9.095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ms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  8.735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ms</a:t>
            </a:r>
            <a:endParaRPr lang="en-US" sz="1400" b="1" dirty="0">
              <a:solidFill>
                <a:schemeClr val="accent6">
                  <a:lumMod val="40000"/>
                  <a:lumOff val="6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 5  eth-trunk100.hcore1.dbn.core.eircom.net (83.174.185.58)  15.903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ms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  12.284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ms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  11.957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ms</a:t>
            </a:r>
            <a:endParaRPr lang="en-US" sz="1400" b="1" dirty="0">
              <a:solidFill>
                <a:schemeClr val="accent6">
                  <a:lumMod val="40000"/>
                  <a:lumOff val="6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 6  lag-201-corea-dbn-hcore1-dbn.corea.dbn.core.eircom.net (83.174.185.12)  11.124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ms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  11.341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ms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  11.248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ms</a:t>
            </a:r>
            <a:endParaRPr lang="en-US" sz="1400" b="1" dirty="0">
              <a:solidFill>
                <a:schemeClr val="accent6">
                  <a:lumMod val="40000"/>
                  <a:lumOff val="6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 7  lag-60.br1.thn.border.eircom.net (86.47.60.58)  27.006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ms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  24.593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ms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  24.518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ms</a:t>
            </a:r>
            <a:endParaRPr lang="en-US" sz="1400" b="1" dirty="0">
              <a:solidFill>
                <a:schemeClr val="accent6">
                  <a:lumMod val="40000"/>
                  <a:lumOff val="6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 8  ldn-s2-rou-1101.uk.eurorings.net (195.66.224.54)  26.951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ms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  26.383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ms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  26.373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ms</a:t>
            </a:r>
            <a:endParaRPr lang="en-US" sz="1400" b="1" dirty="0">
              <a:solidFill>
                <a:schemeClr val="accent6">
                  <a:lumMod val="40000"/>
                  <a:lumOff val="6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 9  ldn-s1-rou-1101.uk.eurorings.net (134.222.48.110)  43.469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ms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  43.176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ms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  42.326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ms</a:t>
            </a:r>
            <a:endParaRPr lang="en-US" sz="1400" b="1" dirty="0">
              <a:solidFill>
                <a:schemeClr val="accent6">
                  <a:lumMod val="40000"/>
                  <a:lumOff val="6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10  asd2-rou-1022.nl.eurorings.net (134.222.48.199)  42.711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ms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  44.061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ms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  42.784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ms</a:t>
            </a:r>
            <a:endParaRPr lang="en-US" sz="1400" b="1" dirty="0">
              <a:solidFill>
                <a:schemeClr val="accent6">
                  <a:lumMod val="40000"/>
                  <a:lumOff val="6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11  dssd-s2-rou-1102.de.eurorings.net (134.222.48.179)  35.942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ms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  36.635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ms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  36.632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ms</a:t>
            </a:r>
            <a:endParaRPr lang="en-US" sz="1400" b="1" dirty="0">
              <a:solidFill>
                <a:schemeClr val="accent6">
                  <a:lumMod val="40000"/>
                  <a:lumOff val="6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12  hmb-s3-rou-1041.de.eurorings.net (134.222.48.97)  45.145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ms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  42.657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ms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  41.962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ms</a:t>
            </a:r>
            <a:endParaRPr lang="en-US" sz="1400" b="1" dirty="0">
              <a:solidFill>
                <a:schemeClr val="accent6">
                  <a:lumMod val="40000"/>
                  <a:lumOff val="6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13 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kpn-gw.work.de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 (134.222.114.205)  43.236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ms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  43.283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ms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  42.827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ms</a:t>
            </a:r>
            <a:endParaRPr lang="en-US" sz="1400" b="1" dirty="0">
              <a:solidFill>
                <a:schemeClr val="accent6">
                  <a:lumMod val="40000"/>
                  <a:lumOff val="6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2" charset="0"/>
              </a:rPr>
              <a:t>...</a:t>
            </a:r>
          </a:p>
          <a:p>
            <a:pPr marL="0" indent="0">
              <a:spcBef>
                <a:spcPct val="0"/>
              </a:spcBef>
              <a:buNone/>
            </a:pPr>
            <a:endParaRPr lang="en-US" sz="1200" dirty="0">
              <a:solidFill>
                <a:schemeClr val="accent6">
                  <a:lumMod val="40000"/>
                  <a:lumOff val="60000"/>
                </a:schemeClr>
              </a:solidFill>
              <a:latin typeface="Courier" pitchFamily="2" charset="0"/>
              <a:ea typeface="+mj-ea"/>
              <a:cs typeface="ITF Devanagari Book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28DD8-843D-E541-B31A-F1FF9E29821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29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0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3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DCC3-AD32-A44B-A207-D90CE246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065" y="86627"/>
            <a:ext cx="9934360" cy="6660682"/>
          </a:xfrm>
        </p:spPr>
        <p:txBody>
          <a:bodyPr>
            <a:noAutofit/>
          </a:bodyPr>
          <a:lstStyle/>
          <a:p>
            <a:pPr algn="ctr"/>
            <a:r>
              <a:rPr lang="en-US" sz="9000" dirty="0">
                <a:solidFill>
                  <a:schemeClr val="bg1"/>
                </a:solidFill>
                <a:latin typeface="ITF Devanagari Book" panose="02000000000000000000" pitchFamily="2" charset="0"/>
                <a:cs typeface="ITF Devanagari Book" panose="02000000000000000000" pitchFamily="2" charset="0"/>
              </a:rPr>
              <a:t>DEMO</a:t>
            </a:r>
            <a:br>
              <a:rPr lang="en-US" sz="9000" dirty="0">
                <a:solidFill>
                  <a:schemeClr val="bg1"/>
                </a:solidFill>
                <a:latin typeface="ITF Devanagari Book" panose="02000000000000000000" pitchFamily="2" charset="0"/>
                <a:cs typeface="ITF Devanagari Book" panose="02000000000000000000" pitchFamily="2" charset="0"/>
              </a:rPr>
            </a:br>
            <a:r>
              <a:rPr lang="en-US" sz="9000" dirty="0">
                <a:solidFill>
                  <a:schemeClr val="bg1"/>
                </a:solidFill>
                <a:latin typeface="ITF Devanagari Book" panose="02000000000000000000" pitchFamily="2" charset="0"/>
                <a:cs typeface="ITF Devanagari Book" panose="02000000000000000000" pitchFamily="2" charset="0"/>
              </a:rPr>
              <a:t> Traceroute</a:t>
            </a:r>
            <a:br>
              <a:rPr lang="en-US" sz="9000" dirty="0">
                <a:solidFill>
                  <a:schemeClr val="bg1"/>
                </a:solidFill>
                <a:latin typeface="ITF Devanagari Book" panose="02000000000000000000" pitchFamily="2" charset="0"/>
                <a:cs typeface="ITF Devanagari Book" panose="02000000000000000000" pitchFamily="2" charset="0"/>
              </a:rPr>
            </a:br>
            <a:r>
              <a:rPr lang="en-US" sz="9000" dirty="0">
                <a:solidFill>
                  <a:schemeClr val="bg1"/>
                </a:solidFill>
                <a:latin typeface="ITF Devanagari Book" panose="02000000000000000000" pitchFamily="2" charset="0"/>
                <a:cs typeface="ITF Devanagari Book" panose="02000000000000000000" pitchFamily="2" charset="0"/>
              </a:rPr>
              <a:t>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28DD8-843D-E541-B31A-F1FF9E29821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29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5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DCC3-AD32-A44B-A207-D90CE246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065" y="365125"/>
            <a:ext cx="9934360" cy="7794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ITF Devanagari Book" panose="02000000000000000000" pitchFamily="2" charset="0"/>
                <a:cs typeface="ITF Devanagari Book" panose="02000000000000000000" pitchFamily="2" charset="0"/>
              </a:rPr>
              <a:t>Time-To-Live (normal)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28DD8-843D-E541-B31A-F1FF9E29821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29065" cy="68580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9B0DF5-E771-BF49-98D4-9C8450061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0703" y="3395559"/>
            <a:ext cx="1105829" cy="733533"/>
          </a:xfrm>
          <a:prstGeom prst="rect">
            <a:avLst/>
          </a:prstGeom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115291D9-EDFB-1A45-AB28-D2B8D034394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3191" y="3395559"/>
            <a:ext cx="1105829" cy="733533"/>
          </a:xfrm>
          <a:prstGeom prst="rect">
            <a:avLst/>
          </a:prstGeom>
        </p:spPr>
      </p:pic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70A0438E-E527-C445-B61B-8C9931FB3C1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5679" y="3395559"/>
            <a:ext cx="1105829" cy="733533"/>
          </a:xfrm>
          <a:prstGeom prst="rect">
            <a:avLst/>
          </a:prstGeom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C14C17CA-C0EE-1E49-8E8F-D7009426BB0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8167" y="3395559"/>
            <a:ext cx="1105829" cy="7335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04634A-2A6C-1E44-8739-718C4AF9AAA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563881" y="2996917"/>
            <a:ext cx="1530815" cy="1530815"/>
          </a:xfrm>
          <a:prstGeom prst="rect">
            <a:avLst/>
          </a:prstGeom>
        </p:spPr>
      </p:pic>
      <p:sp>
        <p:nvSpPr>
          <p:cNvPr id="15" name="Freeform 17">
            <a:extLst>
              <a:ext uri="{FF2B5EF4-FFF2-40B4-BE49-F238E27FC236}">
                <a16:creationId xmlns:a16="http://schemas.microsoft.com/office/drawing/2014/main" id="{5DEA41B7-351A-0440-8E62-B56A36F684E8}"/>
              </a:ext>
            </a:extLst>
          </p:cNvPr>
          <p:cNvSpPr>
            <a:spLocks noChangeAspect="1"/>
          </p:cNvSpPr>
          <p:nvPr/>
        </p:nvSpPr>
        <p:spPr bwMode="auto">
          <a:xfrm rot="506314" flipV="1">
            <a:off x="5825709" y="4136491"/>
            <a:ext cx="1161648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7">
            <a:extLst>
              <a:ext uri="{FF2B5EF4-FFF2-40B4-BE49-F238E27FC236}">
                <a16:creationId xmlns:a16="http://schemas.microsoft.com/office/drawing/2014/main" id="{C401B5CA-9086-2444-99D2-C96A5C935F2A}"/>
              </a:ext>
            </a:extLst>
          </p:cNvPr>
          <p:cNvSpPr>
            <a:spLocks noChangeAspect="1"/>
          </p:cNvSpPr>
          <p:nvPr/>
        </p:nvSpPr>
        <p:spPr bwMode="auto">
          <a:xfrm rot="506314" flipV="1">
            <a:off x="2837685" y="4136491"/>
            <a:ext cx="1161648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4F2E8AE2-5643-824A-B199-64029818917E}"/>
              </a:ext>
            </a:extLst>
          </p:cNvPr>
          <p:cNvSpPr>
            <a:spLocks noChangeAspect="1"/>
          </p:cNvSpPr>
          <p:nvPr/>
        </p:nvSpPr>
        <p:spPr bwMode="auto">
          <a:xfrm rot="506314" flipV="1">
            <a:off x="7319721" y="4136491"/>
            <a:ext cx="1161648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DCDCCC7-00E4-FB49-B3B7-4D41696B1424}"/>
              </a:ext>
            </a:extLst>
          </p:cNvPr>
          <p:cNvSpPr>
            <a:spLocks noChangeAspect="1"/>
          </p:cNvSpPr>
          <p:nvPr/>
        </p:nvSpPr>
        <p:spPr bwMode="auto">
          <a:xfrm rot="506314" flipV="1">
            <a:off x="8813734" y="4136491"/>
            <a:ext cx="1161648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D80CA6-E023-B847-986B-6380BDA4CD36}"/>
              </a:ext>
            </a:extLst>
          </p:cNvPr>
          <p:cNvSpPr txBox="1"/>
          <p:nvPr/>
        </p:nvSpPr>
        <p:spPr>
          <a:xfrm>
            <a:off x="2922505" y="4609272"/>
            <a:ext cx="110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TTL=55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9C460DF-040D-9448-9D41-DA5AA06B5163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9337" y="2996917"/>
            <a:ext cx="1338907" cy="1338907"/>
          </a:xfrm>
          <a:prstGeom prst="rect">
            <a:avLst/>
          </a:prstGeom>
        </p:spPr>
      </p:pic>
      <p:sp>
        <p:nvSpPr>
          <p:cNvPr id="23" name="Freeform 17">
            <a:extLst>
              <a:ext uri="{FF2B5EF4-FFF2-40B4-BE49-F238E27FC236}">
                <a16:creationId xmlns:a16="http://schemas.microsoft.com/office/drawing/2014/main" id="{6AC331CA-E52B-7E40-890F-82328F6902DD}"/>
              </a:ext>
            </a:extLst>
          </p:cNvPr>
          <p:cNvSpPr>
            <a:spLocks noChangeAspect="1"/>
          </p:cNvSpPr>
          <p:nvPr/>
        </p:nvSpPr>
        <p:spPr bwMode="auto">
          <a:xfrm rot="506314" flipV="1">
            <a:off x="4331697" y="4136491"/>
            <a:ext cx="1161648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951AFF-1DA8-BD48-9A0B-21C87E35A10B}"/>
              </a:ext>
            </a:extLst>
          </p:cNvPr>
          <p:cNvSpPr txBox="1"/>
          <p:nvPr/>
        </p:nvSpPr>
        <p:spPr>
          <a:xfrm>
            <a:off x="4437160" y="4609272"/>
            <a:ext cx="110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TTL=54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4ACB00-2D1D-BB41-B478-9269F3A58AAA}"/>
              </a:ext>
            </a:extLst>
          </p:cNvPr>
          <p:cNvSpPr txBox="1"/>
          <p:nvPr/>
        </p:nvSpPr>
        <p:spPr>
          <a:xfrm>
            <a:off x="5951815" y="4609272"/>
            <a:ext cx="110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TTL=53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52005F-53C0-074F-B183-580F68BC80C6}"/>
              </a:ext>
            </a:extLst>
          </p:cNvPr>
          <p:cNvSpPr txBox="1"/>
          <p:nvPr/>
        </p:nvSpPr>
        <p:spPr>
          <a:xfrm>
            <a:off x="7466469" y="4609272"/>
            <a:ext cx="110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TTL=52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2A0D14-5A66-F34C-8FBA-651D83E20EC4}"/>
              </a:ext>
            </a:extLst>
          </p:cNvPr>
          <p:cNvSpPr txBox="1"/>
          <p:nvPr/>
        </p:nvSpPr>
        <p:spPr>
          <a:xfrm>
            <a:off x="8981123" y="4609272"/>
            <a:ext cx="110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TTL=51</a:t>
            </a:r>
          </a:p>
        </p:txBody>
      </p:sp>
    </p:spTree>
    <p:extLst>
      <p:ext uri="{BB962C8B-B14F-4D97-AF65-F5344CB8AC3E}">
        <p14:creationId xmlns:p14="http://schemas.microsoft.com/office/powerpoint/2010/main" val="11742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25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4932</TotalTime>
  <Words>417</Words>
  <Application>Microsoft Macintosh PowerPoint</Application>
  <PresentationFormat>Widescreen</PresentationFormat>
  <Paragraphs>140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ArialMT</vt:lpstr>
      <vt:lpstr>Calibri</vt:lpstr>
      <vt:lpstr>Calibri Light</vt:lpstr>
      <vt:lpstr>Courier</vt:lpstr>
      <vt:lpstr>ITF Devanagari Book</vt:lpstr>
      <vt:lpstr>Office Theme</vt:lpstr>
      <vt:lpstr>PowerPoint Presentation</vt:lpstr>
      <vt:lpstr>Wireshark is … </vt:lpstr>
      <vt:lpstr>DEMO  Protocol Analyzer </vt:lpstr>
      <vt:lpstr>Ethernet Frame</vt:lpstr>
      <vt:lpstr>GIF header (yes! What’s that got to do with networking?)</vt:lpstr>
      <vt:lpstr>traceroute (tracert)</vt:lpstr>
      <vt:lpstr>traceroute to abc.de</vt:lpstr>
      <vt:lpstr>DEMO  Traceroute Analysis</vt:lpstr>
      <vt:lpstr>Time-To-Live (normal)</vt:lpstr>
      <vt:lpstr>Time-To-Live (routing loop)</vt:lpstr>
      <vt:lpstr>Why can’t I log in ? (insert random curse)</vt:lpstr>
      <vt:lpstr>Just a little detail </vt:lpstr>
      <vt:lpstr>That’s why!</vt:lpstr>
      <vt:lpstr>TCP Sequence Numbers</vt:lpstr>
      <vt:lpstr>DEMO  Sequence Numbers</vt:lpstr>
      <vt:lpstr>DEMO  Decrypting SSL</vt:lpstr>
      <vt:lpstr>Where do I go from here?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</dc:title>
  <dc:creator>kalli none</dc:creator>
  <cp:lastModifiedBy>kalli none</cp:lastModifiedBy>
  <cp:revision>32</cp:revision>
  <dcterms:created xsi:type="dcterms:W3CDTF">2018-09-08T14:42:44Z</dcterms:created>
  <dcterms:modified xsi:type="dcterms:W3CDTF">2018-09-13T14:34:18Z</dcterms:modified>
</cp:coreProperties>
</file>