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757" r:id="rId2"/>
    <p:sldId id="1395" r:id="rId3"/>
    <p:sldId id="759" r:id="rId4"/>
    <p:sldId id="760" r:id="rId5"/>
    <p:sldId id="761" r:id="rId6"/>
    <p:sldId id="1394" r:id="rId7"/>
    <p:sldId id="762" r:id="rId8"/>
    <p:sldId id="1381" r:id="rId9"/>
    <p:sldId id="1392" r:id="rId10"/>
    <p:sldId id="1393" r:id="rId11"/>
    <p:sldId id="646" r:id="rId12"/>
    <p:sldId id="748" r:id="rId13"/>
    <p:sldId id="666" r:id="rId14"/>
    <p:sldId id="732" r:id="rId15"/>
    <p:sldId id="657" r:id="rId16"/>
    <p:sldId id="655" r:id="rId17"/>
    <p:sldId id="658" r:id="rId18"/>
    <p:sldId id="656" r:id="rId19"/>
  </p:sldIdLst>
  <p:sldSz cx="9144000" cy="5143500" type="screen16x9"/>
  <p:notesSz cx="6858000" cy="1647825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1610A1F0-25D5-CA48-87F5-2D7408A23EE6}">
          <p14:sldIdLst>
            <p14:sldId id="757"/>
            <p14:sldId id="1395"/>
            <p14:sldId id="759"/>
            <p14:sldId id="760"/>
            <p14:sldId id="761"/>
            <p14:sldId id="1394"/>
            <p14:sldId id="762"/>
            <p14:sldId id="1381"/>
            <p14:sldId id="1392"/>
            <p14:sldId id="1393"/>
            <p14:sldId id="646"/>
            <p14:sldId id="748"/>
          </p14:sldIdLst>
        </p14:section>
        <p14:section name="-------------------Appendix" id="{E28AD003-0DF0-944F-98E1-8F486509B1B4}">
          <p14:sldIdLst>
            <p14:sldId id="666"/>
            <p14:sldId id="732"/>
            <p14:sldId id="657"/>
            <p14:sldId id="655"/>
            <p14:sldId id="658"/>
            <p14:sldId id="6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  <p15:guide id="3" pos="5400" userDrawn="1">
          <p15:clr>
            <a:srgbClr val="A4A3A4"/>
          </p15:clr>
        </p15:guide>
        <p15:guide id="4" pos="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." initials="." lastIdx="1" clrIdx="0">
    <p:extLst>
      <p:ext uri="{19B8F6BF-5375-455C-9EA6-DF929625EA0E}">
        <p15:presenceInfo xmlns:p15="http://schemas.microsoft.com/office/powerpoint/2012/main" userId="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C"/>
    <a:srgbClr val="044871"/>
    <a:srgbClr val="792205"/>
    <a:srgbClr val="035C92"/>
    <a:srgbClr val="505153"/>
    <a:srgbClr val="CC0000"/>
    <a:srgbClr val="636466"/>
    <a:srgbClr val="940010"/>
    <a:srgbClr val="380221"/>
    <a:srgbClr val="063C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83355"/>
  </p:normalViewPr>
  <p:slideViewPr>
    <p:cSldViewPr snapToGrid="0">
      <p:cViewPr varScale="1">
        <p:scale>
          <a:sx n="144" d="100"/>
          <a:sy n="144" d="100"/>
        </p:scale>
        <p:origin x="1424" y="192"/>
      </p:cViewPr>
      <p:guideLst>
        <p:guide orient="horz"/>
        <p:guide/>
        <p:guide pos="5400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AEA3F34-D608-9B45-9515-8294AFD5FCED}" type="datetimeFigureOut">
              <a:rPr lang="en-US"/>
              <a:pPr>
                <a:defRPr/>
              </a:pPr>
              <a:t>7/14/20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E336447-6DB0-0540-9ABE-EC13206E9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94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3T22:08:46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1174 24575,'6'6'0,"1"5"0,-1-4 0,2 8 0,4 2 0,-4-4 0,5 7 0,-2-8 0,-3 4 0,5 5 0,-2-4 0,-1 5 0,13 2 0,2 19 0,3-7 0,-3 13 0,-8-26 0,-9-6 0,7-2 0,-8-8 0,4 3 0,-8-3 0,3-1 0,-3 0 0,3 0 0,1 5 0,0-4 0,5 13 0,0-7 0,5 9 0,-1-6 0,0-1 0,0-2 0,0 2 0,-1-3 0,-6-1 0,1 0 0,-7-5 0,4 0 0,-1-2 0,1 5 0,3-3 0,8 6 0,-4-1 0,12 4 0,-12 1 0,13-1 0,-13 0 0,7-6 0,-9 6 0,4-6 0,0 6 0,-1-7 0,1 7 0,3-3 0,3 5 0,-2-5 0,2 4 0,-1-2 0,-4-2 0,11 6 0,-5-8-6784,5 8 6784,1-3 0,1 10 0,-7-6 0,0 4 0,-11-12 0,2 4 0,-2-7 6784,-1 2-6784,0-3 0,2 7 0,-1-6 0,7 10 0,-7-6 0,3 0 0,-3 3 0,4-2 0,0 2 0,2 0 0,-1 1 0,1-4 0,-6-2 0,-2-3 0,-3-3 0,-1 1 0,-3-2 0,3 4 0,-3-4 0,3 3 0,0-3 0,5 7 0,0-2 0,5 7 0,0-6 0,-4 2 0,2-4 0,1 3 0,-3-2 0,5 6 0,-10-7 0,4 4 0,-5-8 0,0 3 0,5-2 0,-4 2 0,8-2 0,-4 3 0,2 1 0,1 0 0,-6 0 0,3-2 0,-1-1 0,-2 1 0,2-2 0,-4-1 0,5 0 0,6 3 0,0-2 0,10 0 0,-4 1 0,0-4 0,-1 3 0,-6-4 0,-5 0 0,0 0 0,-5 0 0,4-4 0,2 0 0,9-9 0,10 2 0,-1-7 0,6 2 0,-13-1 0,4-2 0,-4 1 0,0 0 0,4 0 0,-9 1 0,3 0 0,-5 1 0,0 0 0,-4 0 0,9-1 0,-8 4 0,10-9 0,2 1 0,-6-3 0,6-6 0,-3-5 0,-6-5 0,3-3 0,-13 13 0,2 2 0,-3 5 0,1-5 0,2 5 0,-3-12 0,3 16 0,1-15 0,-4 11 0,2 0 0,-2-5 0,0 5 0,3-6 0,-1-19 0,-2 14 0,0-15 0,-1 20 0,2 1 0,-1-1 0,-1 0 0,1-7 0,-4 5 0,4-12 0,-5-23 0,5 13 0,-3-29 0,7 35 0,-7-7 0,3 16 0,-5-5 0,0 5 0,5-27 0,-4 15 0,4-15 0,-5 11 0,0 7 0,0-7 0,0 9 0,0 8 0,0-15 0,0 12 0,0-27 0,0 19 0,0-3 0,0 8 0,0 12 0,0-12 0,0 5 0,0 6 0,0-15 0,0 26 0,0-13 0,0 18 0,0 5 0,0 0 0,0 5 0,0 0 0,0 2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25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24575,'6'0'0,"-2"3"0,0-1 0,-1 3 0,0 0 0,1-2 0,-1 2 0,0-3 0,1 1 0,-3 2 0,3-5 0,-1 5 0,0-2 0,1-1 0,-3 3 0,3-5 0,-3 5 0,3-5 0,-3 5 0,2-5 0,-2 5 0,1-3 0,0 1 0,-2 0 0,5-2 0,-5 2 0,4-2 0,-3 3 0,1-2 0,0 1 0,0 1 0,1-2 0,1 0 0,-3 2 0,3-3 0,-1 3 0,-1-1 0,0 1 0,0-1 0,-1 1 0,3-4 0,-3 5 0,3-2 0,-1 1 0,-1 1 0,2 0 0,-1 0 0,0 0 0,2-2 0,-3 1 0,3-1 0,-2 2 0,2 0 0,-3 0 0,3 0 0,0 0 0,-2 0 0,2 0 0,-3 0 0,3 0 0,0 0 0,-2 0 0,1-1 0,-2 1 0,1 0 0,1-3 0,-3 3 0,3-3 0,-4 3 0,2-1 0,0-1 0,-1 1 0,1-1 0,0 0 0,-1 1 0,3-1 0,-3 2 0,3-2 0,-3 1 0,3-1 0,-3 2 0,3-2 0,-3 1 0,1-1 0,0 2 0,-1 0 0,3-3 0,-3 2 0,1-1 0,0 2 0,-1 0 0,3 0 0,-4 0 0,2-1 0,-2 1 0,2-2 0,-1 1 0,1-1 0,-2 2 0,2 0 0,-1 0 0,1 0 0,-2-1 0,2 1 0,-1 0 0,1 0 0,-2 0 0,2 0 0,-1 0 0,1 0 0,0 0 0,-1 0 0,1 0 0,1 0 0,-3 0 0,2 0 0,-2 0 0,3 0 0,-3 0 0,2 0 0,1 0 0,-3 0 0,2 0 0,1 0 0,-3 0 0,4 0 0,-3 0 0,4 0 0,-5 0 0,2 4 0,1-3 0,-3 2 0,5-3 0,-5 0 0,5 0 0,-5 0 0,2 0 0,1 1 0,-3-1 0,2 0 0,1 0 0,-3 0 0,2 3 0,1-2 0,-3 3 0,2-4 0,1 0 0,-3 0 0,2 0 0,-2 0 0,3 0 0,-3 0 0,2 0 0,1 0 0,-3 0 0,3 1 0,-1-1 0,-2 0 0,3 0 0,-1 0 0,-2 6 0,5-5 0,-5 5 0,3-6 0,-2 0 0,0 0 0,1 0 0,0-3 0,-1 3 0,3-2 0,-3 2 0,1 0 0,0 0 0,-1 0 0,1 0 0,0 0 0,-1 0 0,3 0 0,-3 0 0,1 0 0,0 0 0,-1 0 0,1 0 0,0 0 0,-1 0 0,1 0 0,0 0 0,-1 0 0,1 0 0,-2 0 0,2 0 0,-1 0 0,1 0 0,0 0 0,-1 4 0,1-3 0,0 3 0,-1-4 0,1 0 0,0 0 0,-1 0 0,1 0 0,0 0 0,-1 0 0,1 0 0,-2 0 0,0 0 0,2 0 0,-1 0 0,1 0 0,-2 0 0,0 0 0,2-2 0,-1 1 0,1-1 0,0 2 0,-1 0 0,1 0 0,-2 0 0,2 0 0,-1 0 0,1 0 0,-2 0 0,2 0 0,-1 0 0,1 0 0,-2-1 0,2 1 0,-1 0 0,1 0 0,-2 0 0,0-1 0,2 1 0,-1 0 0,1 0 0,-2 0 0,0 0 0,0 0 0,0-1 0,0 1 0,0 0 0,0 0 0,0 0 0,0 0 0,0 0 0,2 0 0,-1 0 0,1 0 0,-2 0 0,0 0 0,2 0 0,-1 0 0,1 0 0,-2 0 0,0 0 0,0 0 0,0 0 0,3 0 0,-3 0 0,2 0 0,-2 0 0,0 0 0,0 0 0,0 0 0,0 0 0,0 0 0,0 0 0,0 0 0,0 0 0,0 0 0,0 0 0,0 0 0,0 0 0,0 0 0,0 0 0,0 0 0,0 0 0,0 0 0,0 0 0,0 0 0,0 0 0,0 0 0,0 0 0,0 0 0,0 1 0,0-1 0,0-1 0,0 1 0,0-1 0,0 1 0,0-1 0,0 1 0,0 0 0,0-1 0,0 1 0,0-1 0,0 1 0,0 0 0,0 0 0,0 0 0,0 0 0,0-1 0,0 1 0,0-1 0,0 0 0,0 1 0,0 0 0,0 0 0,0 0 0,0 0 0,0 0 0,0 0 0,0 0 0,0 0 0,3 0 0,-3 0 0,2 0 0,-2 0 0,0 0 0,3 0 0,-3 0 0,2 0 0,-2 0 0,0 0 0,0 0 0,3 0 0,-3 0 0,2 0 0,-2 0 0,0 0 0,3 0 0,-3 0 0,2 0 0,-2 0 0,0 0 0,0 0 0,3-3 0,-3 3 0,2-2 0,-2 2 0,0 0 0,3-3 0,-3 3 0,2-3 0,1 1 0,-3 1 0,2-1 0,0 0 0,-1 1 0,2-3 0,-3 1 0,2-2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27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24575,'6'0'0,"9"0"0,-4 0 0,8 0 0,0 0 0,2 0 0,5 0 0,0 0 0,7 0 0,-6 0 0,14 0 0,-6 0 0,-1 0 0,7 0 0,-6 0 0,15 0 0,-6 0 0,7 0 0,-9 0 0,0 0 0,0 0 0,8 0 0,-6 0 0,7 0 0,-9 0 0,0 0 0,0 0 0,-1 0 0,1 0 0,0 0 0,-7 0 0,-2 4 0,-7-3 0,0 3 0,-5-4 0,-2 0 0,-5 3 0,-4-3 0,2 3 0,-6-3 0,3 0 0,0 0 0,1 3 0,0-2 0,2 2 0,-2-3 0,4 0 0,0 0 0,5 4 0,-4-3 0,4 3 0,0-4 0,-8 0 0,7 0 0,-12 0 0,3 0 0,-4 0 0,0 0 0,0 0 0,0 0 0,-1 1 0,1 0 0,-1 0 0,1-1 0,0 0 0,0 0 0,0 0 0,-1 0 0,0 0 0,0 0 0,4 0 0,2 0 0,4 0 0,5 0 0,1 0 0,6 0 0,-5 0 0,3 0 0,-12 0 0,6 0 0,-12 0 0,3 0 0,-4 0 0,-4 0 0,-5 0 0,1 0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28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24575,'0'7'0,"0"0"0,0-2 0,0 0 0,0 0 0,0 0 0,0 0 0,0 0 0,0 0 0,0 0 0,0-1 0,0 1 0,0 0 0,0 0 0,0 0 0,0 4 0,0-3 0,0 6 0,0-6 0,0 3 0,0-4 0,0 0 0,0 3 0,0-3 0,2 0 0,-2-2 0,2-1 0,-2 3 0,0-1 0,0 1 0,0 0 0,0 0 0,0 4 0,0-3 0,0 3 0,0-4 0,0 0 0,0-4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32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24575,'10'5'0,"-2"1"0,4 0 0,-2 0 0,9 2 0,-7 2 0,7-2 0,-9 2 0,4-3 0,-4-1 0,-1 0 0,0-3 0,-3 1 0,3-1 0,-4 0 0,0 1 0,0-3 0,0 3 0,-1-3 0,-1 3 0,1-4 0,-2 2 0,3-2 0,-3 2 0,2-1 0,-1 1 0,0 0 0,-2 0 0,-1 3 0,0-1 0,0 1 0,-3 4 0,3 1 0,-10 1 0,5 7 0,-5-6 0,-1 4 0,3-3 0,-1-2 0,2-2 0,2 0 0,-1-4 0,1 0 0,3 0 0,-1 0 0,1-2 0,-1 2 0,0-3 0,-1 3 0,1-2 0,-2 2 0,0-2 0,0 2 0,0 0 0,0 0 0,2 0 0,-2-3 0,5 2 0,-3-5 0,3-2 0,0-11 0,0 0 0,0-6 0,0 6 0,0-18 0,0 12 0,0-9 0,0 12 0,0 10 0,0-4 0,0 6 0,0-4 0,0 3 0,0-3 0,0 4 0,0 0 0,0 0 0,0 1 0,0-1 0,0 4 0,3 5 0,-1-2 0,3 5 0,1-4 0,-1 2 0,0-3 0,0 3 0,0-5 0,0 5 0,0-4 0,-1 1 0,-1-1 0,0 1 0,-2 2 0,2 0 0,-3 0 0,2 0 0,-2-1 0,0 1 0,0 0 0,0 1 0,2 0 0,-1 4 0,1 0 0,-2 5 0,0-4 0,0-1 0,0-4 0,0 0 0,2 0 0,-1 0 0,1-2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47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 24575,'16'0'0,"-1"-4"0,-1 4 0,-1 0 0,6 4 0,-3 0 0,3 6 0,-6-5 0,14 6 0,-11-4 0,11 5 0,-8-4 0,-4 5 0,4-4 0,21 21 0,-14-13 0,15 12 0,-22-18 0,-5-1 0,-4 1 0,3-1 0,-5 3 0,5-5 0,-7 1 0,3-3 0,-4-1 0,0 0 0,0 0 0,0 0 0,0-3 0,-2 3 0,2-5 0,-3 5 0,3-3 0,0 3 0,-1-3 0,-1 2 0,1-1 0,-1 0 0,2 1 0,2 1 0,-1 1 0,1 1 0,2-4 0,-3 1 0,3-1 0,-4 0 0,0 1 0,0-1 0,0 0 0,0 1 0,0-1 0,0 0 0,0 2 0,0-3 0,0 3 0,0-2 0,0 2 0,0-3 0,0 1 0,0 2 0,0-3 0,0 3 0,0-2 0,2 4 0,-1-4 0,1 5 0,2-3 0,-3 1 0,3-1 0,-4 0 0,4 1 0,-3-3 0,3 3 0,-4-4 0,0 1 0,3 2 0,-2-2 0,3 3 0,-4-1 0,0-2 0,0 1 0,0-1 0,0 2 0,0-2 0,1 2 0,-1-5 0,-3 5 0,3-3 0,-3 3 0,3 0 0,-1-1 0,-2 0 0,2-1 0,-3 1 0,3-3 0,-1 3 0,2-1 0,0 1 0,-1 1 0,1 0 0,0 0 0,4 1 0,-3-1 0,3 1 0,-4-1 0,0 0 0,0 0 0,0-2 0,-2 1 0,-1-3 0,-2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49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24575,'6'4'0,"-2"2"0,0-6 0,-3 5 0,3-5 0,-3 5 0,3-5 0,-3 5 0,3-5 0,-3 5 0,3-5 0,-1 5 0,2-3 0,-1 1 0,-1 1 0,1-3 0,-1 1 0,0 0 0,1 0 0,-2 3 0,2-1 0,1-2 0,-3 2 0,2-3 0,-4 3 0,5-3 0,-3 1 0,1 0 0,0-1 0,0 1 0,0-2 0,2 2 0,-3-1 0,0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0:02.8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1284 24575,'0'-7'0,"0"0"0,3-2 0,4 3 0,-1-4 0,7 1 0,-3-1 0,9-6 0,2 1 0,7-9 0,-7 7 0,6-7 0,-4 2 0,4 3 0,-4-3 0,1 5 0,-9 3 0,10-3 0,-10 3 0,6-7 0,-7 6 0,1-1 0,-1 3 0,0 2 0,-1-2 0,-2-1 0,2 0 0,-6 1 0,6-1 0,-6 4 0,6-3 0,-8 7 0,8-6 0,-6 2 0,5 0 0,-4-3 0,5 2 0,-3 1 0,1-3 0,1 2 0,-5 1 0,6-3 0,-7 7 0,7-3 0,-4 0 0,1 2 0,3-3 0,-7 5 0,6-2 0,-2-2 0,0 2 0,3-2 0,-4 2 0,1 1 0,3 0 0,-7 0 0,3 1 0,2-4 0,-1 3 0,2-3 0,1 0 0,-7 3 0,7-4 0,-4 4 0,5-1 0,0-3 0,-1 3 0,1-3 0,0 3 0,-1-3 0,1 5 0,-1-7 0,1 8 0,5-11 0,-4 7 0,4-4 0,-5 3 0,5 0 0,-4-1 0,10-2 0,-5 3 0,1-6 0,3 6 0,-3-6 0,5 5 0,11-13 0,-8 11 0,8-12 0,-4 9 0,-5-3 0,12 2 0,-12-1 0,12 1 0,-12 3 0,5-5 0,0 7 0,-5-6 0,-1 8 0,-2-4 0,-5 6 0,1-1 0,4-1 0,-10 2 0,9-1 0,-9 1 0,4-1 0,-5 4 0,0-2 0,5 5 0,2-5 0,-1 2 0,6 1 0,-11-4 0,21 4 0,-12-1 0,14-3 0,-17 6 0,3-7 0,-3 7 0,5-7 0,0 7 0,-6-5 0,5 5 0,-5-2 0,6 3 0,-5 0 0,4 0 0,-5 0 0,1 0 0,3 0 0,-3 0 0,-1 0 0,5 0 0,-10 0 0,10 0 0,-10 0 0,9 0 0,-3 0 0,-1 0 0,16 0 0,-18 0 0,19 0 0,-17 0 0,6 0 0,0 0 0,-5 0 0,3 0 0,-9 0 0,10 0 0,-10 0 0,4 0 0,-5 0 0,5 0 0,-4 0 0,4 0 0,-5 0 0,-1 3 0,-3-2 0,3 2 0,-3 0 0,0-3 0,2 6 0,-2-5 0,0 2 0,3 0 0,-7-2 0,6 2 0,-6-1 0,7-1 0,-5 3 0,2-1 0,-3 0 0,2 2 0,-3-2 0,3 1 0,-4 0 0,0-1 0,3 0 0,-2 1 0,3-3 0,0 4 0,-3-2 0,7 1 0,-7 0 0,7 0 0,-4-1 0,1 2 0,3-2 0,-3 0 0,3 3 0,-3-3 0,3 4 0,-7-4 0,7 3 0,-7-3 0,6 4 0,-6-2 0,3-2 0,0 3 0,-3-3 0,3 3 0,2 2 0,-4-5 0,4 5 0,-6-6 0,0 3 0,0 0 0,4-2 0,-3 2 0,2-3 0,-3 3 0,0 0 0,0 0 0,1-2 0,-1 2 0,3-2 0,-2 3 0,3-1 0,-4 0 0,4 1 0,-3-1 0,3 1 0,0 0 0,-3-1 0,3 1 0,0 0 0,-3-1 0,6 2 0,-6-2 0,7 2 0,-7-2 0,3 1 0,0-1 0,3 4 0,-2-3 0,5 3 0,-9-4 0,7 2 0,-7-2 0,3 1 0,0 0 0,-3 3 0,7-2 0,-6 2 0,6-2 0,-3-1 0,-1 0 0,4 4 0,-7-4 0,10 9 0,-10-8 0,6 5 0,-7-7 0,4 4 0,-3-3 0,3 3 0,-4-4 0,0 0 0,0 0 0,0 0 0,0 0 0,0 0 0,0 0 0,1 4 0,-1-3 0,1 3 0,-3-4 0,1 0 0,0 4 0,1-3 0,2 6 0,-2-6 0,2 7 0,-2-7 0,-2 7 0,3-4 0,-3 1 0,3 3 0,-1-7 0,2 7 0,-4-7 0,2 3 0,-1-1 0,4 4 0,-1-1 0,2 4 0,-6-9 0,3 7 0,-3-7 0,2 2 0,1 1 0,-3-3 0,2 3 0,-2-4 0,3 4 0,-1-3 0,1 3 0,0 0 0,-1-3 0,-1 3 0,0-4 0,0 3 0,1-2 0,1 3 0,0 0 0,0 1 0,-3 4 0,3-4 0,-3 2 0,3-2 0,-2 0 0,2 3 0,-2-4 0,0 1 0,1-1 0,-5 0 0,6 1 0,-3 0 0,3 2 0,0-2 0,-2 4 0,2 0 0,-2-1 0,3 1 0,0 0 0,-1-1 0,1 1 0,3 6 0,-5-9 0,4 8 0,-9-13 0,6 3 0,-6-4 0,5 4 0,-4-3 0,2 2 0,-1-3 0,-1 4 0,3-3 0,-3 3 0,4 0 0,-4-3 0,4 3 0,-4 0 0,3-3 0,-3 3 0,3-4 0,-1 2 0,0 2 0,1-1 0,0 5 0,1-7 0,-1 3 0,0-4 0,-3 0 0,3 0 0,-1 0 0,0 0 0,1 0 0,-3 0 0,3 0 0,-3 0 0,3 0 0,-3 0 0,1 0 0,0 0 0,-2-1 0,2 0 0,1 0 0,-3 1 0,5 0 0,-3 0 0,1 4 0,2 0 0,-2 1 0,1-1 0,0-4 0,-3 0 0,1 0 0,-2 0 0,0-1 0,0 1 0,0-1 0,0 5 0,0 1 0,0 4 0,0 0 0,0-1 0,0-3 0,2-1 0,-1-4 0,1 0 0,-2 0 0,0 0 0,2-2 0,0-1 0,-1-3 0,2 0 0,-1-1 0,2 2 0,1 0 0,0 0 0,3 0 0,2 0 0,4 0 0,5 0 0,-4 0 0,9 4 0,-3-3 0,5 3 0,0 0 0,0-3 0,0 6 0,7-6 0,-5 3 0,5-4 0,-7 4 0,0-3 0,0 3 0,0 0 0,-5-3 0,3 3 0,-4-4 0,1 0 0,3 0 0,-9 0 0,4 0 0,0 0 0,-4 0 0,5 0 0,-1 0 0,1 0 0,1 0 0,3 0 0,-3 0 0,-1 0 0,5 3 0,-5-2 0,1 3 0,4-4 0,-10 0 0,4 3 0,0-2 0,-4 2 0,10-3 0,-10 0 0,4 0 0,0 0 0,2 0 0,4 0 0,1 0 0,7 0 0,-5 0 0,12 0 0,-5 0 0,19 0 0,-17 0 0,15 0 0,-24 0 0,12-5 0,-12 4 0,5-3 0,-7 4 0,-6 0 0,5 0 0,-5-4 0,6 3 0,1-3 0,-1 0 0,0 3 0,7-3 0,2-1 0,-1 4 0,7-8 0,-7 8 0,1-8 0,6 8 0,-14-7 0,6 7 0,-12-2 0,-2-1 0,-5 4 0,-1-3 0,1 3 0,-4-3 0,1 3 0,-2-2 0,0 2 0,0 0 0,-4 0 0,-1 0 0,-1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0:05.6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58 24575,'0'6'0,"0"4"0,0-4 0,0 6 0,0-2 0,3 4 0,1 0 0,3-1 0,-3 1 0,2 0 0,-2-1 0,-1 1 0,3-4 0,-6-1 0,5 0 0,-4-3 0,2 6 0,0-6 0,0 7 0,0-7 0,0 7 0,-1-7 0,2 6 0,-1-6 0,2 3 0,-4-4 0,1 0 0,-2 0 0,0 0 0,0-1 0,0 0 0,2 0 0,-2 0 0,2 1 0,-2 4 0,0-3 0,0 3 0,0-4 0,2 0 0,-1 0 0,3-4 0,-2 1 0,3-10 0,4 4 0,-1-9 0,5 2 0,-3 0 0,4-1 0,-3 1 0,2 0 0,-6-2 0,2 6 0,-3-2 0,-1 7 0,-2-3 0,1 4 0,-3-3 0,3 1 0,-2-2 0,3 1 0,0 0 0,0 1 0,0 0 0,0-1 0,-4 3 0,-1-1 0,-4 0 0,-1-1 0,-3-6 0,1-1 0,-6-1 0,2-2 0,-3 3 0,-1-10 0,-5 4 0,7-4 0,-6 8 0,8-1 0,-2 2 0,-1 0 0,0 1 0,4 0 0,-3 3 0,6-2 0,-2 3 0,0 0 0,3 3 0,-7-3 0,7 3 0,-3-1 0,0-1 0,3 2 0,-3-1 0,4 0 0,0 3 0,3-3 0,0 5 0,2 3 0,3 5 0,4 4 0,3 1 0,1 0 0,2-1 0,-1 6 0,2-4 0,1 5 0,-4-7 0,-2-3 0,-3-2 0,-1-3 0,0 0 0,-3 0 0,3 0 0,-5-2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12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1096 24575,'10'-16'0,"2"-4"0,8 3 0,-2-8 0,10 0 0,-3-4 0,6-3 0,3-7 0,-4 12 0,32-25 0,-34 31 0,38-26 0,-36 28 0,19-17 0,-11 9 0,6 2 0,-14 2 0,3 13 0,0-8 0,-5 4 0,12-7 0,-12 4 0,12 1 0,-5-3 0,7 3 0,8-7 0,3 6 0,9-6 0,-1 3 0,1 1 0,-1-4 0,11 8 0,-7-8 0,17 7 0,-18-2 0,8 5 0,0-6 0,-8 5 0,8-6 0,-10 8 0,-1 0 0,1-1 0,-9 2 0,6-1 0,4-7 0,1 5 0,8-6 0,-11 8 0,11 5 0,19-9 0,-12 13 0,-28-6 0,-3 1 0,8 6 0,13-10 0,-16 11 0,9-4 0,-9 5 0,6-6 0,-15 5 0,16-5 0,-16 2 0,15 2 0,-15-2 0,15 4 0,-14-5 0,5 4 0,-8-4 0,0 5 0,0 0 0,0 0 0,-7 0 0,5 0 0,-12 0 0,5 0 0,0 0 0,-5 0 0,5 0 0,11 0 0,-6 5 0,9 0 0,-7 5 0,-6 0 0,8 0 0,-7 0 0,5 0 0,-12-1 0,12 1 0,-5 0 0,0 0 0,-2-1 0,-7 0 0,0-1 0,0 1 0,0 0 0,0-1 0,-5 0 0,3 1 0,-9 1 0,10-1 0,-10 4 0,10-4 0,-10 4 0,4-4 0,-5 4 0,5-5 0,-4 5 0,9 0 0,-9 1 0,4-2 0,1 7 0,-5-7 0,5 5 0,-6-4 0,-1-5 0,1 4 0,0-4 0,-4 1 0,2 1 0,-6-4 0,7 3 0,-3 0 0,-1-2 0,0 2 0,0-3 0,-2 3 0,6-2 0,-2 6 0,-1-2 0,3 0 0,-2 1 0,-1-1 0,3 3 0,-2-1 0,2-2 0,-2 2 0,0-4 0,-4 0 0,4-1 0,-5 1 0,3-2 0,-3 2 0,-1-4 0,0 0 0,0 0 0,0 0 0,0 0 0,0 0 0,0 0 0,0 0 0,-2-3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326 0 24575,'-24'24'0,"-1"1"0,-6 6 0,-9 9 0,7-7 0,-9 14 0,10-13 0,6-3 0,2-4 0,10-12 0,3 0 0,2-6 0,4-4 0,2 0 0,-1 0 0,3-2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3T22:08:48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0 536 24575,'4'-3'0,"1"0"0,-4-8 0,2 4 0,-1-4 0,-1 5 0,2-7 0,0 5 0,-3-16 0,3 11 0,1-8 0,1-1 0,3 5 0,1-10 0,-1 2 0,1-4 0,-1 5 0,-2 2 0,1 6 0,-7 0 0,4 0 0,-1 1 0,-2-1 0,6 4 0,-7-5 0,6 8 0,-3-4 0,1 7 0,1 0 0,-1-1 0,-1 1 0,0-4 0,-1 2 0,2-2 0,-1-1 0,0 4 0,1-8 0,-4 8 0,4-4 0,-1 5 0,-3 0 0,6 2 0,-5 8 0,5 5 0,-5 7 0,6 6 0,-6 1 0,8 5 0,-4 1 0,9 0 0,-3-1 0,8 8 0,-4-5 0,6 5 0,-1 12 0,-1-14 0,-1 9 0,-3-16 0,-4-14 0,-3 8 0,-4-14 0,-1 3 0,-3-6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3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24575,'0'6'0,"0"2"0,0-2 0,0 1 0,0 1 0,0-1 0,0 1 0,0-1 0,0 1 0,0 0 0,0 3 0,0-5 0,0 6 0,0-7 0,0 2 0,0 0 0,0-1 0,0 1 0,0 1 0,0-1 0,0-1 0,2 1 0,-2-2 0,3 3 0,0-1 0,-1 1 0,1 0 0,-1-3 0,0 2 0,0-3 0,-2 3 0,3-4 0,-3 2 0,1-2 0,1 3 0,-1-4 0,1 4 0,-1-6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38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24575,'2'-5'0,"1"0"0,3 2 0,1-1 0,1 2 0,2-4 0,-1 5 0,1-5 0,1 5 0,-3 0 0,6 1 0,-6-2 0,6 1 0,-6 0 0,6 1 0,-6 0 0,6 0 0,-5 0 0,1 0 0,-2-4 0,-1 3 0,1-2 0,0 3 0,-1 0 0,1-2 0,-1 2 0,-1-2 0,1 2 0,-4 0 0,4 0 0,-3 0 0,0 0 0,1 0 0,-1 0 0,1 0 0,-3 0 0,1 0 0,0 2 0,0-1 0,0 2 0,-2 0 0,2-1 0,-3 3 0,1 1 0,-1 1 0,0 4 0,0-3 0,0 6 0,0-3 0,-3 1 0,0 2 0,-3-6 0,2 3 0,0-4 0,-1-1 0,1-1 0,-1-2 0,2 0 0,-2 0 0,2 0 0,-8-1 0,2 1 0,-6-2 0,4 2 0,0-3 0,3 2 0,1 0 0,1-2 0,1 2 0,2-2 0,1 0 0,-1 0 0,3 0 0,5 0 0,1 0 0,7 0 0,-5 0 0,6 0 0,-6 0 0,6 0 0,-3 0 0,1 0 0,-2 1 0,-2 2 0,0 0 0,-2 3 0,1-2 0,-3 3 0,1-3 0,-1 3 0,-1-4 0,0 4 0,0-3 0,1 3 0,-1-4 0,0 4 0,1-1 0,-1-1 0,1 2 0,-1-4 0,0 2 0,0-2 0,-2 0 0,0 0 0,0-2 0,0 1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24575,'0'5'0,"0"3"0,0-3 0,0 3 0,0-1 0,0-1 0,0 4 0,0-6 0,0 4 0,0-3 0,0 0 0,0 3 0,0-3 0,0 0 0,0 0 0,0 0 0,0 1 0,0-1 0,0 0 0,0 0 0,0 1 0,0 1 0,0-2 0,0 1 0,0-2 0,0 1 0,0-1 0,1 1 0,-1-3 0,1 1 0,-1 0 0,0 0 0,0 2 0,0-2 0,0 2 0,2-2 0,-2 0 0,1-1 0,-1 1 0,0 0 0,0 0 0,0-1 0,0 1 0,0 0 0,0 0 0,0 0 0,0 2 0,0-2 0,0 2 0,0-2 0,0-1 0,0 3 0,0-1 0,0 0 0,2 1 0,-2-1 0,2 1 0,-2 0 0,0-2 0,0 2 0,0-2 0,0-1 0,1 1 0,0-2 0,2 0 0,-1-1 0,1 0 0,2-1 0,0 0 0,3-2 0,-1 1 0,4-2 0,-3 0 0,3 1 0,-4 0 0,1 1 0,3-1 0,-5 1 0,7 1 0,-7 0 0,5-1 0,-3 2 0,-1-2 0,1 2 0,-1-2 0,1 2 0,-3-2 0,2 1 0,-3 0 0,1 0 0,-3 1 0,1 0 0,-1 0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24575,'8'0'0,"8"0"0,-7 0 0,9 0 0,-10 0 0,6 0 0,-8 0 0,2 0 0,-5 0 0,-1 0 0,0 0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2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24575,'17'0'0,"-3"0"0,4 0 0,0 0 0,-2 0 0,-1 0 0,3 0 0,-11 0 0,7-1 0,-9 0 0,1-1 0,-1 2 0,-4 0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4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24575,'11'0'0,"-2"0"0,9 0 0,-9 0 0,8 0 0,-5 0 0,6 0 0,2 0 0,-1 0 0,3 0 0,-9-3 0,8 2 0,-8-5 0,2 6 0,-4-3 0,-4 0 0,-2 2 0,0-2 0,-2 3 0,-2-1 0,1 2 0,-2 2 0,0 3 0,0 2 0,1-1 0,1 1 0,1 0 0,0-1 0,-1 1 0,0-1 0,1 1 0,-2 0 0,2-1 0,-2 1 0,2-1 0,-3 1 0,4 0 0,-4-1 0,2 1 0,0-1 0,-2 1 0,2-1 0,-2-1 0,0 1 0,0-4 0,0 2 0,0 0 0,0-2 0,0 2 0,0-2 0,0 0 0,0 0 0,0-1 0,0 1 0,0 0 0,0 0 0,0 0 0,0-1 0,0 1 0,0 0 0,0 0 0,-2 0 0,1-1 0,-4 3 0,2-1 0,-5 3 0,5-4 0,-4 2 0,4-2 0,-4 3 0,3-3 0,-3 2 0,4-2 0,-4 1 0,3-1 0,-3-1 0,2-1 0,-3 1 0,0-2 0,1 2 0,-1-2 0,-1 0 0,1 0 0,0 0 0,0 0 0,0 0 0,1 0 0,-1 0 0,3 0 0,-2 0 0,3 0 0,-3 0 0,4 0 0,-2 0 0,2 0 0,0-1 0,0 0 0,2-1 0,-2 0 0,2-1 0,-2 2 0,1-2 0,0 2 0,0-2 0,-1 0 0,2 0 0,0 1 0,-1-1 0,2 0 0,-1 2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24575,'0'10'0,"0"2"0,0 0 0,0-1 0,0 3 0,0-6 0,0 6 0,0-6 0,0 0 0,0 3 0,0-7 0,2 6 0,-2-7 0,2 2 0,-2-2 0,0 0 0,0-1 0,0 3 0,1-2 0,-1 2 0,2-2 0,-1-1 0,0 1 0,1-1 0,-1 0 0,-1 0 0,0 1 0,0-1 0,0 0 0,0 1 0,0 0 0,0-1 0,0 0 0,1-1 0,-1 1 0,1-1 0,-1 2 0,0-1 0,0 1 0,0 0 0,0-1 0,0 1 0,1-2 0,0 1 0,0-1 0,1 1 0,-1-1 0,1-1 0,3 0 0,-2 0 0,4 0 0,-1 0 0,1 0 0,1 0 0,2 0 0,-1 0 0,1-2 0,-2 2 0,3-2 0,-3 0 0,3 2 0,-6-2 0,2 0 0,-4 2 0,2-2 0,-2 2 0,0 0 0,0 0 0,0 0 0,-1 0 0,1 0 0,0 0 0,0 0 0,-2-1 0,2 1 0,-3-2 0,1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24575,'9'0'0,"2"0"0,1 0 0,-3 0 0,4 0 0,-7 0 0,5 0 0,-5 0 0,-1 0 0,-3 0 0,1 0 0,-2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49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24575,'13'-2'0,"-1"1"0,-1 1 0,-3 0 0,6 0 0,-6 0 0,1-3 0,2 2 0,-7-2 0,4 3 0,-3 0 0,-2 0 0,4 0 0,-3 0 0,1 0 0,-3 0 0,2-4 0,-1 4 0,0-4 0,-1 4 0,0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5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24575,'-7'0'0,"1"0"0,1 0 0,3 0 0,-3 0 0,2 0 0,-4 0 0,4 0 0,-4 0 0,-2 0 0,3 2 0,-4 0 0,6 0 0,-3 2 0,4-1 0,-2 0 0,2 0 0,0 0 0,1 0 0,-1-1 0,0 1 0,0 0 0,0 0 0,2 0 0,-2-1 0,2 1 0,-2 0 0,0 0 0,0-2 0,0 2 0,-2-1 0,2 1 0,-2 0 0,2 0 0,0-1 0,1 1 0,0 0 0,0 0 0,0 0 0,0-1 0,0 1 0,2 0 0,-3 0 0,3 0 0,-1-1 0,-1 1 0,2 0 0,-3 2 0,3-2 0,-2 2 0,1-2 0,0 0 0,0-1 0,0 2 0,1 0 0,-2 0 0,1-2 0,1 1 0,-2 2 0,2-2 0,0 2 0,0-2 0,0 0 0,0 0 0,0 2 0,0-2 0,0 2 0,0-2 0,0-1 0,0 1 0,0 0 0,0 0 0,0 0 0,0-1 0,0 1 0,0 0 0,2-2 0,-1 2 0,2-2 0,-1 2 0,0-2 0,0 2 0,-1-2 0,2 2 0,-3 0 0,2 0 0,0 0 0,1-2 0,-2 2 0,2-2 0,-2 1 0,1 0 0,0-2 0,0 3 0,-1-1 0,2-1 0,-2 0 0,2 1 0,0-2 0,0 2 0,0-1 0,-1 1 0,1-2 0,0 2 0,0-2 0,0 0 0,-1 0 0,4 0 0,-2 0 0,2 0 0,-1 0 0,-2 0 0,2 0 0,-2 0 0,0 0 0,0 0 0,0 0 0,-1 0 0,1 0 0,0 0 0,0 0 0,-1 0 0,1 0 0,0 0 0,-1 0 0,1 0 0,0 0 0,0-2 0,0 1 0,-1-1 0,1 0 0,0 1 0,-1-1 0,0 2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3T22:09:15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1 759 24575,'6'4'0,"0"-1"0,5-10 0,0 5 0,5-9 0,6 2 0,1-5 0,15-14 0,38-20 0,5-6-752,-26 15 1,2 0 751,-8 6 0,-1-1 0,1-6 0,0 0 0,0 3 0,0 0-321,-5 1 1,-2 1 320,33-25 0,-17 19 0,-17 13 0,-8 9 0,-15 6 1453,-5 5-1453,-7 5 691,0 1-691,5-3 0,0-2 0,5-1 0,0 0 0,-5 1 0,0 0 0,-8 4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54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24575,'10'0'0,"-3"0"0,0 0 0,-1 0 0,1 0 0,1 0 0,6 0 0,-4 0 0,7 0 0,-8 0 0,4 0 0,-4 0 0,1 0 0,-3 0 0,-2 0 0,-1 0 0,-1 0 0,0 0 0,-1 0 0,1 0 0,-1 0 0,1 0 0,-1 0 0,1 0 0,-1 0 0,0 0 0,1 0 0,2 0 0,0-3 0,3 2 0,-1-4 0,-1 5 0,-1-2 0,-3 1 0,1 0 0,-1 0 0,-1 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1:5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24575,'0'8'0,"0"1"0,0-2 0,0 1 0,0-3 0,0 3 0,0-5 0,0 2 0,0 0 0,0-2 0,0 3 0,0-1 0,0 0 0,0-1 0,0 0 0,0-1 0,0 0 0,0-1 0,0 1 0,0 0 0,0-1 0,0 1 0,0 0 0,0 0 0,0-1 0,0 1 0,0-1 0,0 1 0,0 0 0,0 0 0,0-1 0,0 1 0,0 0 0,1 0 0,-1 0 0,2-1 0,-2 1 0,0 0 0,1 0 0,-1-1 0,1 1 0,-1 0 0,0 0 0,0-1 0,2 1 0,-2 0 0,1-1 0,-1 1 0,0 1 0,0-1 0,0 1 0,1-1 0,0-1 0,0 1 0,-1-1 0,0 0 0,1 1 0,-1 0 0,2-1 0,-2 1 0,0 0 0,0 0 0,1-2 0,-1 1 0,1-1 0,-1 2 0,0-1 0,0-1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2:07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24575,'0'13'0,"0"-3"0,0 6 0,0-9 0,0 9 0,0-3 0,0-1 0,0 4 0,0-8 0,0 3 0,0 1 0,0-5 0,0 4 0,0 1 0,0-5 0,0 4 0,0 1 0,0-5 0,0 9 0,0-5 0,0 4 0,0 0 0,0-5 0,0 1 0,0-4 0,0-1 0,0 0 0,0 0 0,0 0 0,0-3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2:08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24575,'20'0'0,"2"0"0,4 0 0,14 0 0,-12 0 0,23 0 0,-23 0 0,13 0 0,-15 0 0,-5 0 0,-3 0 0,-12 0 0,-3 0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3:27.065"/>
    </inkml:context>
    <inkml:brush xml:id="br0">
      <inkml:brushProperty name="width" value="0.1" units="cm"/>
      <inkml:brushProperty name="height" value="0.6" units="cm"/>
      <inkml:brushProperty name="color" value="#E6001C"/>
      <inkml:brushProperty name="inkEffects" value="pencil"/>
    </inkml:brush>
  </inkml:definitions>
  <inkml:trace contextRef="#ctx0" brushRef="#br0">1 41 16383,'0'11'0,"0"3"0,0-3 0,0 1 0,0 3 0,0-3 0,0 4 0,0 0 0,0-4 0,0 3 0,0 3 0,0-5 0,0 8 0,3-9 0,-2 4 0,3 0 0,-1 1 0,-2-6 0,3 4 0,-2-8 0,-1 8 0,2-8 0,-3 8 0,0-8 0,0 8 0,0-7 0,0 7 0,0-4 0,2 1 0,-1 3 0,2-8 0,-3 8 0,0-8 0,0 8 0,0-8 0,3 8 0,-2-8 0,3 4 0,-4-5 0,0 0 0,3 4 0,-2-3 0,3 4 0,-4-1 0,0-3 0,0 4 0,3-1 0,-2-3 0,3 4 0,-4-5 0,0 0 0,0 4 0,0-3 0,2 4 0,-1-5 0,2-1 0,-3 1 0,0 0 0,0 0 0,0 0 0,0 0 0,0 0 0,0 0 0,0 0 0,2-3 0,-1 3 0,2-3 0,-3 3 0,0 0 0,0-1 0,0 1 0,0-1 0,0 1 0,0-1 0,0 1 0,0-1 0,0 0 0,1-3 0,2 1 0,2-3 0,1 0 0,0 0 0,0 0 0,0 0 0,5 0 0,-4 0 0,3 0 0,-4 0 0,0 0 0,0 0 0,4 0 0,-2 0 0,2 0 0,-4 0 0,0 0 0,0 0 0,0 0 0,0 0 0,0 0 0,0 0 0,-1 0 0,1 0 0,-1 0 0,1 0 0,0 0 0,-1 0 0,1 0 0,-1 0 0,1 0 0,0 0 0,0 0 0,-1 0 0,1 0 0,-1 0 0,1 0 0,0 0 0,0 0 0,-2 2 0,1-1 0,-2 1 0,3-2 0,0 0 0,-1 0 0,0 0 0,1 0 0,-1 0 0,1 3 0,-2-3 0,1 2 0,-1-2 0,1 0 0,0 0 0,0 0 0,-2-1 0,-1-7 0,-2 2 0,0-9 0,0 7 0,0-7 0,0 8 0,0-8 0,0 8 0,0-8 0,0 3 0,0 0 0,0-3 0,0 8 0,0-8 0,0 8 0,0-8 0,-3 8 0,3-4 0,-3 1 0,3 2 0,-3-2 0,3-1 0,-3 4 0,3-3 0,0-1 0,0 4 0,-3-4 0,3 1 0,-3 3 0,3-4 0,-3 1 0,2 2 0,-3-2 0,4-1 0,0 4 0,-3-3 0,3 4 0,-3-5 0,3 4 0,0-4 0,0 1 0,-3 3 0,3-8 0,-3 7 0,3-2 0,0-1 0,-3 4 0,3-8 0,-3 8 0,3-4 0,-3 5 0,3-4 0,-3 3 0,3-4 0,0 5 0,0 0 0,-3 0 0,3 0 0,-3 0 0,3 0 0,0 0 0,0 0 0,-3 0 0,3 0 0,-3 0 0,3 0 0,0 0 0,0 1 0,0-1 0,-3 0 0,3 0 0,-3 1 0,3-1 0,0 0 0,-3 3 0,3-3 0,-3 3 0,3-3 0,0 0 0,0 0 0,0 0 0,0 0 0,0 0 0,-3 0 0,3 0 0,-3 0 0,3 0 0,0 0 0,0 0 0,0-4 0,0 2 0,-3-2 0,3 4 0,-3 0 0,3 1 0,0 0 0,0-1 0,-2 3 0,0 0 0,-4 3 0,2 0 0,-2 0 0,0 0 0,0 0 0,0 0 0,0 0 0,0 0 0,0 0 0,1 0 0,-1 0 0,0 0 0,0 0 0,0 0 0,0 0 0,1 0 0,-1 0 0,0 0 0,0 0 0,1 0 0,-1 0 0,0 0 0,1 0 0,-1 0 0,1 0 0,-1 0 0,0 0 0,0 2 0,0-1 0,0 2 0,0-1 0,0-1 0,-4 1 0,3 1 0,-4-2 0,5 1 0,0 1 0,0-2 0,0 1 0,-5-2 0,5 0 0,-5 0 0,6 3 0,2-1 0,1 1 0,2-1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27:38.410"/>
    </inkml:context>
    <inkml:brush xml:id="br0">
      <inkml:brushProperty name="width" value="0.1" units="cm"/>
      <inkml:brushProperty name="height" value="0.6" units="cm"/>
      <inkml:brushProperty name="color" value="#E6001C"/>
      <inkml:brushProperty name="inkEffects" value="pencil"/>
    </inkml:brush>
  </inkml:definitions>
  <inkml:trace contextRef="#ctx0" brushRef="#br0">604 137 16383,'-3'-4'0,"0"1"0,1 0 0,-1 2 0,0-1 0,2 0 0,-2 0 0,1 0 0,-1 0 0,2 0 0,-2 0 0,1 0 0,-1 0 0,1-1 0,-1 0 0,0 1 0,0 0 0,2 0 0,-2 1 0,1-1 0,-1 0 0,1-1 0,-1 1 0,0 0 0,2 0 0,-2 1 0,1-2 0,-1 2 0,0-1 0,2 0 0,-2 2 0,2-3 0,-2 3 0,0-2 0,1 0 0,-1 1 0,2-2 0,-2 3 0,3-3 0,-3 3 0,2-2 0,-2 0 0,1 0 0,-1 0 0,1 0 0,0 2 0,0-3 0,-1 3 0,2-3 0,-2 3 0,3-3 0,-2 3 0,2-2 0,-2 1 0,0-1 0,0 2 0,-1-1 0,2 0 0,-1 0 0,1-1 0,-1 2 0,-1-1 0,2 0 0,-2 1 0,2-1 0,-1-1 0,-1 2 0,3-3 0,-3 3 0,3-2 0,-3 2 0,2-1 0,-1 0 0,0 0 0,2-1 0,-3 2 0,3-2 0,-3 2 0,1-3 0,0 3 0,0-2 0,0 1 0,1 0 0,-1 0 0,-1 0 0,2 0 0,-2 1 0,1 0 0,-1-1 0,0 0 0,0 0 0,0 1 0,1 0 0,-1 0 0,0 0 0,0 0 0,0 0 0,1 0 0,-1 0 0,0 1 0,0-1 0,1 3 0,0-1 0,-1 0 0,2 0 0,-1 1 0,-1-2 0,2 2 0,-2 0 0,1 0 0,-1 0 0,1 0 0,0 0 0,-1 0 0,0 0 0,2 0 0,-2-1 0,2 1 0,-2 0 0,1 0 0,0-2 0,0 2 0,0-1 0,0 1 0,1 0 0,-2-2 0,2 2 0,-1-1 0,-1 1 0,2 0 0,-2 0 0,0 0 0,1 0 0,-1 0 0,2 0 0,-2 0 0,0 0 0,0-1 0,0 1 0,0 0 0,-1 0 0,3 0 0,-2 0 0,3 0 0,-3 0 0,2 0 0,-2 0 0,2 0 0,-2-2 0,3 2 0,-3-2 0,1 2 0,0 0 0,-1 0 0,0 0 0,0 0 0,-1 2 0,1-1 0,-1 3 0,1-3 0,0 1 0,0-2 0,1 0 0,-1 0 0,1 0 0,1 0 0,-2 0 0,3 0 0,-3 0 0,2 0 0,-1-1 0,0 1 0,2 0 0,-3 0 0,3 0 0,-3-2 0,3 2 0,-3-1 0,3 1 0,-3-2 0,3 2 0,-3-1 0,3 1 0,-3 0 0,1 0 0,-1-1 0,1 1 0,-1 0 0,1 0 0,-1 0 0,3 0 0,-3 0 0,2 0 0,-1 0 0,-1 0 0,3 0 0,-3-1 0,3 0 0,-1 0 0,-1-1 0,2 2 0,-3-1 0,2 1 0,-2 0 0,1-1 0,0 1 0,0 0 0,-1 0 0,0 0 0,1 0 0,0 0 0,0 0 0,0 0 0,-1 0 0,2 0 0,-2 0 0,0 0 0,1 2 0,-1-1 0,2 1 0,-2-2 0,0 1 0,0 0 0,0 0 0,0-1 0,1 0 0,1 0 0,-1 0 0,2 0 0,-3 0 0,2 0 0,-1 0 0,-1-1 0,3 0 0,-3 0 0,1 1 0,1 0 0,-2 0 0,1 0 0,1 0 0,-2-1 0,3 0 0,-3 0 0,1 1 0,1 0 0,-3 1 0,2 1 0,-3 0 0,2-1 0,1-1 0,0 0 0,1 0 0,-1 0 0,1 0 0,-1-2 0,1 2 0,-1-1 0,1 0 0,-1 1 0,0 0 0,-1 0 0,2 0 0,-2 0 0,3 0 0,-3-2 0,3 2 0,-3-2 0,3 2 0,-2 0 0,2-1 0,-3 1 0,3 0 0,-3 0 0,3-1 0,-2 1 0,1-2 0,1 2 0,-2-1 0,1-1 0,1 2 0,-3-2 0,3 2 0,-1-1 0,0 1 0,0-1 0,-1 1 0,1 0 0,0-1 0,1 1 0,-1-1 0,1 0 0,-2 0 0,2 1 0,-1-1 0,1 1 0,-1-1 0,1 1 0,-2-1 0,2 0 0,-1 0 0,1 0 0,0 1 0,-1-2 0,0 2 0,0-2 0,1 2 0,0-1 0,0 1 0,0-1 0,0 1 0,0 0 0,0-1 0,0 1 0,0-1 0,0 1 0,0 0 0,0 0 0,0-1 0,0 1 0,0-1 0,1 0 0,1 0 0,0-2 0,0 2 0,1-1 0,-2 0 0,2 0 0,0 0 0,0 1 0,0-1 0,0 1 0,0-1 0,0 0 0,0 0 0,0 0 0,0 1 0,0-1 0,0 1 0,-1-1 0,1 1 0,0-1 0,0 0 0,-1 0 0,0 0 0,0 0 0,1 0 0,0 0 0,0 0 0,-1 0 0,0 0 0,0 0 0,1 0 0,0 0 0,0 1 0,0-1 0,0 1 0,0-1 0,-1 1 0,1-1 0,-1 1 0,1-1 0,-2 0 0,1 0 0,1 1 0,-2 0 0,1 0 0,0-1 0,0 1 0,1 0 0,0-1 0,0 0 0,0 1 0,-1-1 0,1 1 0,0 0 0,0-1 0,0 2 0,-1-1 0,0 1 0,1-3 0,-2 2 0,2-1 0,0 1 0,-2 0 0,2 0 0,-3 0 0,3-2 0,-3 2 0,3-1 0,-3 1 0,3-1 0,-3 1 0,3-1 0,-3 1 0,3-1 0,-3 1 0,3-1 0,-1 1 0,0-1 0,0 1 0,0-1 0,-2 1 0,2 0 0,-1-1 0,-1 2 0,3-3 0,-3 2 0,3-2 0,-3 2 0,2-1 0,-1 0 0,2-1 0,-1 0 0,0 0 0,1 0 0,-1 0 0,1 0 0,-1 0 0,1 0 0,-1 0 0,1 0 0,0 0 0,0 0 0,-1 0 0,1 0 0,0-2 0,0 1 0,0-1 0,-1 0 0,1 1 0,0-1 0,-2 0 0,1 0 0,-1 0 0,2-1 0,-2 0 0,1 2 0,0-2 0,0 2 0,0-1 0,0-1 0,1 2 0,-2-2 0,2 1 0,-1 0 0,-1 0 0,2-1 0,-1 1 0,1 0 0,-2-2 0,2 0 0,-2-1 0,2 2 0,0 0 0,0 0 0,0 0 0,0 0 0,-1 0 0,0 1 0,0 0 0,1 0 0,-1-1 0,0 0 0,0 1 0,-1 0 0,2 0 0,-1 0 0,1 0 0,-2 0 0,2-1 0,-1 0 0,1 0 0,0 0 0,0-3 0,0 3 0,1-2 0,-1-1 0,0 3 0,1-3 0,-1 1 0,0 1 0,1-1 0,-1 2 0,0 0 0,0-2 0,0 1 0,1-3 0,-1 3 0,1-4 0,-1 5 0,1-5 0,0 2 0,0 0 0,-1-1 0,1 1 0,0-2 0,0 2 0,0-2 0,-1 5 0,0-3 0,0 3 0,0 0 0,0 0 0,0 0 0,0 2 0,-1-2 0,0 1 0,0 0 0,0-1 0,1 0 0,-1 0 0,0 0 0,0-2 0,2 1 0,-1-1 0,0 2 0,-1 0 0,0 0 0,0 0 0,0 0 0,0 0 0,0 1 0,0-1 0,0 2 0,0-5 0,0 3 0,1-2 0,-1 1 0,1 1 0,0 0 0,0 0 0,-1-2 0,0 2 0,0-3 0,1 3 0,-1 0 0,0 0 0,0 1 0,-1 0 0,2 0 0,-1-1 0,-1 0 0,2 0 0,-1 0 0,-1 0 0,2 1 0,-1 0 0,-1 0 0,2-1 0,-1 0 0,1 0 0,-2 0 0,2 0 0,-1 0 0,1 0 0,0 0 0,0-3 0,0 3 0,-1-3 0,1 1 0,-1 2 0,2-3 0,-1 3 0,0 0 0,0-2 0,0 1 0,1-1 0,-3 2 0,2 0 0,-1 0 0,1 1 0,-2 0 0,2 0 0,-3-1 0,3 0 0,-1 0 0,1 0 0,-2 0 0,2 0 0,-2 0 0,2 0 0,-1-3 0,1 3 0,-2-2 0,1 2 0,-1 0 0,0 0 0,0 0 0,0 0 0,-1 0 0,1 0 0,0 0 0,0 0 0,-1 0 0,0 0 0,0 0 0,0-2 0,0 1 0,0-1 0,0 2 0,0-2 0,0 1 0,0-1 0,-1 2 0,-1 0 0,-1 0 0,1 0 0,-1 1 0,-1-1 0,1 2 0,-2-2 0,-1 3 0,3-3 0,-5 1 0,4 0 0,-3-1 0,3 2 0,-1-2 0,2 3 0,-2-3 0,1 2 0,-1-2 0,2 3 0,0-2 0,0 1 0,0 1 0,1-2 0,1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3:16.926"/>
    </inkml:context>
    <inkml:brush xml:id="br0">
      <inkml:brushProperty name="width" value="0.1" units="cm"/>
      <inkml:brushProperty name="height" value="0.6" units="cm"/>
      <inkml:brushProperty name="color" value="#E6001C"/>
      <inkml:brushProperty name="inkEffects" value="pencil"/>
    </inkml:brush>
  </inkml:definitions>
  <inkml:trace contextRef="#ctx0" brushRef="#br0">1 293 16383,'18'-4'0,"-2"3"0,-12 2 0,5 5 0,-4 0 0,1 2 0,2-2 0,-2-1 0,4 4 0,0-3 0,0 4 0,0 0 0,0 0 0,0-1 0,7 3 0,-4 6 0,5-5 0,-6 5 0,5-7 0,-3 7 0,4-4 0,1 5 0,-7-9 0,5 2 0,1-1 0,-6-1 0,5 2 0,-7-2 0,0 0 0,0 0 0,0 0 0,-5-1 0,4-4 0,-3 3 0,3-3 0,-4 5 0,3-6 0,-2 5 0,4-3 0,0 4 0,-5-1 0,4-3 0,-4 3 0,5-4 0,0 5 0,-4 0 0,3 0 0,-4 0 0,5 0 0,0-4 0,0 2 0,0-2 0,0 4 0,-5 0 0,4-5 0,-3 4 0,-1-3 0,4-1 0,-8 4 0,8-8 0,-8 7 0,8-7 0,-8 6 0,3-3 0,-4 3 0,4-3 0,-4 2 0,4 0 0,-4 2 0,3 1 0,-2 0 0,7-4 0,-5-2 0,5-3 0,0 0 0,0 0 0,1 0 0,0 0 0,1 0 0,0-4 0,-5-2 0,4 1 0,-4-4 0,5 3 0,-1-3 0,0 0 0,-4 0 0,3 4 0,-7-4 0,8 8 0,-4-8 0,1 3 0,3 1 0,-8-4 0,8 8 0,-8-8 0,7 3 0,-3-3 0,4 0 0,-1 1 0,1-2 0,0 6 0,-3-5 0,3 3 0,-4 1 0,1-4 0,3 8 0,-5-8 0,5 5 0,-2 0 0,-3-12 0,3 13 0,-2-9 0,3 12 0,1 0 0,-1 0 0,-3-7 0,-2 3 0,-7-4 0,-2 1 0,-4 1 0,-8-6 0,5-6 0,-5 5 0,-1-6 0,5 1 0,-12 3 0,5-5 0,2 8 0,1 0 0,0 1 0,6 0 0,-5 0 0,-1-1 0,6 2 0,-5 2 0,7-1 0,-1 4 0,1-1 0,5-3 0,-4 4 0,3-1 0,-4-3 0,0 8 0,5-8 0,-4 8 0,3-8 0,0 4 0,-2-1 0,2-3 0,-4 3 0,1-3 0,-1-1 0,0 5 0,0-3 0,0 2 0,0-4 0,1 1 0,-1 3 0,1-2 0,-1 2 0,0-4 0,0 0 0,0 1 0,1 4 0,-1-3 0,0 2 0,5-4 0,-4 4 0,3-3 0,1 4 0,-4-5 0,3 4 0,0-3 0,-3 4 0,4-1 0,-1-3 0,-3 4 0,5-5 0,-2 1 0,-2 5 0,2-5 0,1 4 0,-4-1 0,8-3 0,-8 8 0,8-8 0,-7 8 0,7-8 0,-7 8 0,7-8 0,-6 4 0,6-4 0,-6 5 0,6-5 0,-6 8 0,6-8 0,-8 8 0,7 1 0,-9 6 0,6 4 0,-5 0 0,4 0 0,-3-1 0,4 1 0,-1 0 0,-3-1 0,8 0 0,-8-4 0,8 3 0,-7-3 0,7 4 0,-7 1 0,3-1 0,-5 1 0,5-1 0,-4-4 0,8 4 0,-3-4 0,-1 0 0,4 3 0,-3-3 0,-1 0 0,4 3 0,-7-3 0,4 3 0,0 0 0,-3-1 0,6 1 0,-2-4 0,3-1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31:16.16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0 1 16383,'0'0'0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31:33.36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16383,'0'0'0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2:03:10.460"/>
    </inkml:context>
    <inkml:brush xml:id="br0">
      <inkml:brushProperty name="width" value="0.1" units="cm"/>
      <inkml:brushProperty name="height" value="0.6" units="cm"/>
      <inkml:brushProperty name="color" value="#E6001C"/>
      <inkml:brushProperty name="inkEffects" value="pencil"/>
    </inkml:brush>
  </inkml:definitions>
  <inkml:trace contextRef="#ctx0" brushRef="#br0">1199 273 16383,'-4'-9'0,"-3"3"0,4 1 0,-3 2 0,0 0 0,3-2 0,-2 2 0,2-1 0,-3-1 0,2 2 0,-1-1 0,2-1 0,-3 1 0,0-1 0,0-1 0,1 1 0,-1 2 0,3-2 0,-2 4 0,2-4 0,-3 2 0,0-3 0,1 1 0,-1 2 0,3-2 0,-2 4 0,2-4 0,-3 2 0,0 0 0,3-2 0,-2 4 0,2-4 0,-3 5 0,1-5 0,0 3 0,0-1 0,2-2 0,-2 4 0,4-4 0,-4 4 0,2-3 0,-2 1 0,0-2 0,-1 2 0,4-2 0,-4 5 0,3-5 0,-3 4 0,4-4 0,-3 5 0,4-6 0,-3 6 0,3-5 0,-3 4 0,2-3 0,-3 3 0,0-1 0,2 0 0,-1 2 0,2-5 0,-3 5 0,0-2 0,3 0 0,-3 1 0,2-1 0,-1-1 0,-1 2 0,4-3 0,-4 3 0,4-3 0,-4 3 0,2-1 0,0 0 0,-2 2 0,5-5 0,-6 5 0,6-4 0,-6 3 0,3-3 0,-2 3 0,3-4 0,-3 5 0,2-3 0,0 0 0,-2 3 0,2-3 0,-3 3 0,1 0 0,-1-3 0,1 3 0,-1-3 0,1 3 0,-1 0 0,1 0 0,-1 0 0,1 0 0,-1 0 0,1 0 0,-1 0 0,1 2 0,-1-1 0,1 4 0,1-2 0,-1 3 0,1-3 0,1 2 0,-2-1 0,1 2 0,-2 0 0,3 0 0,-2 0 0,1-1 0,-1 1 0,-1 0 0,1-1 0,2 1 0,-2-1 0,2 1 0,-3-1 0,3 1 0,-2-3 0,2 2 0,-1-1 0,-1 2 0,4-1 0,-4-1 0,2 1 0,-1-2 0,-1 3 0,1 0 0,-2 0 0,0 0 0,3 0 0,-2 0 0,1 0 0,-2 0 0,0 0 0,0 0 0,0 0 0,0 0 0,0 0 0,3-1 0,-2 1 0,4 0 0,-4 0 0,2 0 0,-3-1 0,4 0 0,-3-2 0,4 3 0,-4-3 0,1 3 0,-1-1 0,-1 1 0,0 0 0,0 0 0,-1 4 0,1-3 0,-2 8 0,2-8 0,-1 4 0,1-5 0,3 0 0,-3-1 0,3 1 0,0 0 0,-3 0 0,6 0 0,-6 0 0,3 0 0,0-1 0,-1 0 0,3 1 0,-4 0 0,5 0 0,-6-3 0,6 2 0,-6-2 0,6 3 0,-6-2 0,6 1 0,-6-2 0,6 3 0,-6 0 0,3 0 0,-3 0 0,1-1 0,-1 1 0,3 0 0,-3 0 0,6 0 0,-6 0 0,3-1 0,0 1 0,-3 0 0,6 0 0,-6-2 0,6 1 0,-3-2 0,0 0 0,3 3 0,-6-3 0,3 3 0,-3-1 0,3 1 0,-2 0 0,2 0 0,-3 0 0,0 0 0,3 0 0,-3-1 0,3 1 0,0 0 0,-3 0 0,3 0 0,-3 0 0,0 0 0,2 5 0,-1-4 0,2 3 0,-3-4 0,0 3 0,0-3 0,0 3 0,0-3 0,2 0 0,2 0 0,-1 0 0,2-1 0,-4 1 0,2 0 0,-1 0 0,-1-2 0,4 1 0,-4-2 0,2 3 0,-1 0 0,-1 0 0,2 0 0,-1 0 0,-1-3 0,4 2 0,-4-1 0,2 2 0,-1 0 0,-4 2 0,4 1 0,-4 1 0,2-2 0,2-2 0,-1 0 0,4 0 0,-4 0 0,4 0 0,-4-3 0,4 3 0,-4-3 0,4 2 0,-4 1 0,1 0 0,-1-1 0,2 1 0,-2-1 0,4 1 0,-4-2 0,4 1 0,-4-2 0,5 3 0,-5-1 0,5 0 0,-5 0 0,4 0 0,-4 1 0,4-1 0,-2 1 0,1-3 0,1 2 0,-2-2 0,1 1 0,1 0 0,-4-1 0,5 2 0,-2 0 0,-1 0 0,2 0 0,-4 1 0,5-1 0,-2 0 0,2 1 0,-3-3 0,2 2 0,-1-2 0,2 2 0,-3 0 0,3 1 0,-2-1 0,2 0 0,-3-1 0,2 1 0,-1-2 0,2 2 0,0 0 0,-3-3 0,3 3 0,-2-2 0,2 2 0,0 0 0,0 0 0,0 0 0,0 0 0,0 1 0,0-1 0,0 0 0,0 0 0,0 1 0,0-1 0,0 1 0,0-1 0,0 0 0,0 0 0,2-2 0,0 1 0,4-3 0,-3 3 0,2-3 0,-2 2 0,3-1 0,0-1 0,0 4 0,0-4 0,0 4 0,0-4 0,0 1 0,0 1 0,-1-2 0,1 4 0,-1-4 0,1 4 0,0-4 0,0 4 0,-1-4 0,1 1 0,-3 1 0,3-2 0,-3 1 0,3 1 0,0-3 0,0 3 0,-3 0 0,2-3 0,-1 3 0,2 0 0,0-3 0,0 6 0,-1-6 0,1 6 0,0-6 0,0 5 0,-1-4 0,-2 4 0,3-4 0,-3 2 0,0-1 0,3 2 0,-3-1 0,0 2 0,2-4 0,-1 4 0,1-2 0,1 0 0,0-1 0,-1 1 0,1 0 0,0 0 0,-1 2 0,1-3 0,0 4 0,-1-3 0,-2 2 0,3-4 0,-3 4 0,2-4 0,1 4 0,-3-2 0,2 0 0,-4 2 0,4-5 0,-4 5 0,4-4 0,-4 4 0,4-4 0,-4 4 0,4-4 0,-4 4 0,4-4 0,-5 4 0,6-5 0,-3 6 0,3-6 0,-3 6 0,1-6 0,-3 6 0,1-4 0,0 2 0,-1 0 0,4-3 0,-4 3 0,4-4 0,-5 5 0,5-5 0,-3 2 0,3-2 0,-1 0 0,1 0 0,0 0 0,0 0 0,0 0 0,-1 0 0,2 0 0,-1 0 0,1 0 0,-1 0 0,0 0 0,1 0 0,0 0 0,0-2 0,-1-1 0,1 0 0,-1-2 0,0 2 0,0 0 0,-2-2 0,1 3 0,-2-4 0,3 1 0,-2 0 0,2 2 0,-2-2 0,0 1 0,3 1 0,-3-2 0,2 2 0,-2-3 0,2 3 0,-1-2 0,-1 1 0,2-2 0,-2 3 0,3-2 0,-2-3 0,1 1 0,-2-4 0,3 5 0,0 1 0,0-1 0,-1 0 0,1 0 0,-3 0 0,2 3 0,-1-3 0,2 3 0,-3-3 0,2 0 0,-1 3 0,-1-3 0,2 3 0,-2 0 0,3-3 0,-2 3 0,1-3 0,-2 0 0,3 0 0,0 0 0,1-5 0,-1 4 0,1-3 0,0-1 0,-1 4 0,1-4 0,0 1 0,-1 3 0,1-4 0,-1 5 0,0 0 0,1-4 0,-1 2 0,2-7 0,-2 8 0,2-8 0,-2 8 0,2-8 0,-1 3 0,0 0 0,1-3 0,-1 4 0,1-6 0,-1 6 0,1-4 0,-2 7 0,1-2 0,-1 4 0,0 0 0,0 0 0,0 0 0,-1 2 0,-1-1 0,1 2 0,-2-3 0,2 1 0,1-1 0,-4 1 0,4-1 0,-2-5 0,2 4 0,1-3 0,-1 4 0,-3 0 0,2 0 0,-1-1 0,-1 1 0,2 0 0,-1 3 0,-1-2 0,2 1 0,-1-6 0,0 3 0,2-4 0,-3 5 0,3 0 0,0 0 0,0 0 0,-2-4 0,1 2 0,-2-2 0,3 4 0,-3 0 0,3 0 0,-3 2 0,0-1 0,3 2 0,-3-3 0,0 0 0,2 0 0,-1 0 0,-1 0 0,2 2 0,-1-1 0,-1 2 0,2-3 0,-2 0 0,3 0 0,-2 0 0,1 0 0,-2 0 0,3 0 0,0 0 0,1-5 0,-1 4 0,-2-4 0,3 1 0,-4 3 0,4-4 0,-1 5 0,0 0 0,1-5 0,-1 4 0,1-3 0,-4 4 0,2 0 0,-1 0 0,2 2 0,-3-1 0,2 2 0,-4-3 0,4 0 0,-2 0 0,3 0 0,-2 0 0,1 0 0,-2 0 0,3 0 0,-3-5 0,3 4 0,-4-3 0,2 4 0,-2 1 0,0-1 0,-1 0 0,2 0 0,-3 1 0,2-1 0,-1 0 0,2-1 0,-3 1 0,0 0 0,0 0 0,0-4 0,0 3 0,0-4 0,0 5 0,0-4 0,0 2 0,0-2 0,-3 4 0,0 0 0,-3 0 0,2 0 0,-1 3 0,-3-4 0,1 6 0,-4-5 0,1 5 0,3-4 0,-8 1 0,7 0 0,-7-3 0,8 6 0,-3-5 0,4 5 0,-5-5 0,4 5 0,-4-5 0,5 5 0,0-2 0,0 1 0,0 1 0,3-2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3T22:09:23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0 233 24575,'22'0'0,"-5"0"0,17-10 0,-9 3 0,11-12 0,-7 4-6784,7-6 6784,-11 7 0,3-1 0,-16 8 0,-2 3 0,-4 1 0,1 0 0,3-1 6784,-3 0-6784,14-3 0,-2 1 0,9-3 0,1-1 0,-6 1 0,-2 4 0,-9-1 0,-2 5 0,-3-2 0,-1 3 0,-3-3 0,7-1 0,-1-3 0,12 3 0,9-5 0,1 3 0,-1 0 0,-8-1 0,-11 6 0,0-3 0,-11 7 0,0 0 0,-11 8 0,4-4 0,-16 16 0,4-8 0,-22 19 0,7-6 0,-1 5 0,5-6 0,11-9 0,2-6 0,6-5 0,8 0 0,-3-4 0,3 2 0,-4-1 0,1 2 0,0-2 0,0 1 0,-1-4 0,4 1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13T22:09:23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0 24575,'-6'3'0,"0"1"0,2 2 0,-1 0 0,0 4 0,-2 2 0,-4 4 0,-3 5 0,-4 2 0,-7 8 0,-3 1 0,1-1 0,7-10 0,8-5 0,9-12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8:55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07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24575,'10'0'0,"1"3"0,2 1 0,14 9 0,-5-4 0,13 15 0,-8-13 0,8 13 0,-5-4 0,11-2 0,-1 13 0,3-17 0,-2 17 0,-1-18 0,1 19 0,-5-16 0,0 10 0,-10-9 0,0-3 0,0 2 0,-6-7 0,-1 5 0,-5-6 0,-4 1 0,-1-3 0,-4-1 0,0 0 0,0 0 0,0 0 0,0 0 0,0 0 0,0 0 0,4 1 0,-3-1 0,3 1 0,-4-1 0,3 1 0,-2-1 0,7 1 0,-7 0 0,7 0 0,-3 0 0,3 4 0,-3-3 0,3 3 0,-3-1 0,3-2 0,-3 2 0,-1-3 0,-4-1 0,0 0 0,0-2 0,0-1 0,-2 0 0,-1-1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16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0 984 24575,'11'-7'0,"-4"0"0,2 1 0,-4 1 0,0 2 0,0-1 0,0 1 0,0-2 0,0 0 0,0 0 0,-2 0 0,1-1 0,-1 4 0,2-3 0,-2 2 0,1-2 0,-1 0 0,2 0 0,0 0 0,0 2 0,-2-1 0,2 1 0,-3-2 0,3 0 0,0 0 0,0 0 0,0-1 0,0 1 0,0 0 0,0 0 0,0 0 0,0 0 0,1-4 0,-1 3 0,1-3 0,-1 4 0,0 0 0,0 0 0,0 0 0,0 0 0,0 0 0,0 0 0,0 0 0,0 2 0,0-2 0,0 2 0,0 1 0,0-3 0,0 2 0,0 0 0,0-1 0,0 1 0,0 0 0,-2-1 0,2 3 0,-3-3 0,4 3 0,-1-3 0,0 1 0,0-2 0,0 2 0,0-2 0,0 2 0,0 1 0,0-3 0,0 2 0,0 0 0,0-1 0,0 1 0,4-3 0,-3 1 0,2-1 0,-3 3 0,4-2 0,-3 2 0,3-3 0,0 0 0,-3 3 0,3-2 0,-2 2 0,3-3 0,-2 1 0,1-1 0,0 3 0,-3-1 0,2 1 0,-3-2 0,4 2 0,-3-2 0,3 3 0,-4-3 0,0 2 0,0-2 0,4 2 0,-3-3 0,3 0 0,0 1 0,-3-1 0,3 0 0,0 0 0,-4 1 0,4-1 0,0 3 0,-3-1 0,7 0 0,-1-4 0,2 1 0,-2 1 0,-3 0 0,0 3 0,-3-3 0,3 3 0,0-3 0,-3 3 0,2 0 0,1-3 0,-3 3 0,3 0 0,0-3 0,-3 3 0,7 0 0,-7-2 0,6 2 0,-6-3 0,3 1 0,0 2 0,-3-2 0,7 2 0,-7-3 0,3 3 0,0-3 0,0 3 0,1-4 0,3 4 0,-7-2 0,9-1 0,-9 3 0,9-6 0,-5 6 0,0-3 0,3 2 0,-6-4 0,5 6 0,-1-7 0,3 5 0,-4-2 0,2-1 0,-2 1 0,0 2 0,3-2 0,-7 3 0,6-3 0,-2 0 0,0 2 0,3-2 0,-3 2 0,3-3 0,1 0 0,-4 1 0,2-1 0,-2 1 0,4-1 0,0 1 0,-1-1 0,1 0 0,5-1 0,-4 1 0,4-1 0,-5 2 0,5-4 0,2 1 0,0-1 0,-2 2 0,0 1 0,-4 0 0,4-1 0,1 0 0,-5 1 0,4 0 0,-6 0 0,1 0 0,0 0 0,-1 0 0,1 3 0,-4-1 0,3 1 0,-4 1 0,1-2 0,3 1 0,-7 1 0,7-3 0,-4 5 0,1-4 0,3 5 0,-3-6 0,0 6 0,2-4 0,-6 2 0,7 2 0,-3-3 0,0 1 0,8 2 0,-6-3 0,4 3 0,-4-3 0,12 3 0,-6-3 0,10 3 0,-19 0 0,4 0 0,-7 0 0,7 0 0,-7 0 0,7 0 0,-7 0 0,6 0 0,-6 0 0,7 0 0,-7 0 0,7 0 0,-4 0 0,1 0 0,3 0 0,-3 0 0,0 0 0,2 0 0,-2 0 0,4 0 0,-1 0 0,1 0 0,0 0 0,-4 0 0,2 0 0,-2 0 0,0 0 0,3 0 0,-4 3 0,1-3 0,3 3 0,-3 0 0,-1-2 0,4 5 0,-3-5 0,0 2 0,2 0 0,-2-2 0,4 2 0,0 0 0,-5-2 0,4 5 0,-3-6 0,4 6 0,-1-5 0,3 4 0,-2-1 0,2-1 0,-2 3 0,0-5 0,-1 5 0,1-5 0,0 5 0,-1-6 0,1 6 0,0-2 0,-1 0 0,1 2 0,0-5 0,-1 5 0,1-2 0,6 2 0,-5-2 0,5 2 0,-7-2 0,-3 0 0,3 2 0,-3-5 0,3 5 0,1-3 0,0 4 0,-1-3 0,-3 1 0,3-1 0,-7-1 0,7 3 0,-7-5 0,6 5 0,-6-6 0,7 6 0,-7-5 0,7 5 0,-7-3 0,6 1 0,-2 1 0,0-4 0,3 5 0,-7-3 0,6 0 0,-6 2 0,7-2 0,-7 3 0,7-3 0,-7 2 0,6-2 0,-6 0 0,7 3 0,-7-3 0,7 4 0,-3-1 0,3 1 0,1 0 0,-4-1 0,2 0 0,-2 0 0,4 1 0,0 0 0,2 2 0,-2-2 0,2 2 0,-3-2 0,1 0 0,-4-1 0,3 0 0,-4 4 0,1-4 0,3 4 0,-7-5 0,3 1 0,0 0 0,-3-1 0,2 1 0,-3-1 0,4 1 0,-3-3 0,3 2 0,-4-2 0,0 2 0,0-2 0,0 1 0,0-1 0,0 2 0,0 0 0,0 0 0,0 0 0,0 0 0,0 0 0,3 0 0,-3 0 0,0 0 0,0 0 0,-2 0 0,-1 0 0,3-2 0,-2 1 0,2-1 0,0 2 0,0 0 0,0 0 0,0 0 0,0-2 0,0 1 0,-2-1 0,1 2 0,-1 0 0,2-2 0,0 2 0,0-3 0,0 1 0,0 2 0,0-3 0,0 3 0,0 0 0,0 0 0,0-2 0,0 2 0,0-5 0,-2 5 0,1-5 0,-3 4 0,3-3 0,-2 0 0,2 1 0,2 5 0,-1-1 0,5 4 0,0-4 0,1 4 0,2-3 0,-7 2 0,3-3 0,-4-1 0,0-2 0,0 1 0,0-3 0,-2 3 0,-1-3 0,-2 4 0,2-1 0,-1 1 0,3 0 0,-3 0 0,3 0 0,-1 0 0,2 0 0,0 0 0,0 0 0,1 4 0,3-2 0,-2 2 0,2-3 0,-4-4 0,0 3 0,0-5 0,0 3 0,-1-3 0,1 0 0,-1 2 0,1 1 0,0 2 0,0 0 0,0-3 0,0 3 0,0-2 0,0-1 0,0 1 0,-2-1 0,2-2 0,-5 0 0,4 0 0,-4-3 0,2 0 0,-2-2 0,2 0 0,1 2 0,2-1 0,0 1 0,0-6 0,1 3 0,0-3 0,-1 4 0,0 0 0,3-4 0,2-1 0,4-1 0,0-2 0,1-3 0,-1 1 0,1-4 0,-1 5 0,0 1 0,-4-1 0,3 0 0,-5 0 0,5 1 0,-6-1 0,3 0 0,-4 4 0,1-3 0,-2 7 0,1-3 0,-3 4 0,-1-4 0,0 3 0,1-3 0,0 0 0,-1 3 0,0-2 0,-1 2 0,3 1 0,-3 0 0,1 0 0,0 2 0,-1-1 0,1 1 0,-2-2 0,2 0 0,-2 1 0,2 0 0,-1 0 0,0 0 0,1-1 0,0 0 0,-2 0 0,6-4 0,-3 3 0,0-7 0,2 7 0,-5-3 0,5 4 0,-5-4 0,4 4 0,-3-4 0,1 4 0,-2 0 0,0 0 0,2 2 0,-1-1 0,1 1 0,-2-6 0,2 5 0,-1-4 0,1 1 0,-2 1 0,2-3 0,-1 4 0,1-4 0,1-1 0,-2-3 0,2-1 0,0 0 0,-3 0 0,3 1 0,-3-1 0,0 4 0,0 1 0,0 4 0,0 0 0,0 2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2T11:59:1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0 195 24575,'7'-6'0,"-1"2"0,4-6 0,0 1 0,3 2 0,-3-2 0,3-1 0,-7 4 0,6-4 0,-6 5 0,3-1 0,-4 1 0,0 0 0,0 0 0,0 0 0,0 0 0,0 2 0,0-2 0,0 3 0,0-1 0,0-2 0,0 2 0,0-2 0,0 0 0,0 0 0,0 0 0,1-4 0,-1 3 0,1-3 0,-1 4 0,0 0 0,0 2 0,0-1 0,0 3 0,-2-3 0,-1 5 0,-6 11 0,3-1 0,-3 16 0,0-7 0,0 1 0,-4 3 0,0-4 0,0 1 0,3-3 0,-1-4 0,6-4 0,-3 2 0,0-6 0,3 3 0,-2-4 0,2 0 0,0-3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12C7F38-5E21-E34B-9E19-C845B34FFFAE}" type="datetimeFigureOut">
              <a:rPr lang="en-US"/>
              <a:pPr>
                <a:defRPr/>
              </a:pPr>
              <a:t>7/14/20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2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paper/Network-function-virtualization%3A-Challenges-and-for-Han-Gopalakrishnan/e27557e1508563701f6c04ebecff0ee49269addd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6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8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0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14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79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91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97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4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0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https://www.semanticscholar.org/paper/Network-function-virtualization%3A-Challenges-and-for-Han-Gopalakrishnan/e27557e1508563701f6c04ebecff0ee49269addd</a:t>
            </a:r>
            <a:endParaRPr lang="en-US" dirty="0">
              <a:ea typeface="ＭＳ Ｐゴシック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Gartner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953C0A-3EDA-BF4A-885C-A67518CE7F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97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87479A-21F5-2F4D-AEAF-44CFA22AE935}"/>
              </a:ext>
            </a:extLst>
          </p:cNvPr>
          <p:cNvCxnSpPr/>
          <p:nvPr userDrawn="1"/>
        </p:nvCxnSpPr>
        <p:spPr>
          <a:xfrm>
            <a:off x="457200" y="4129361"/>
            <a:ext cx="262550" cy="0"/>
          </a:xfrm>
          <a:prstGeom prst="line">
            <a:avLst/>
          </a:prstGeom>
          <a:ln w="25400">
            <a:solidFill>
              <a:schemeClr val="tx2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616E752-BDE2-F24D-B879-1033A5B07D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16000"/>
            <a:ext cx="3975811" cy="2923044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sz="2800" b="1" i="0" baseline="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1814826-9F11-1745-9023-A87B5D71D51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7199" y="4257612"/>
            <a:ext cx="3975811" cy="524993"/>
          </a:xfrm>
        </p:spPr>
        <p:txBody>
          <a:bodyPr lIns="0" rIns="0" rtlCol="0">
            <a:normAutofit/>
          </a:bodyPr>
          <a:lstStyle>
            <a:lvl1pPr marL="0" indent="0">
              <a:buNone/>
              <a:defRPr lang="en-US" sz="1400" baseline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subtitle style.</a:t>
            </a:r>
          </a:p>
        </p:txBody>
      </p:sp>
    </p:spTree>
    <p:extLst>
      <p:ext uri="{BB962C8B-B14F-4D97-AF65-F5344CB8AC3E}">
        <p14:creationId xmlns:p14="http://schemas.microsoft.com/office/powerpoint/2010/main" val="74751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 - o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F1D769-D350-D34E-B689-D678CD9A3908}"/>
              </a:ext>
            </a:extLst>
          </p:cNvPr>
          <p:cNvCxnSpPr/>
          <p:nvPr userDrawn="1"/>
        </p:nvCxnSpPr>
        <p:spPr>
          <a:xfrm>
            <a:off x="711200" y="4749286"/>
            <a:ext cx="0" cy="18415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DFCCAD-9DDE-4B4D-8EE9-C83FB084C9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98486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37FD53E-98B8-614C-8112-2596688EA2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957943"/>
            <a:ext cx="5463538" cy="2530478"/>
          </a:xfrm>
        </p:spPr>
        <p:txBody>
          <a:bodyPr lIns="0" rIns="0" rtlCol="0" anchor="b">
            <a:noAutofit/>
          </a:bodyPr>
          <a:lstStyle>
            <a:lvl1pPr>
              <a:lnSpc>
                <a:spcPct val="80000"/>
              </a:lnSpc>
              <a:defRPr lang="en-US" sz="2800" b="1" i="0" baseline="0" dirty="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11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itle Only - o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 userDrawn="1"/>
        </p:nvCxnSpPr>
        <p:spPr>
          <a:xfrm>
            <a:off x="711200" y="4749286"/>
            <a:ext cx="0" cy="18415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7200" y="4698486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7CC846-185E-DD40-97EC-6ADD45FF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 sz="2400" b="1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0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itle and Bullets - o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 sz="2400" b="1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573088" y="1006046"/>
            <a:ext cx="8004175" cy="3667554"/>
          </a:xfrm>
        </p:spPr>
        <p:txBody>
          <a:bodyPr/>
          <a:lstStyle>
            <a:lvl1pPr marL="234000" indent="-234000">
              <a:spcBef>
                <a:spcPts val="10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720000" indent="-262800">
              <a:spcBef>
                <a:spcPts val="600"/>
              </a:spcBef>
              <a:buClr>
                <a:schemeClr val="tx2"/>
              </a:buClr>
              <a:defRPr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spcBef>
                <a:spcPts val="600"/>
              </a:spcBef>
              <a:buClr>
                <a:schemeClr val="tx2"/>
              </a:buClr>
              <a:defRPr sz="11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spcBef>
                <a:spcPts val="600"/>
              </a:spcBef>
              <a:buClr>
                <a:schemeClr val="tx2"/>
              </a:buClr>
              <a:defRPr sz="105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spcBef>
                <a:spcPts val="600"/>
              </a:spcBef>
              <a:buClr>
                <a:schemeClr val="tx2"/>
              </a:buClr>
              <a:defRPr sz="1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A759EA-69A7-3C42-A381-6F2D45DC2B9F}"/>
              </a:ext>
            </a:extLst>
          </p:cNvPr>
          <p:cNvCxnSpPr/>
          <p:nvPr userDrawn="1"/>
        </p:nvCxnSpPr>
        <p:spPr>
          <a:xfrm>
            <a:off x="711200" y="4749286"/>
            <a:ext cx="0" cy="18415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201FDF4-CCC7-CC4F-BEFC-79B0F3A34F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98486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9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- Blank - o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9DD7DA-FF24-6441-8980-6DFBD67D66AC}"/>
              </a:ext>
            </a:extLst>
          </p:cNvPr>
          <p:cNvCxnSpPr/>
          <p:nvPr userDrawn="1"/>
        </p:nvCxnSpPr>
        <p:spPr>
          <a:xfrm>
            <a:off x="711200" y="4749286"/>
            <a:ext cx="0" cy="18415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1D0F09-30C1-8349-A6C3-DF586CAC5C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49" y="4698486"/>
            <a:ext cx="153035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CA" sz="800" b="0" i="0" u="none" strike="noStrike" kern="1200">
                <a:solidFill>
                  <a:schemeClr val="accent1">
                    <a:lumMod val="50000"/>
                  </a:schemeClr>
                </a:solidFill>
                <a:effectLst/>
                <a:latin typeface="Calibri" charset="0"/>
                <a:ea typeface="ＭＳ Ｐゴシック" charset="-128"/>
                <a:cs typeface="ＭＳ Ｐゴシック" charset="0"/>
              </a:rPr>
              <a:t>© 2019 Trend Micro Inc.</a:t>
            </a:r>
            <a:endParaRPr lang="en-US" altLang="en-US" sz="800">
              <a:solidFill>
                <a:schemeClr val="accent1">
                  <a:lumMod val="50000"/>
                </a:schemeClr>
              </a:solidFill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238C3E-8DBB-C146-A20E-E825C2241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4698486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08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- Title Only - o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 userDrawn="1"/>
        </p:nvCxnSpPr>
        <p:spPr>
          <a:xfrm>
            <a:off x="711200" y="4749286"/>
            <a:ext cx="0" cy="18415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457200" y="4698486"/>
            <a:ext cx="2317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254965D2-80C0-1A45-9A24-F6B60E31FA3F}" type="slidenum">
              <a:rPr lang="en-US" sz="800" smtClean="0">
                <a:solidFill>
                  <a:srgbClr val="7F7F7F"/>
                </a:solidFill>
              </a:rPr>
              <a:pPr eaLnBrk="1" hangingPunct="1">
                <a:defRPr/>
              </a:pPr>
              <a:t>‹#›</a:t>
            </a:fld>
            <a:endParaRPr lang="en-US" sz="800">
              <a:solidFill>
                <a:srgbClr val="7F7F7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AC86A0-AFF4-9B49-9A22-6EAA42C6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371920"/>
            <a:ext cx="8004175" cy="531360"/>
          </a:xfrm>
        </p:spPr>
        <p:txBody>
          <a:bodyPr lIns="0" tIns="0" rIns="0" bIns="9144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5661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73088" y="206375"/>
            <a:ext cx="8004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73088" y="898525"/>
            <a:ext cx="80041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Calibri"/>
          <a:ea typeface="ＭＳ Ｐゴシック" charset="-128"/>
          <a:cs typeface="Calibri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  <a:cs typeface="Calibri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636466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32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8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•"/>
        <a:defRPr sz="24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–"/>
        <a:defRPr sz="2000" kern="12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Clr>
          <a:srgbClr val="ED1C24"/>
        </a:buClr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56.png"/><Relationship Id="rId42" Type="http://schemas.openxmlformats.org/officeDocument/2006/relationships/customXml" Target="../ink/ink23.xml"/><Relationship Id="rId47" Type="http://schemas.openxmlformats.org/officeDocument/2006/relationships/image" Target="../media/image69.png"/><Relationship Id="rId63" Type="http://schemas.openxmlformats.org/officeDocument/2006/relationships/image" Target="../media/image77.png"/><Relationship Id="rId68" Type="http://schemas.openxmlformats.org/officeDocument/2006/relationships/image" Target="../media/image79.png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10.xml"/><Relationship Id="rId29" Type="http://schemas.openxmlformats.org/officeDocument/2006/relationships/image" Target="../media/image60.png"/><Relationship Id="rId11" Type="http://schemas.openxmlformats.org/officeDocument/2006/relationships/image" Target="../media/image51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64.png"/><Relationship Id="rId40" Type="http://schemas.openxmlformats.org/officeDocument/2006/relationships/customXml" Target="../ink/ink22.xml"/><Relationship Id="rId45" Type="http://schemas.openxmlformats.org/officeDocument/2006/relationships/image" Target="../media/image68.png"/><Relationship Id="rId53" Type="http://schemas.openxmlformats.org/officeDocument/2006/relationships/image" Target="../media/image72.png"/><Relationship Id="rId58" Type="http://schemas.openxmlformats.org/officeDocument/2006/relationships/customXml" Target="../ink/ink31.xml"/><Relationship Id="rId74" Type="http://schemas.openxmlformats.org/officeDocument/2006/relationships/image" Target="../media/image82.png"/><Relationship Id="rId5" Type="http://schemas.openxmlformats.org/officeDocument/2006/relationships/image" Target="../media/image35.png"/><Relationship Id="rId61" Type="http://schemas.openxmlformats.org/officeDocument/2006/relationships/image" Target="../media/image76.png"/><Relationship Id="rId19" Type="http://schemas.openxmlformats.org/officeDocument/2006/relationships/image" Target="../media/image55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59.png"/><Relationship Id="rId30" Type="http://schemas.openxmlformats.org/officeDocument/2006/relationships/customXml" Target="../ink/ink17.xml"/><Relationship Id="rId35" Type="http://schemas.openxmlformats.org/officeDocument/2006/relationships/image" Target="../media/image63.png"/><Relationship Id="rId43" Type="http://schemas.openxmlformats.org/officeDocument/2006/relationships/image" Target="../media/image67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69" Type="http://schemas.openxmlformats.org/officeDocument/2006/relationships/customXml" Target="../ink/ink35.xml"/><Relationship Id="rId77" Type="http://schemas.openxmlformats.org/officeDocument/2006/relationships/customXml" Target="../ink/ink39.xml"/><Relationship Id="rId8" Type="http://schemas.openxmlformats.org/officeDocument/2006/relationships/customXml" Target="../ink/ink6.xml"/><Relationship Id="rId51" Type="http://schemas.openxmlformats.org/officeDocument/2006/relationships/image" Target="../media/image71.png"/><Relationship Id="rId72" Type="http://schemas.openxmlformats.org/officeDocument/2006/relationships/image" Target="../media/image38.png"/><Relationship Id="rId3" Type="http://schemas.openxmlformats.org/officeDocument/2006/relationships/image" Target="../media/image9.png"/><Relationship Id="rId12" Type="http://schemas.openxmlformats.org/officeDocument/2006/relationships/customXml" Target="../ink/ink8.xml"/><Relationship Id="rId17" Type="http://schemas.openxmlformats.org/officeDocument/2006/relationships/image" Target="../media/image54.png"/><Relationship Id="rId25" Type="http://schemas.openxmlformats.org/officeDocument/2006/relationships/image" Target="../media/image58.png"/><Relationship Id="rId33" Type="http://schemas.openxmlformats.org/officeDocument/2006/relationships/image" Target="../media/image62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75.png"/><Relationship Id="rId20" Type="http://schemas.openxmlformats.org/officeDocument/2006/relationships/customXml" Target="../ink/ink12.xml"/><Relationship Id="rId41" Type="http://schemas.openxmlformats.org/officeDocument/2006/relationships/image" Target="../media/image66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70" Type="http://schemas.openxmlformats.org/officeDocument/2006/relationships/image" Target="../media/image80.png"/><Relationship Id="rId75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15" Type="http://schemas.openxmlformats.org/officeDocument/2006/relationships/image" Target="../media/image53.png"/><Relationship Id="rId23" Type="http://schemas.openxmlformats.org/officeDocument/2006/relationships/image" Target="../media/image57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70.png"/><Relationship Id="rId57" Type="http://schemas.openxmlformats.org/officeDocument/2006/relationships/image" Target="../media/image74.png"/><Relationship Id="rId10" Type="http://schemas.openxmlformats.org/officeDocument/2006/relationships/customXml" Target="../ink/ink7.xml"/><Relationship Id="rId31" Type="http://schemas.openxmlformats.org/officeDocument/2006/relationships/image" Target="../media/image61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73" Type="http://schemas.openxmlformats.org/officeDocument/2006/relationships/customXml" Target="../ink/ink37.xml"/><Relationship Id="rId78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customXml" Target="../ink/ink11.xml"/><Relationship Id="rId39" Type="http://schemas.openxmlformats.org/officeDocument/2006/relationships/image" Target="../media/image65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73.png"/><Relationship Id="rId76" Type="http://schemas.openxmlformats.org/officeDocument/2006/relationships/image" Target="../media/image83.png"/><Relationship Id="rId7" Type="http://schemas.openxmlformats.org/officeDocument/2006/relationships/image" Target="../media/image37.png"/><Relationship Id="rId71" Type="http://schemas.openxmlformats.org/officeDocument/2006/relationships/customXml" Target="../ink/ink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3.xml"/><Relationship Id="rId1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17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customXml" Target="../ink/ink2.xml"/><Relationship Id="rId5" Type="http://schemas.openxmlformats.org/officeDocument/2006/relationships/image" Target="../media/image7.png"/><Relationship Id="rId15" Type="http://schemas.openxmlformats.org/officeDocument/2006/relationships/customXml" Target="../ink/ink4.xml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customXml" Target="../ink/ink1.xml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tiff"/><Relationship Id="rId4" Type="http://schemas.openxmlformats.org/officeDocument/2006/relationships/image" Target="../media/image20.tif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3657" y="2862942"/>
            <a:ext cx="6364224" cy="678421"/>
          </a:xfrm>
        </p:spPr>
        <p:txBody>
          <a:bodyPr/>
          <a:lstStyle/>
          <a:p>
            <a:r>
              <a:rPr lang="de-DE" dirty="0" err="1">
                <a:latin typeface="Helvetica Neue"/>
              </a:rPr>
              <a:t>Let‘s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get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sassy</a:t>
            </a:r>
            <a:r>
              <a:rPr lang="de-DE" dirty="0">
                <a:latin typeface="Helvetica Neue"/>
              </a:rPr>
              <a:t> (SASE)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BCF4B-635E-6745-9E6D-A3AF8C92A697}"/>
              </a:ext>
            </a:extLst>
          </p:cNvPr>
          <p:cNvSpPr txBox="1"/>
          <p:nvPr/>
        </p:nvSpPr>
        <p:spPr>
          <a:xfrm>
            <a:off x="413657" y="3686749"/>
            <a:ext cx="6816302" cy="1350199"/>
          </a:xfrm>
          <a:prstGeom prst="rect">
            <a:avLst/>
          </a:prstGeom>
          <a:noFill/>
        </p:spPr>
        <p:txBody>
          <a:bodyPr wrap="none" lIns="0" rtlCol="0" anchor="t">
            <a:noAutofit/>
          </a:bodyPr>
          <a:lstStyle/>
          <a:p>
            <a:r>
              <a:rPr lang="en-GB" sz="1600" dirty="0">
                <a:latin typeface="Calibri"/>
                <a:ea typeface="ＭＳ Ｐゴシック"/>
                <a:cs typeface="Calibri"/>
              </a:rPr>
              <a:t>Kalli Schlauch, CEH, GCIH, TCSM, VC{I|P}, CCNA</a:t>
            </a:r>
          </a:p>
          <a:p>
            <a:r>
              <a:rPr lang="en-GB" sz="1600" dirty="0">
                <a:latin typeface="Calibri"/>
                <a:ea typeface="ＭＳ Ｐゴシック"/>
                <a:cs typeface="Calibri"/>
              </a:rPr>
              <a:t>Cloud and Security Architect at Trend Micro</a:t>
            </a:r>
            <a:br>
              <a:rPr lang="en-GB" sz="1600" dirty="0">
                <a:latin typeface="Calibri"/>
                <a:ea typeface="ＭＳ Ｐゴシック"/>
                <a:cs typeface="Calibri"/>
              </a:rPr>
            </a:b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  <a:latin typeface="Calibri"/>
              <a:ea typeface="ＭＳ Ｐゴシック"/>
              <a:cs typeface="Calibri"/>
            </a:endParaRPr>
          </a:p>
          <a:p>
            <a:r>
              <a:rPr lang="en-GB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ＭＳ Ｐゴシック"/>
                <a:cs typeface="Calibri"/>
              </a:rPr>
              <a:t>no – this is not a sales presentation</a:t>
            </a:r>
            <a:endParaRPr lang="en-GB" sz="1200" dirty="0">
              <a:solidFill>
                <a:schemeClr val="tx1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321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8C57-1BEF-C747-93B7-8C201270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8" y="329361"/>
            <a:ext cx="8004175" cy="531360"/>
          </a:xfrm>
          <a:ln>
            <a:noFill/>
          </a:ln>
        </p:spPr>
        <p:txBody>
          <a:bodyPr/>
          <a:lstStyle/>
          <a:p>
            <a:r>
              <a:rPr lang="en-DE" dirty="0">
                <a:ea typeface="ＭＳ Ｐゴシック"/>
              </a:rPr>
              <a:t> </a:t>
            </a:r>
            <a:r>
              <a:rPr lang="en-DE">
                <a:ea typeface="ＭＳ Ｐゴシック"/>
              </a:rPr>
              <a:t>SDWAN </a:t>
            </a:r>
            <a:r>
              <a:rPr lang="en-GB" dirty="0">
                <a:ea typeface="ＭＳ Ｐゴシック"/>
              </a:rPr>
              <a:t>POPs -&gt; Network Function Virtualization</a:t>
            </a:r>
            <a:endParaRPr lang="en-DE" dirty="0">
              <a:ea typeface="ＭＳ Ｐゴシック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1E6523-C0A1-6C48-B41B-F330BC647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7" y="994365"/>
            <a:ext cx="4030611" cy="191764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7F27866-2607-2041-BE34-52B781BB3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881" y="994365"/>
            <a:ext cx="3645536" cy="161445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B7DCA14-A4F8-1D48-A2FD-4BD6F18F3621}"/>
              </a:ext>
            </a:extLst>
          </p:cNvPr>
          <p:cNvCxnSpPr/>
          <p:nvPr/>
        </p:nvCxnSpPr>
        <p:spPr>
          <a:xfrm>
            <a:off x="4572000" y="994365"/>
            <a:ext cx="0" cy="400670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2" descr="Presence Icon #149224 - Free Icons Library">
            <a:extLst>
              <a:ext uri="{FF2B5EF4-FFF2-40B4-BE49-F238E27FC236}">
                <a16:creationId xmlns:a16="http://schemas.microsoft.com/office/drawing/2014/main" id="{FC0D57B4-D96B-A346-B983-D6E51F86C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59" y="2742461"/>
            <a:ext cx="1008735" cy="117865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Left Brace 76">
            <a:extLst>
              <a:ext uri="{FF2B5EF4-FFF2-40B4-BE49-F238E27FC236}">
                <a16:creationId xmlns:a16="http://schemas.microsoft.com/office/drawing/2014/main" id="{AED9B748-6B83-FD4F-9F69-4B72E0F23287}"/>
              </a:ext>
            </a:extLst>
          </p:cNvPr>
          <p:cNvSpPr/>
          <p:nvPr/>
        </p:nvSpPr>
        <p:spPr>
          <a:xfrm rot="16200000">
            <a:off x="7195749" y="1878150"/>
            <a:ext cx="271172" cy="1824685"/>
          </a:xfrm>
          <a:prstGeom prst="leftBrace">
            <a:avLst>
              <a:gd name="adj1" fmla="val 8333"/>
              <a:gd name="adj2" fmla="val 52869"/>
            </a:avLst>
          </a:prstGeom>
          <a:ln w="12700">
            <a:solidFill>
              <a:schemeClr val="bg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CF1A-59FC-4903-A1D7-FF08CF96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74" y="168372"/>
            <a:ext cx="8004175" cy="531360"/>
          </a:xfrm>
        </p:spPr>
        <p:txBody>
          <a:bodyPr/>
          <a:lstStyle/>
          <a:p>
            <a:r>
              <a:rPr lang="en-US">
                <a:latin typeface="Helvetica Neue"/>
              </a:rPr>
              <a:t>SASE Convergence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72A918E-F9EF-4DE0-A207-902A8D2E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38" y="831817"/>
            <a:ext cx="6845472" cy="431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52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CF1A-59FC-4903-A1D7-FF08CF960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183474"/>
            <a:ext cx="8004175" cy="531360"/>
          </a:xfrm>
        </p:spPr>
        <p:txBody>
          <a:bodyPr/>
          <a:lstStyle/>
          <a:p>
            <a:r>
              <a:rPr lang="en-US">
                <a:latin typeface="Helvetica Neue"/>
              </a:rPr>
              <a:t>Securing and simplifying User Access</a:t>
            </a:r>
            <a:br>
              <a:rPr lang="en-US">
                <a:latin typeface="Helvetica Neue"/>
              </a:rPr>
            </a:br>
            <a:r>
              <a:rPr lang="en-US" sz="1600">
                <a:solidFill>
                  <a:schemeClr val="accent5"/>
                </a:solidFill>
                <a:latin typeface="Helvetica Neue"/>
              </a:rPr>
              <a:t>Based on zero trust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16B2-13E8-444D-B5E6-1BC5C9007DBC}"/>
              </a:ext>
            </a:extLst>
          </p:cNvPr>
          <p:cNvSpPr/>
          <p:nvPr/>
        </p:nvSpPr>
        <p:spPr>
          <a:xfrm>
            <a:off x="496888" y="957739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pic>
        <p:nvPicPr>
          <p:cNvPr id="40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99C5D89-3F63-5346-91BB-A6672DC9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460" y="1507481"/>
            <a:ext cx="958242" cy="698952"/>
          </a:xfrm>
          <a:prstGeom prst="rect">
            <a:avLst/>
          </a:prstGeom>
        </p:spPr>
      </p:pic>
      <p:pic>
        <p:nvPicPr>
          <p:cNvPr id="41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532ECB0-FC50-5A42-9494-795246048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19" y="547544"/>
            <a:ext cx="997387" cy="621866"/>
          </a:xfrm>
          <a:prstGeom prst="rect">
            <a:avLst/>
          </a:prstGeom>
        </p:spPr>
      </p:pic>
      <p:sp>
        <p:nvSpPr>
          <p:cNvPr id="44" name="Circle: Hollow 16">
            <a:extLst>
              <a:ext uri="{FF2B5EF4-FFF2-40B4-BE49-F238E27FC236}">
                <a16:creationId xmlns:a16="http://schemas.microsoft.com/office/drawing/2014/main" id="{1F8D9B4B-D931-6841-AFC3-5B3E56046BAC}"/>
              </a:ext>
            </a:extLst>
          </p:cNvPr>
          <p:cNvSpPr/>
          <p:nvPr/>
        </p:nvSpPr>
        <p:spPr>
          <a:xfrm>
            <a:off x="5591059" y="957739"/>
            <a:ext cx="2050830" cy="2103382"/>
          </a:xfrm>
          <a:prstGeom prst="donut">
            <a:avLst/>
          </a:prstGeom>
          <a:solidFill>
            <a:srgbClr val="92D050"/>
          </a:soli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2"/>
                </a:solidFill>
                <a:cs typeface="Calibri"/>
              </a:rPr>
              <a:t>SASE</a:t>
            </a:r>
            <a:r>
              <a:rPr lang="en-US" sz="1200">
                <a:solidFill>
                  <a:schemeClr val="tx2"/>
                </a:solidFill>
                <a:cs typeface="Calibri"/>
              </a:rPr>
              <a:t> </a:t>
            </a:r>
            <a:endParaRPr lang="en-US">
              <a:solidFill>
                <a:schemeClr val="tx2"/>
              </a:solidFill>
              <a:cs typeface="Calibri"/>
            </a:endParaRPr>
          </a:p>
        </p:txBody>
      </p:sp>
      <p:pic>
        <p:nvPicPr>
          <p:cNvPr id="50" name="Picture 44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9ACB87CB-8225-684A-8EAA-18467E36F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897" y="736758"/>
            <a:ext cx="533730" cy="533729"/>
          </a:xfrm>
          <a:prstGeom prst="rect">
            <a:avLst/>
          </a:prstGeom>
        </p:spPr>
      </p:pic>
      <p:pic>
        <p:nvPicPr>
          <p:cNvPr id="52" name="Picture 9" descr="A picture containing computer, drawing&#10;&#10;Description generated with very high confidence">
            <a:extLst>
              <a:ext uri="{FF2B5EF4-FFF2-40B4-BE49-F238E27FC236}">
                <a16:creationId xmlns:a16="http://schemas.microsoft.com/office/drawing/2014/main" id="{3F0FF378-C58C-E948-9EBC-ECE2CB095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111" y="1231895"/>
            <a:ext cx="295275" cy="276225"/>
          </a:xfrm>
          <a:prstGeom prst="rect">
            <a:avLst/>
          </a:prstGeom>
        </p:spPr>
      </p:pic>
      <p:pic>
        <p:nvPicPr>
          <p:cNvPr id="53" name="Picture 11" descr="Screen of a cell phone&#10;&#10;Description generated with high confidence">
            <a:extLst>
              <a:ext uri="{FF2B5EF4-FFF2-40B4-BE49-F238E27FC236}">
                <a16:creationId xmlns:a16="http://schemas.microsoft.com/office/drawing/2014/main" id="{387B7762-0506-F340-A3E2-FA177A4686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434" y="1036468"/>
            <a:ext cx="466725" cy="266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961C64F-6262-3449-9E42-372C907A325B}"/>
                  </a:ext>
                </a:extLst>
              </p14:cNvPr>
              <p14:cNvContentPartPr/>
              <p14:nvPr/>
            </p14:nvContentPartPr>
            <p14:xfrm>
              <a:off x="5499440" y="143251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961C64F-6262-3449-9E42-372C907A32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90440" y="142351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66F9EA-F155-F54E-823F-D2A9C01B030E}"/>
                  </a:ext>
                </a:extLst>
              </p14:cNvPr>
              <p14:cNvContentPartPr/>
              <p14:nvPr/>
            </p14:nvContentPartPr>
            <p14:xfrm>
              <a:off x="5650640" y="1272674"/>
              <a:ext cx="324720" cy="19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66F9EA-F155-F54E-823F-D2A9C01B03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41640" y="1263674"/>
                <a:ext cx="34236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7936B4C-A755-7D48-9CA3-20F15AE8E65C}"/>
              </a:ext>
            </a:extLst>
          </p:cNvPr>
          <p:cNvGrpSpPr/>
          <p:nvPr/>
        </p:nvGrpSpPr>
        <p:grpSpPr>
          <a:xfrm>
            <a:off x="5973200" y="1099514"/>
            <a:ext cx="1512720" cy="354600"/>
            <a:chOff x="4131748" y="1803822"/>
            <a:chExt cx="151272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6FA1718-84AC-5942-B02C-7E57BE9DA36F}"/>
                    </a:ext>
                  </a:extLst>
                </p14:cNvPr>
                <p14:cNvContentPartPr/>
                <p14:nvPr/>
              </p14:nvContentPartPr>
              <p14:xfrm>
                <a:off x="4131748" y="1803822"/>
                <a:ext cx="1468800" cy="354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6FA1718-84AC-5942-B02C-7E57BE9DA3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22748" y="1794813"/>
                  <a:ext cx="1486440" cy="372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53FEF4-13A5-1648-A07D-CFECAD91A20C}"/>
                    </a:ext>
                  </a:extLst>
                </p14:cNvPr>
                <p14:cNvContentPartPr/>
                <p14:nvPr/>
              </p14:nvContentPartPr>
              <p14:xfrm>
                <a:off x="5563828" y="1835142"/>
                <a:ext cx="80640" cy="86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53FEF4-13A5-1648-A07D-CFECAD91A20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54868" y="1826142"/>
                  <a:ext cx="98202" cy="10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E44D7FF-A04F-E44F-AFBA-AB5A8B2BB569}"/>
              </a:ext>
            </a:extLst>
          </p:cNvPr>
          <p:cNvGrpSpPr/>
          <p:nvPr/>
        </p:nvGrpSpPr>
        <p:grpSpPr>
          <a:xfrm>
            <a:off x="7314920" y="1403354"/>
            <a:ext cx="819360" cy="662400"/>
            <a:chOff x="5473468" y="2107662"/>
            <a:chExt cx="81936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9741F1-36AA-7240-AE61-4978D1E98DF2}"/>
                    </a:ext>
                  </a:extLst>
                </p14:cNvPr>
                <p14:cNvContentPartPr/>
                <p14:nvPr/>
              </p14:nvContentPartPr>
              <p14:xfrm>
                <a:off x="5473468" y="2107662"/>
                <a:ext cx="191880" cy="580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9741F1-36AA-7240-AE61-4978D1E98D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64468" y="2098662"/>
                  <a:ext cx="2095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A1CCB2A-EDFA-124C-ABBD-F2B656036144}"/>
                    </a:ext>
                  </a:extLst>
                </p14:cNvPr>
                <p14:cNvContentPartPr/>
                <p14:nvPr/>
              </p14:nvContentPartPr>
              <p14:xfrm>
                <a:off x="5664988" y="2687262"/>
                <a:ext cx="619560" cy="12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A1CCB2A-EDFA-124C-ABBD-F2B6560361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55988" y="2678262"/>
                  <a:ext cx="637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5647998-F16B-A441-B2EC-C89C60F0BBDC}"/>
                    </a:ext>
                  </a:extLst>
                </p14:cNvPr>
                <p14:cNvContentPartPr/>
                <p14:nvPr/>
              </p14:nvContentPartPr>
              <p14:xfrm>
                <a:off x="6227308" y="2665662"/>
                <a:ext cx="1800" cy="76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5647998-F16B-A441-B2EC-C89C60F0BBD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18308" y="2656662"/>
                  <a:ext cx="19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FCB29DE-C2FC-6E4D-B52E-119CAC51566F}"/>
                    </a:ext>
                  </a:extLst>
                </p14:cNvPr>
                <p14:cNvContentPartPr/>
                <p14:nvPr/>
              </p14:nvContentPartPr>
              <p14:xfrm>
                <a:off x="6217228" y="2654142"/>
                <a:ext cx="75600" cy="115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FCB29DE-C2FC-6E4D-B52E-119CAC5156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08185" y="2645114"/>
                  <a:ext cx="93324" cy="13361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ED8188-06D7-A242-A9F2-6FA3356415FA}"/>
              </a:ext>
            </a:extLst>
          </p:cNvPr>
          <p:cNvGrpSpPr/>
          <p:nvPr/>
        </p:nvGrpSpPr>
        <p:grpSpPr>
          <a:xfrm>
            <a:off x="5517800" y="1235234"/>
            <a:ext cx="2667600" cy="648720"/>
            <a:chOff x="3676348" y="1939542"/>
            <a:chExt cx="26676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ADBE6E-F70B-2E4D-BA14-C981D54A0E2A}"/>
                    </a:ext>
                  </a:extLst>
                </p14:cNvPr>
                <p14:cNvContentPartPr/>
                <p14:nvPr/>
              </p14:nvContentPartPr>
              <p14:xfrm>
                <a:off x="3676348" y="2153382"/>
                <a:ext cx="323280" cy="210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ADBE6E-F70B-2E4D-BA14-C981D54A0E2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67348" y="2144382"/>
                  <a:ext cx="340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562893-1EC8-E94E-B28D-CCDECBB31E44}"/>
                    </a:ext>
                  </a:extLst>
                </p14:cNvPr>
                <p14:cNvContentPartPr/>
                <p14:nvPr/>
              </p14:nvContentPartPr>
              <p14:xfrm>
                <a:off x="3999268" y="2364342"/>
                <a:ext cx="39240" cy="30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562893-1EC8-E94E-B28D-CCDECBB31E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90268" y="2355342"/>
                  <a:ext cx="5688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04410A0-FB96-5049-B7EE-7FC7D18849B3}"/>
                    </a:ext>
                  </a:extLst>
                </p14:cNvPr>
                <p14:cNvContentPartPr/>
                <p14:nvPr/>
              </p14:nvContentPartPr>
              <p14:xfrm>
                <a:off x="4050748" y="1939542"/>
                <a:ext cx="2293200" cy="609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04410A0-FB96-5049-B7EE-7FC7D18849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041748" y="1930542"/>
                  <a:ext cx="231084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F81ADF-982E-7C4D-875D-A88BBF31FDD2}"/>
                    </a:ext>
                  </a:extLst>
                </p14:cNvPr>
                <p14:cNvContentPartPr/>
                <p14:nvPr/>
              </p14:nvContentPartPr>
              <p14:xfrm>
                <a:off x="6233428" y="2444982"/>
                <a:ext cx="108720" cy="14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6F81ADF-982E-7C4D-875D-A88BBF31FDD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24428" y="2435982"/>
                  <a:ext cx="1263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B498DD-3C20-6142-B154-E0761CDD03E5}"/>
              </a:ext>
            </a:extLst>
          </p:cNvPr>
          <p:cNvGrpSpPr/>
          <p:nvPr/>
        </p:nvGrpSpPr>
        <p:grpSpPr>
          <a:xfrm>
            <a:off x="5517440" y="394424"/>
            <a:ext cx="1957336" cy="557850"/>
            <a:chOff x="3675988" y="1098732"/>
            <a:chExt cx="1957336" cy="55785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2639420D-CB48-084E-BC9F-F4F5325FBD60}"/>
                    </a:ext>
                  </a:extLst>
                </p14:cNvPr>
                <p14:cNvContentPartPr/>
                <p14:nvPr/>
              </p14:nvContentPartPr>
              <p14:xfrm>
                <a:off x="3675988" y="1261662"/>
                <a:ext cx="1832760" cy="394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639420D-CB48-084E-BC9F-F4F5325FBD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6990" y="1252662"/>
                  <a:ext cx="1850397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22E59C2-306F-3549-844C-DB04F6E81A7A}"/>
                    </a:ext>
                  </a:extLst>
                </p14:cNvPr>
                <p14:cNvContentPartPr/>
                <p14:nvPr/>
              </p14:nvContentPartPr>
              <p14:xfrm>
                <a:off x="5447908" y="1455702"/>
                <a:ext cx="117360" cy="126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22E59C2-306F-3549-844C-DB04F6E81A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38908" y="1446728"/>
                  <a:ext cx="135000" cy="143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3D2FCD1-1039-9644-A179-F220D264D6F8}"/>
                    </a:ext>
                  </a:extLst>
                </p14:cNvPr>
                <p14:cNvContentPartPr/>
                <p14:nvPr/>
              </p14:nvContentPartPr>
              <p14:xfrm>
                <a:off x="4204881" y="1200612"/>
                <a:ext cx="10800" cy="892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3D2FCD1-1039-9644-A179-F220D264D6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5881" y="1191612"/>
                  <a:ext cx="28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2E6E080-F324-E645-8641-510B480FE093}"/>
                    </a:ext>
                  </a:extLst>
                </p14:cNvPr>
                <p14:cNvContentPartPr/>
                <p14:nvPr/>
              </p14:nvContentPartPr>
              <p14:xfrm>
                <a:off x="4160601" y="1184772"/>
                <a:ext cx="122760" cy="96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2E6E080-F324-E645-8641-510B480FE09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1627" y="1175806"/>
                  <a:ext cx="140348" cy="113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67E1342-0803-A341-8516-242F43500340}"/>
                    </a:ext>
                  </a:extLst>
                </p14:cNvPr>
                <p14:cNvContentPartPr/>
                <p14:nvPr/>
              </p14:nvContentPartPr>
              <p14:xfrm>
                <a:off x="4302801" y="1165692"/>
                <a:ext cx="73440" cy="103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67E1342-0803-A341-8516-242F435003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93801" y="1156661"/>
                  <a:ext cx="91080" cy="121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FE3490-02D9-9D42-975A-DC2248814EDC}"/>
                    </a:ext>
                  </a:extLst>
                </p14:cNvPr>
                <p14:cNvContentPartPr/>
                <p14:nvPr/>
              </p14:nvContentPartPr>
              <p14:xfrm>
                <a:off x="4320801" y="1218252"/>
                <a:ext cx="345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FE3490-02D9-9D42-975A-DC2248814ED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11801" y="1209252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9EA47BF-BB15-3D49-B526-B7F141AEE541}"/>
                    </a:ext>
                  </a:extLst>
                </p14:cNvPr>
                <p14:cNvContentPartPr/>
                <p14:nvPr/>
              </p14:nvContentPartPr>
              <p14:xfrm>
                <a:off x="4316841" y="1167492"/>
                <a:ext cx="56160" cy="1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9EA47BF-BB15-3D49-B526-B7F141AEE5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07841" y="1158492"/>
                  <a:ext cx="73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8F1871B-9184-BA45-9064-2FC4E8C80D8D}"/>
                    </a:ext>
                  </a:extLst>
                </p14:cNvPr>
                <p14:cNvContentPartPr/>
                <p14:nvPr/>
              </p14:nvContentPartPr>
              <p14:xfrm>
                <a:off x="4406481" y="1144812"/>
                <a:ext cx="102960" cy="102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8F1871B-9184-BA45-9064-2FC4E8C80D8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97481" y="1135812"/>
                  <a:ext cx="120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28B71A0-291E-CA47-9462-502C5BA7634D}"/>
                    </a:ext>
                  </a:extLst>
                </p14:cNvPr>
                <p14:cNvContentPartPr/>
                <p14:nvPr/>
              </p14:nvContentPartPr>
              <p14:xfrm>
                <a:off x="4548681" y="1131132"/>
                <a:ext cx="62640" cy="75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28B71A0-291E-CA47-9462-502C5BA7634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39681" y="1122132"/>
                  <a:ext cx="80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DD656FF-DEC2-F44B-B7C2-2D624ED702E0}"/>
                    </a:ext>
                  </a:extLst>
                </p14:cNvPr>
                <p14:cNvContentPartPr/>
                <p14:nvPr/>
              </p14:nvContentPartPr>
              <p14:xfrm>
                <a:off x="4558761" y="1165332"/>
                <a:ext cx="3240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DD656FF-DEC2-F44B-B7C2-2D624ED702E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49761" y="1156332"/>
                  <a:ext cx="50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A6BFE98-37B3-154B-B4DE-2A329414B9E3}"/>
                    </a:ext>
                  </a:extLst>
                </p14:cNvPr>
                <p14:cNvContentPartPr/>
                <p14:nvPr/>
              </p14:nvContentPartPr>
              <p14:xfrm>
                <a:off x="4557321" y="1123932"/>
                <a:ext cx="50400" cy="6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A6BFE98-37B3-154B-B4DE-2A329414B9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48256" y="1115406"/>
                  <a:ext cx="68167" cy="231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4C0943-6B22-664B-89B5-6875BBFD8FA0}"/>
                    </a:ext>
                  </a:extLst>
                </p14:cNvPr>
                <p14:cNvContentPartPr/>
                <p14:nvPr/>
              </p14:nvContentPartPr>
              <p14:xfrm>
                <a:off x="4661361" y="1103412"/>
                <a:ext cx="63720" cy="89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4C0943-6B22-664B-89B5-6875BBFD8FA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52412" y="1094448"/>
                  <a:ext cx="81261" cy="1072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0F4339B-903E-794D-BDB5-574D860B6EE8}"/>
                    </a:ext>
                  </a:extLst>
                </p14:cNvPr>
                <p14:cNvContentPartPr/>
                <p14:nvPr/>
              </p14:nvContentPartPr>
              <p14:xfrm>
                <a:off x="4769001" y="1098732"/>
                <a:ext cx="77760" cy="5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0F4339B-903E-794D-BDB5-574D860B6E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60001" y="1089732"/>
                  <a:ext cx="95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028D31-59D4-AD40-A270-580F394BCF49}"/>
                    </a:ext>
                  </a:extLst>
                </p14:cNvPr>
                <p14:cNvContentPartPr/>
                <p14:nvPr/>
              </p14:nvContentPartPr>
              <p14:xfrm>
                <a:off x="4813281" y="1108092"/>
                <a:ext cx="6120" cy="81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028D31-59D4-AD40-A270-580F394BCF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4281" y="1099092"/>
                  <a:ext cx="23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209A75B-D20B-644C-AB1C-77E19ABCB8E0}"/>
                    </a:ext>
                  </a:extLst>
                </p14:cNvPr>
                <p14:cNvContentPartPr/>
                <p14:nvPr/>
              </p14:nvContentPartPr>
              <p14:xfrm>
                <a:off x="5563484" y="1516967"/>
                <a:ext cx="360" cy="114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209A75B-D20B-644C-AB1C-77E19ABCB8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54484" y="1507939"/>
                  <a:ext cx="18000" cy="1318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C2C2E3-AD29-4347-9910-3FD979E873EF}"/>
                    </a:ext>
                  </a:extLst>
                </p14:cNvPr>
                <p14:cNvContentPartPr/>
                <p14:nvPr/>
              </p14:nvContentPartPr>
              <p14:xfrm>
                <a:off x="5513084" y="1587527"/>
                <a:ext cx="12024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C2C2E3-AD29-4347-9910-3FD979E873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04084" y="1578527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DC65525-5C83-6048-9CC7-5283D2D1C05C}"/>
                  </a:ext>
                </a:extLst>
              </p14:cNvPr>
              <p14:cNvContentPartPr/>
              <p14:nvPr/>
            </p14:nvContentPartPr>
            <p14:xfrm>
              <a:off x="7581707" y="1765641"/>
              <a:ext cx="142200" cy="289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DC65525-5C83-6048-9CC7-5283D2D1C05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563661" y="1657506"/>
                <a:ext cx="177930" cy="504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62EE313-71AF-E947-8308-090408488CAE}"/>
                  </a:ext>
                </a:extLst>
              </p14:cNvPr>
              <p14:cNvContentPartPr/>
              <p14:nvPr/>
            </p14:nvContentPartPr>
            <p14:xfrm rot="3297865">
              <a:off x="7599039" y="2719140"/>
              <a:ext cx="232935" cy="26427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62EE313-71AF-E947-8308-090408488CA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 rot="3297865">
                <a:off x="7581066" y="2611275"/>
                <a:ext cx="268522" cy="479641"/>
              </a:xfrm>
              <a:prstGeom prst="rect">
                <a:avLst/>
              </a:prstGeom>
            </p:spPr>
          </p:pic>
        </mc:Fallback>
      </mc:AlternateContent>
      <p:sp>
        <p:nvSpPr>
          <p:cNvPr id="170" name="TextBox 169">
            <a:extLst>
              <a:ext uri="{FF2B5EF4-FFF2-40B4-BE49-F238E27FC236}">
                <a16:creationId xmlns:a16="http://schemas.microsoft.com/office/drawing/2014/main" id="{BB2E9861-CAEF-5E48-BBD0-8589620EEA1B}"/>
              </a:ext>
            </a:extLst>
          </p:cNvPr>
          <p:cNvSpPr txBox="1"/>
          <p:nvPr/>
        </p:nvSpPr>
        <p:spPr>
          <a:xfrm>
            <a:off x="7581707" y="2865805"/>
            <a:ext cx="2211519" cy="45255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1050">
                <a:solidFill>
                  <a:schemeClr val="tx1"/>
                </a:solidFill>
                <a:latin typeface="Calibri"/>
                <a:cs typeface="Calibri"/>
              </a:rPr>
              <a:t>Access points</a:t>
            </a:r>
            <a:br>
              <a:rPr lang="en-US" sz="1050">
                <a:solidFill>
                  <a:schemeClr val="tx1"/>
                </a:solidFill>
                <a:latin typeface="Calibri"/>
                <a:cs typeface="Calibri"/>
              </a:rPr>
            </a:br>
            <a:r>
              <a:rPr lang="en-US" sz="1050">
                <a:solidFill>
                  <a:schemeClr val="tx1"/>
                </a:solidFill>
                <a:latin typeface="Calibri"/>
                <a:cs typeface="Calibri"/>
              </a:rPr>
              <a:t>entry and exit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7FCC5B8-0126-A844-BD5E-A1A9D4D1C78F}"/>
                  </a:ext>
                </a:extLst>
              </p14:cNvPr>
              <p14:cNvContentPartPr/>
              <p14:nvPr/>
            </p14:nvContentPartPr>
            <p14:xfrm rot="415019">
              <a:off x="7227174" y="1133664"/>
              <a:ext cx="342596" cy="320919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7FCC5B8-0126-A844-BD5E-A1A9D4D1C78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 rot="415019">
                <a:off x="7209162" y="1025489"/>
                <a:ext cx="378261" cy="536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4103E16-9F13-CA49-9877-F73BCDCB0F7D}"/>
                  </a:ext>
                </a:extLst>
              </p14:cNvPr>
              <p14:cNvContentPartPr/>
              <p14:nvPr/>
            </p14:nvContentPartPr>
            <p14:xfrm>
              <a:off x="4861164" y="1562804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4103E16-9F13-CA49-9877-F73BCDCB0F7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825164" y="1346804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8793590-9273-764C-A71A-4B8991C71F79}"/>
                  </a:ext>
                </a:extLst>
              </p14:cNvPr>
              <p14:cNvContentPartPr/>
              <p14:nvPr/>
            </p14:nvContentPartPr>
            <p14:xfrm>
              <a:off x="4885644" y="387044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8793590-9273-764C-A71A-4B8991C71F7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849644" y="171044"/>
                <a:ext cx="72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7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ECDB259-483C-794E-A106-07403F58D4AB}"/>
                  </a:ext>
                </a:extLst>
              </p14:cNvPr>
              <p14:cNvContentPartPr/>
              <p14:nvPr/>
            </p14:nvContentPartPr>
            <p14:xfrm>
              <a:off x="5544605" y="1195179"/>
              <a:ext cx="462960" cy="525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ECDB259-483C-794E-A106-07403F58D4A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526605" y="1087179"/>
                <a:ext cx="498600" cy="740880"/>
              </a:xfrm>
              <a:prstGeom prst="rect">
                <a:avLst/>
              </a:prstGeom>
            </p:spPr>
          </p:pic>
        </mc:Fallback>
      </mc:AlternateContent>
      <p:sp>
        <p:nvSpPr>
          <p:cNvPr id="180" name="TextBox 179">
            <a:extLst>
              <a:ext uri="{FF2B5EF4-FFF2-40B4-BE49-F238E27FC236}">
                <a16:creationId xmlns:a16="http://schemas.microsoft.com/office/drawing/2014/main" id="{AE2E5B74-AB34-344F-9B95-DBB751FF52A4}"/>
              </a:ext>
            </a:extLst>
          </p:cNvPr>
          <p:cNvSpPr txBox="1"/>
          <p:nvPr/>
        </p:nvSpPr>
        <p:spPr>
          <a:xfrm>
            <a:off x="569912" y="1201024"/>
            <a:ext cx="914400" cy="91440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24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96DE932-0E31-DB4E-B1F4-A79EA4C9F845}"/>
              </a:ext>
            </a:extLst>
          </p:cNvPr>
          <p:cNvSpPr txBox="1"/>
          <p:nvPr/>
        </p:nvSpPr>
        <p:spPr>
          <a:xfrm>
            <a:off x="569912" y="949755"/>
            <a:ext cx="4776860" cy="3353438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Calibri"/>
                <a:cs typeface="Calibri"/>
              </a:rPr>
              <a:t>Use Cases</a:t>
            </a:r>
          </a:p>
          <a:p>
            <a:pPr algn="l"/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Known exit points - Lock down cloud service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Exit point close to service (speed)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Entry point close to user (bring your security)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Multiple entry points close to user (</a:t>
            </a:r>
            <a:r>
              <a:rPr lang="en-US" sz="1400" dirty="0" err="1">
                <a:latin typeface="Calibri"/>
                <a:cs typeface="Calibri"/>
              </a:rPr>
              <a:t>autoconnect</a:t>
            </a:r>
            <a:r>
              <a:rPr lang="en-US" sz="1400" dirty="0">
                <a:latin typeface="Calibri"/>
                <a:cs typeface="Calibri"/>
              </a:rPr>
              <a:t>, availability -&gt;UX)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Simple definition of policy based on user, device and state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User cannot ‘see’ out of policy: Attacker wont get a response (Security, mitigate DDoS, MITM, PTH,…)</a:t>
            </a:r>
          </a:p>
          <a:p>
            <a:pPr marL="342900" indent="-342900" algn="l">
              <a:buFontTx/>
              <a:buChar char="-"/>
            </a:pPr>
            <a:r>
              <a:rPr lang="en-US" sz="1400" dirty="0">
                <a:latin typeface="Calibri"/>
                <a:cs typeface="Calibri"/>
              </a:rPr>
              <a:t>Customer can rely on SDWAN vendor to do security (offload, see next slide) </a:t>
            </a:r>
          </a:p>
          <a:p>
            <a:pPr marL="342900" indent="-342900" algn="l">
              <a:buFontTx/>
              <a:buChar char="-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 algn="l">
              <a:buFontTx/>
              <a:buChar char="-"/>
            </a:pPr>
            <a:endParaRPr lang="en-US" sz="1600" dirty="0">
              <a:latin typeface="Calibri"/>
              <a:cs typeface="Calibri"/>
            </a:endParaRPr>
          </a:p>
          <a:p>
            <a:pPr marL="342900" indent="-342900" algn="l">
              <a:buFontTx/>
              <a:buChar char="-"/>
            </a:pPr>
            <a:endParaRPr lang="en-US" sz="2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1187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26158-0E41-4BF0-814B-968B4A365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8" y="2340420"/>
            <a:ext cx="8004175" cy="531360"/>
          </a:xfrm>
        </p:spPr>
        <p:txBody>
          <a:bodyPr/>
          <a:lstStyle/>
          <a:p>
            <a:pPr algn="ctr"/>
            <a:r>
              <a:rPr lang="en-US" sz="2800">
                <a:latin typeface="Helvetica Neue"/>
              </a:rPr>
              <a:t>Appendix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26619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288-4EEB-3448-984A-5BC7F60236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/>
          <a:p>
            <a:r>
              <a:rPr lang="de-DE"/>
              <a:t>Terms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426C-5E6B-A141-B01A-9E16BC5CFD70}"/>
              </a:ext>
            </a:extLst>
          </p:cNvPr>
          <p:cNvSpPr/>
          <p:nvPr/>
        </p:nvSpPr>
        <p:spPr>
          <a:xfrm>
            <a:off x="496888" y="957739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3D33-6F11-4513-9076-13BB49E5ED40}"/>
              </a:ext>
            </a:extLst>
          </p:cNvPr>
          <p:cNvSpPr txBox="1"/>
          <p:nvPr/>
        </p:nvSpPr>
        <p:spPr>
          <a:xfrm>
            <a:off x="497114" y="1085260"/>
            <a:ext cx="848541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latin typeface="Calibri"/>
                <a:ea typeface="ＭＳ Ｐゴシック"/>
                <a:cs typeface="Calibri"/>
              </a:rPr>
              <a:t>CARTA = Continuous Adaptive Risk and Trust Assessment</a:t>
            </a:r>
            <a:endParaRPr lang="en-US" sz="2400">
              <a:latin typeface="Calibri"/>
              <a:ea typeface="ＭＳ Ｐゴシック"/>
              <a:cs typeface="Calibri"/>
            </a:endParaRPr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CASB = Cloud Access Security Broker </a:t>
            </a:r>
            <a:endParaRPr lang="en-US" sz="2400">
              <a:latin typeface="Calibri"/>
              <a:ea typeface="ＭＳ Ｐゴシック"/>
              <a:cs typeface="Calibri"/>
            </a:endParaRPr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DLP = Data Loss Prevention</a:t>
            </a:r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SASE = Secure Access Service Edge</a:t>
            </a:r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SWG = secure web gateway</a:t>
            </a:r>
            <a:endParaRPr lang="en-GB"/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UEBA = User and Entity </a:t>
            </a:r>
            <a:r>
              <a:rPr lang="en-GB" sz="2400" err="1">
                <a:latin typeface="Calibri"/>
                <a:ea typeface="ＭＳ Ｐゴシック"/>
                <a:cs typeface="Calibri"/>
              </a:rPr>
              <a:t>Behavior</a:t>
            </a:r>
            <a:r>
              <a:rPr lang="en-GB" sz="2400">
                <a:latin typeface="Calibri"/>
                <a:ea typeface="ＭＳ Ｐゴシック"/>
                <a:cs typeface="Calibri"/>
              </a:rPr>
              <a:t> Analytics</a:t>
            </a:r>
            <a:endParaRPr lang="en-US" sz="2400">
              <a:latin typeface="Calibri"/>
              <a:ea typeface="ＭＳ Ｐゴシック"/>
              <a:cs typeface="Calibri"/>
            </a:endParaRPr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VNF = Virtual Network Function</a:t>
            </a:r>
          </a:p>
          <a:p>
            <a:r>
              <a:rPr lang="en-GB" sz="2400">
                <a:latin typeface="Calibri"/>
                <a:ea typeface="ＭＳ Ｐゴシック"/>
                <a:cs typeface="Calibri"/>
              </a:rPr>
              <a:t>ZTNA = zero trust network access</a:t>
            </a:r>
            <a:endParaRPr lang="en-US" sz="2400">
              <a:latin typeface="Calibri"/>
              <a:ea typeface="ＭＳ Ｐゴシック"/>
              <a:cs typeface="Calibri"/>
            </a:endParaRPr>
          </a:p>
          <a:p>
            <a:r>
              <a:rPr lang="en-US" sz="2400" err="1">
                <a:latin typeface="Calibri"/>
                <a:ea typeface="ＭＳ Ｐゴシック"/>
                <a:cs typeface="Calibri"/>
              </a:rPr>
              <a:t>WAAPaaS</a:t>
            </a:r>
            <a:r>
              <a:rPr lang="en-US" sz="2400">
                <a:latin typeface="Calibri"/>
                <a:ea typeface="ＭＳ Ｐゴシック"/>
                <a:cs typeface="Calibri"/>
              </a:rPr>
              <a:t> = Web Application and API Protection as a Service</a:t>
            </a:r>
            <a:endParaRPr lang="en-US" sz="2400">
              <a:latin typeface="Calibri"/>
              <a:cs typeface="Calibri"/>
            </a:endParaRPr>
          </a:p>
          <a:p>
            <a:r>
              <a:rPr lang="en-US" sz="2400">
                <a:latin typeface="Calibri"/>
                <a:ea typeface="ＭＳ Ｐゴシック"/>
                <a:cs typeface="Calibri"/>
              </a:rPr>
              <a:t>RBI = Remote Browser Isolation</a:t>
            </a:r>
            <a:endParaRPr lang="en-US" sz="2400">
              <a:latin typeface="Calibri"/>
              <a:cs typeface="Calibri"/>
            </a:endParaRPr>
          </a:p>
          <a:p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3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CF1A-59FC-4903-A1D7-FF08CF9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/>
              </a:rPr>
              <a:t>DNS Security</a:t>
            </a:r>
            <a:br>
              <a:rPr lang="en-US" dirty="0">
                <a:latin typeface="Helvetica Neue"/>
              </a:rPr>
            </a:br>
            <a:r>
              <a:rPr lang="en-US" sz="1600" dirty="0">
                <a:solidFill>
                  <a:schemeClr val="accent5"/>
                </a:solidFill>
                <a:latin typeface="Helvetica Neue"/>
              </a:rPr>
              <a:t>Adaptive DNS service with security protection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5A8E-972A-4A9F-AAAB-84A2A6722B44}"/>
              </a:ext>
            </a:extLst>
          </p:cNvPr>
          <p:cNvSpPr txBox="1"/>
          <p:nvPr/>
        </p:nvSpPr>
        <p:spPr>
          <a:xfrm>
            <a:off x="569935" y="1082719"/>
            <a:ext cx="838882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Definition:</a:t>
            </a:r>
          </a:p>
          <a:p>
            <a:r>
              <a:rPr lang="en-US" dirty="0">
                <a:latin typeface="Calibri"/>
                <a:ea typeface="ＭＳ Ｐゴシック"/>
                <a:cs typeface="Calibri"/>
              </a:rPr>
              <a:t>Flexible and adaptive DNS service that can deliver DNS service at edge ( branch office) to support security policy and route traffic inline as major building block of SASE framework. </a:t>
            </a:r>
          </a:p>
          <a:p>
            <a:r>
              <a:rPr lang="en-US" dirty="0">
                <a:latin typeface="Calibri"/>
                <a:ea typeface="ＭＳ Ｐゴシック"/>
                <a:cs typeface="Calibri"/>
              </a:rPr>
              <a:t>In service level, offers DNS security protection to block malicious domains with algorithm-based malware, phishing, signals of C&amp;C. </a:t>
            </a:r>
            <a:br>
              <a:rPr lang="en-US" dirty="0">
                <a:latin typeface="Calibri"/>
                <a:ea typeface="ＭＳ Ｐゴシック"/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Benefits: </a:t>
            </a:r>
            <a:r>
              <a:rPr lang="en-US" dirty="0">
                <a:latin typeface="Calibri"/>
                <a:ea typeface="ＭＳ Ｐゴシック"/>
                <a:cs typeface="Calibri"/>
              </a:rPr>
              <a:t> stop the attacks earlier in the kill chain</a:t>
            </a: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7191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CF1A-59FC-4903-A1D7-FF08CF9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ZTNA – Zero Trust Network Access</a:t>
            </a:r>
            <a:br>
              <a:rPr lang="en-US">
                <a:latin typeface="Helvetica Neue"/>
              </a:rPr>
            </a:br>
            <a:r>
              <a:rPr lang="en-US" sz="1600">
                <a:solidFill>
                  <a:schemeClr val="accent5"/>
                </a:solidFill>
                <a:latin typeface="Helvetica Neue"/>
              </a:rPr>
              <a:t>also known as SDP – Software Defined Perimeter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5A8E-972A-4A9F-AAAB-84A2A6722B44}"/>
              </a:ext>
            </a:extLst>
          </p:cNvPr>
          <p:cNvSpPr txBox="1"/>
          <p:nvPr/>
        </p:nvSpPr>
        <p:spPr>
          <a:xfrm>
            <a:off x="569935" y="1082719"/>
            <a:ext cx="8035445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Technical Background:</a:t>
            </a:r>
          </a:p>
          <a:p>
            <a:endParaRPr lang="en-US" sz="240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  <a:p>
            <a:endParaRPr lang="en-US" sz="2400">
              <a:solidFill>
                <a:srgbClr val="FF0000"/>
              </a:solidFill>
              <a:latin typeface="Calibri"/>
              <a:ea typeface="ＭＳ Ｐゴシック"/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'Server/Gateway' connects to SDP controller</a:t>
            </a:r>
            <a:endParaRPr lang="en-US"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Receives policy set (who can connect)</a:t>
            </a:r>
            <a:br>
              <a:rPr lang="en-US">
                <a:latin typeface="Calibri"/>
                <a:ea typeface="ＭＳ Ｐゴシック"/>
                <a:cs typeface="Calibri"/>
              </a:rPr>
            </a:br>
            <a:r>
              <a:rPr lang="en-US">
                <a:latin typeface="Calibri"/>
                <a:ea typeface="ＭＳ Ｐゴシック"/>
                <a:cs typeface="Calibri"/>
              </a:rPr>
              <a:t>rejects any communication from anyone else</a:t>
            </a:r>
            <a:endParaRPr lang="en-US"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'Client' connects to SDP controller</a:t>
            </a:r>
            <a:endParaRPr lang="en-US">
              <a:cs typeface="Calibri"/>
            </a:endParaRPr>
          </a:p>
          <a:p>
            <a:r>
              <a:rPr lang="en-US">
                <a:latin typeface="Calibri"/>
                <a:ea typeface="ＭＳ Ｐゴシック"/>
                <a:cs typeface="Calibri"/>
              </a:rPr>
              <a:t>Receives list of 'Servers/accepting Hosts' and builds mutual VPN with those systems, effectively leaving other systems unscannable.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</p:txBody>
      </p:sp>
      <p:pic>
        <p:nvPicPr>
          <p:cNvPr id="3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6695260E-F46C-41EE-8AC7-BFE6E0B35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077" y="710210"/>
            <a:ext cx="4157220" cy="206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61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CF1A-59FC-4903-A1D7-FF08CF9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RBI</a:t>
            </a:r>
            <a:br>
              <a:rPr lang="en-US">
                <a:latin typeface="Helvetica Neue"/>
              </a:rPr>
            </a:br>
            <a:r>
              <a:rPr lang="en-US" sz="1600">
                <a:solidFill>
                  <a:schemeClr val="accent5"/>
                </a:solidFill>
                <a:latin typeface="Helvetica Neue"/>
              </a:rPr>
              <a:t>Remote Browser Isolation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5A8E-972A-4A9F-AAAB-84A2A6722B44}"/>
              </a:ext>
            </a:extLst>
          </p:cNvPr>
          <p:cNvSpPr txBox="1"/>
          <p:nvPr/>
        </p:nvSpPr>
        <p:spPr>
          <a:xfrm>
            <a:off x="569935" y="1082719"/>
            <a:ext cx="8172044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Definition:</a:t>
            </a:r>
          </a:p>
          <a:p>
            <a:r>
              <a:rPr lang="en-US" dirty="0">
                <a:latin typeface="Calibri"/>
                <a:ea typeface="ＭＳ Ｐゴシック"/>
                <a:cs typeface="Calibri"/>
              </a:rPr>
              <a:t>Creates an airgap between web browser and the rest of the Internet by moving the fetch and execute functions of web browsing away from client network to cloud-based platform. Only sanitized, nonexecutable content is rendered safely in users’ devices—providing a safe yet seamless experience. Some vendor also offering seamless integration to SWG, SEG, and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FWaaS</a:t>
            </a:r>
            <a:r>
              <a:rPr lang="en-US" dirty="0">
                <a:latin typeface="Calibri"/>
                <a:ea typeface="ＭＳ Ｐゴシック"/>
                <a:cs typeface="Calibri"/>
              </a:rPr>
              <a:t>.</a:t>
            </a:r>
            <a:br>
              <a:rPr lang="en-US" dirty="0">
                <a:latin typeface="Calibri"/>
                <a:ea typeface="ＭＳ Ｐゴシック"/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sz="2400" dirty="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Benefits:</a:t>
            </a:r>
          </a:p>
          <a:p>
            <a:r>
              <a:rPr lang="en-US" dirty="0">
                <a:latin typeface="Calibri"/>
                <a:ea typeface="ＭＳ Ｐゴシック"/>
                <a:cs typeface="Calibri"/>
              </a:rPr>
              <a:t>Safety via isolation </a:t>
            </a:r>
            <a:endParaRPr lang="en-US" dirty="0">
              <a:cs typeface="Calibri"/>
            </a:endParaRPr>
          </a:p>
          <a:p>
            <a:r>
              <a:rPr lang="en-US" dirty="0">
                <a:latin typeface="Calibri"/>
                <a:ea typeface="ＭＳ Ｐゴシック"/>
                <a:cs typeface="Calibri"/>
              </a:rPr>
              <a:t>It can integrate with SWG, SEG, and </a:t>
            </a:r>
            <a:r>
              <a:rPr lang="en-US" dirty="0" err="1">
                <a:latin typeface="Calibri"/>
                <a:ea typeface="ＭＳ Ｐゴシック"/>
                <a:cs typeface="Calibri"/>
              </a:rPr>
              <a:t>FWaaS</a:t>
            </a:r>
            <a:r>
              <a:rPr lang="en-US" dirty="0">
                <a:latin typeface="Calibri"/>
                <a:ea typeface="ＭＳ Ｐゴシック"/>
                <a:cs typeface="Calibri"/>
              </a:rPr>
              <a:t> to enhance overall security.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338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CF1A-59FC-4903-A1D7-FF08CF96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 Neue"/>
              </a:rPr>
              <a:t>WAAPaaS</a:t>
            </a:r>
            <a:br>
              <a:rPr lang="en-US">
                <a:latin typeface="Helvetica Neue"/>
              </a:rPr>
            </a:br>
            <a:r>
              <a:rPr lang="en-US" sz="1600">
                <a:solidFill>
                  <a:schemeClr val="accent5"/>
                </a:solidFill>
                <a:latin typeface="Helvetica Neue"/>
              </a:rPr>
              <a:t>Web Application and API Protection as a Service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0E5A8E-972A-4A9F-AAAB-84A2A6722B44}"/>
              </a:ext>
            </a:extLst>
          </p:cNvPr>
          <p:cNvSpPr txBox="1"/>
          <p:nvPr/>
        </p:nvSpPr>
        <p:spPr>
          <a:xfrm>
            <a:off x="569935" y="1082719"/>
            <a:ext cx="800782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Definition:</a:t>
            </a:r>
          </a:p>
          <a:p>
            <a:r>
              <a:rPr lang="en-US">
                <a:latin typeface="Calibri"/>
                <a:ea typeface="ＭＳ Ｐゴシック"/>
                <a:cs typeface="Calibri"/>
              </a:rPr>
              <a:t>Cloud-based web application and API protection services, usually offers the following features:  DDoS protection, bot mitigation, API protection and web application firewalls (WAFs). </a:t>
            </a:r>
            <a:br>
              <a:rPr lang="en-US">
                <a:latin typeface="Calibri"/>
                <a:ea typeface="ＭＳ Ｐゴシック"/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 sz="2400">
                <a:solidFill>
                  <a:srgbClr val="FF0000"/>
                </a:solidFill>
                <a:latin typeface="Calibri"/>
                <a:ea typeface="ＭＳ Ｐゴシック"/>
                <a:cs typeface="Calibri"/>
              </a:rPr>
              <a:t>Benefits:</a:t>
            </a:r>
          </a:p>
          <a:p>
            <a:r>
              <a:rPr lang="en-US">
                <a:latin typeface="Calibri"/>
                <a:ea typeface="ＭＳ Ｐゴシック"/>
                <a:cs typeface="Calibri"/>
              </a:rPr>
              <a:t>globally distributed cloud service to defense outside of your perimeters.</a:t>
            </a:r>
          </a:p>
          <a:p>
            <a:r>
              <a:rPr lang="en-US">
                <a:solidFill>
                  <a:srgbClr val="4D4D4F"/>
                </a:solidFill>
                <a:latin typeface="Calibri"/>
                <a:ea typeface="ＭＳ Ｐゴシック"/>
                <a:cs typeface="Calibri"/>
              </a:rPr>
              <a:t>Scale with your business.</a:t>
            </a:r>
            <a:endParaRPr lang="en-US">
              <a:solidFill>
                <a:srgbClr val="4D4D4F"/>
              </a:solidFill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4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288-4EEB-3448-984A-5BC7F60236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Helvetica Neue"/>
              </a:rPr>
              <a:t>SDWAN </a:t>
            </a:r>
            <a:r>
              <a:rPr lang="de-DE" dirty="0" err="1">
                <a:latin typeface="Helvetica Neue"/>
              </a:rPr>
              <a:t>as</a:t>
            </a:r>
            <a:r>
              <a:rPr lang="de-DE" dirty="0">
                <a:latin typeface="Helvetica Neue"/>
              </a:rPr>
              <a:t> a </a:t>
            </a:r>
            <a:r>
              <a:rPr lang="de-DE" dirty="0" err="1">
                <a:latin typeface="Helvetica Neue"/>
              </a:rPr>
              <a:t>solution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to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replace</a:t>
            </a:r>
            <a:r>
              <a:rPr lang="de-DE" dirty="0">
                <a:latin typeface="Helvetica Neue"/>
              </a:rPr>
              <a:t> MPLS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426C-5E6B-A141-B01A-9E16BC5CFD70}"/>
              </a:ext>
            </a:extLst>
          </p:cNvPr>
          <p:cNvSpPr/>
          <p:nvPr/>
        </p:nvSpPr>
        <p:spPr>
          <a:xfrm>
            <a:off x="496888" y="957739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3D33-6F11-4513-9076-13BB49E5ED40}"/>
              </a:ext>
            </a:extLst>
          </p:cNvPr>
          <p:cNvSpPr txBox="1"/>
          <p:nvPr/>
        </p:nvSpPr>
        <p:spPr>
          <a:xfrm>
            <a:off x="496888" y="1750709"/>
            <a:ext cx="848541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Gartner:</a:t>
            </a:r>
          </a:p>
          <a:p>
            <a:br>
              <a:rPr lang="en-US" sz="2400" dirty="0"/>
            </a:br>
            <a:r>
              <a:rPr lang="en-US" dirty="0"/>
              <a:t>SASE combines network security functions (such as SWG, CASB, </a:t>
            </a:r>
            <a:r>
              <a:rPr lang="en-US" dirty="0" err="1"/>
              <a:t>FWaaS</a:t>
            </a:r>
            <a:r>
              <a:rPr lang="en-US" dirty="0"/>
              <a:t> and ZTNA), with WAN capabilities (i.e., SDWAN) to support the dynamic secure access needs of organizations. These capabilities are delivered primarily </a:t>
            </a:r>
            <a:r>
              <a:rPr lang="en-US" dirty="0" err="1"/>
              <a:t>aaS</a:t>
            </a:r>
            <a:r>
              <a:rPr lang="en-US" dirty="0"/>
              <a:t> and based upon the identity of the entity, real time context and security/compliance policies.</a:t>
            </a:r>
            <a:endParaRPr lang="en-GB" sz="2400" dirty="0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46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501D7BA9-7C1C-48DA-9B06-30B146883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065" y="872124"/>
            <a:ext cx="10082667" cy="4107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D8288-4EEB-3448-984A-5BC7F602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74" y="152715"/>
            <a:ext cx="8004175" cy="66768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Helvetica Neue"/>
              </a:rPr>
              <a:t>Legacy Datacenter Network Design</a:t>
            </a:r>
            <a:br>
              <a:rPr lang="de-DE">
                <a:latin typeface="Helvetica Neue"/>
              </a:rPr>
            </a:br>
            <a:r>
              <a:rPr lang="en-US" sz="1600" b="0">
                <a:solidFill>
                  <a:srgbClr val="044871"/>
                </a:solidFill>
                <a:latin typeface="Helvetica Neue"/>
              </a:rPr>
              <a:t>Workforce in office connecting to services in DC </a:t>
            </a:r>
            <a:endParaRPr lang="en-US" sz="1600">
              <a:solidFill>
                <a:srgbClr val="044871"/>
              </a:solidFill>
              <a:latin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426C-5E6B-A141-B01A-9E16BC5CFD70}"/>
              </a:ext>
            </a:extLst>
          </p:cNvPr>
          <p:cNvSpPr/>
          <p:nvPr/>
        </p:nvSpPr>
        <p:spPr>
          <a:xfrm>
            <a:off x="496888" y="957739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pic>
        <p:nvPicPr>
          <p:cNvPr id="13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A3324736-90CA-42E6-93E1-14506E5D9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297" y="2877084"/>
            <a:ext cx="1905522" cy="1119490"/>
          </a:xfrm>
          <a:prstGeom prst="rect">
            <a:avLst/>
          </a:prstGeom>
        </p:spPr>
      </p:pic>
      <p:pic>
        <p:nvPicPr>
          <p:cNvPr id="15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8F523F34-2922-4153-9AE7-F98B1853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27" y="2849682"/>
            <a:ext cx="1905522" cy="1119490"/>
          </a:xfrm>
          <a:prstGeom prst="rect">
            <a:avLst/>
          </a:prstGeom>
        </p:spPr>
      </p:pic>
      <p:pic>
        <p:nvPicPr>
          <p:cNvPr id="16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D212778A-4FDC-46CB-A7E7-BCA933F7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03" y="2924055"/>
            <a:ext cx="1905522" cy="1119490"/>
          </a:xfrm>
          <a:prstGeom prst="rect">
            <a:avLst/>
          </a:prstGeom>
        </p:spPr>
      </p:pic>
      <p:pic>
        <p:nvPicPr>
          <p:cNvPr id="19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BB957CBC-D88B-425E-A3C4-7EAEB9C7A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879" y="1710731"/>
            <a:ext cx="1138303" cy="829559"/>
          </a:xfrm>
          <a:prstGeom prst="rect">
            <a:avLst/>
          </a:prstGeom>
        </p:spPr>
      </p:pic>
      <p:pic>
        <p:nvPicPr>
          <p:cNvPr id="27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01B95715-5A1B-45B1-A5D5-A3A381E5D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108" y="1769447"/>
            <a:ext cx="1138303" cy="829559"/>
          </a:xfrm>
          <a:prstGeom prst="rect">
            <a:avLst/>
          </a:prstGeom>
        </p:spPr>
      </p:pic>
      <p:pic>
        <p:nvPicPr>
          <p:cNvPr id="28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52810659-50A3-43B8-B89A-37785A38E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23" y="1906450"/>
            <a:ext cx="1138303" cy="829559"/>
          </a:xfrm>
          <a:prstGeom prst="rect">
            <a:avLst/>
          </a:prstGeom>
        </p:spPr>
      </p:pic>
      <p:pic>
        <p:nvPicPr>
          <p:cNvPr id="29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0740D35B-88CD-4144-B666-10FAB513B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84" y="1898622"/>
            <a:ext cx="1138303" cy="829559"/>
          </a:xfrm>
          <a:prstGeom prst="rect">
            <a:avLst/>
          </a:prstGeom>
        </p:spPr>
      </p:pic>
      <p:pic>
        <p:nvPicPr>
          <p:cNvPr id="30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15B252B7-CDBF-4C89-BFC2-72BD6A0EC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25" y="2227429"/>
            <a:ext cx="1138303" cy="829559"/>
          </a:xfrm>
          <a:prstGeom prst="rect">
            <a:avLst/>
          </a:prstGeom>
        </p:spPr>
      </p:pic>
      <p:pic>
        <p:nvPicPr>
          <p:cNvPr id="31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B14BADBE-A2CB-4E14-BA57-903AB0F5D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57" y="2067304"/>
            <a:ext cx="363255" cy="218187"/>
          </a:xfrm>
          <a:prstGeom prst="rect">
            <a:avLst/>
          </a:prstGeom>
        </p:spPr>
      </p:pic>
      <p:pic>
        <p:nvPicPr>
          <p:cNvPr id="33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CD552CEF-2290-4DC0-89E7-C082E0F86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725" y="2067304"/>
            <a:ext cx="363255" cy="218187"/>
          </a:xfrm>
          <a:prstGeom prst="rect">
            <a:avLst/>
          </a:prstGeom>
        </p:spPr>
      </p:pic>
      <p:pic>
        <p:nvPicPr>
          <p:cNvPr id="34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03BEE96C-082A-4E2F-80BE-52EF59EC1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776" y="2067303"/>
            <a:ext cx="363255" cy="218187"/>
          </a:xfrm>
          <a:prstGeom prst="rect">
            <a:avLst/>
          </a:prstGeom>
        </p:spPr>
      </p:pic>
      <p:pic>
        <p:nvPicPr>
          <p:cNvPr id="35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F2B8CD3-7580-487C-8D7D-A4506962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537" y="1734581"/>
            <a:ext cx="363255" cy="218187"/>
          </a:xfrm>
          <a:prstGeom prst="rect">
            <a:avLst/>
          </a:prstGeom>
        </p:spPr>
      </p:pic>
      <p:pic>
        <p:nvPicPr>
          <p:cNvPr id="36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75D489A1-4E6B-40D5-8E2D-540F4B6EA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6605" y="1734581"/>
            <a:ext cx="363255" cy="218187"/>
          </a:xfrm>
          <a:prstGeom prst="rect">
            <a:avLst/>
          </a:prstGeom>
        </p:spPr>
      </p:pic>
      <p:pic>
        <p:nvPicPr>
          <p:cNvPr id="37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CCAFF545-5BFB-4ED0-8539-FE1D0913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656" y="1734580"/>
            <a:ext cx="363255" cy="218187"/>
          </a:xfrm>
          <a:prstGeom prst="rect">
            <a:avLst/>
          </a:prstGeom>
        </p:spPr>
      </p:pic>
      <p:pic>
        <p:nvPicPr>
          <p:cNvPr id="38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F5520597-54EB-46D5-A084-D26AE561A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225" y="1542776"/>
            <a:ext cx="363255" cy="218187"/>
          </a:xfrm>
          <a:prstGeom prst="rect">
            <a:avLst/>
          </a:prstGeom>
        </p:spPr>
      </p:pic>
      <p:pic>
        <p:nvPicPr>
          <p:cNvPr id="39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A57F9A45-9AFE-4A8F-8ECA-0FF57A77C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673" y="2067303"/>
            <a:ext cx="363255" cy="218187"/>
          </a:xfrm>
          <a:prstGeom prst="rect">
            <a:avLst/>
          </a:prstGeom>
        </p:spPr>
      </p:pic>
      <p:pic>
        <p:nvPicPr>
          <p:cNvPr id="40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B0F9102B-D364-4AF9-9BD3-BDBD3351F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344" y="1542775"/>
            <a:ext cx="363255" cy="218187"/>
          </a:xfrm>
          <a:prstGeom prst="rect">
            <a:avLst/>
          </a:prstGeom>
        </p:spPr>
      </p:pic>
      <p:pic>
        <p:nvPicPr>
          <p:cNvPr id="41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FC07DEF2-0651-4BC4-9C72-373ECC4BD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385" y="1930300"/>
            <a:ext cx="363255" cy="218187"/>
          </a:xfrm>
          <a:prstGeom prst="rect">
            <a:avLst/>
          </a:prstGeom>
        </p:spPr>
      </p:pic>
      <p:pic>
        <p:nvPicPr>
          <p:cNvPr id="42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40547E69-49DA-42C1-AA3A-0948AFA42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453" y="1930300"/>
            <a:ext cx="363255" cy="218187"/>
          </a:xfrm>
          <a:prstGeom prst="rect">
            <a:avLst/>
          </a:prstGeom>
        </p:spPr>
      </p:pic>
      <p:pic>
        <p:nvPicPr>
          <p:cNvPr id="43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09CF999F-3CC1-4AF3-928A-EF5F02EEE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47504" y="1930299"/>
            <a:ext cx="363255" cy="218187"/>
          </a:xfrm>
          <a:prstGeom prst="rect">
            <a:avLst/>
          </a:prstGeom>
        </p:spPr>
      </p:pic>
      <p:pic>
        <p:nvPicPr>
          <p:cNvPr id="44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1FEB38E-84F5-4ADC-8439-0B828127C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286" y="1347057"/>
            <a:ext cx="363255" cy="218187"/>
          </a:xfrm>
          <a:prstGeom prst="rect">
            <a:avLst/>
          </a:prstGeom>
        </p:spPr>
      </p:pic>
      <p:pic>
        <p:nvPicPr>
          <p:cNvPr id="45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7D2480D-68A0-4F17-895C-325362C2D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354" y="1347057"/>
            <a:ext cx="363255" cy="218187"/>
          </a:xfrm>
          <a:prstGeom prst="rect">
            <a:avLst/>
          </a:prstGeom>
        </p:spPr>
      </p:pic>
      <p:pic>
        <p:nvPicPr>
          <p:cNvPr id="46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49E5E1CB-3B02-4790-9A2D-F48B30182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405" y="1347056"/>
            <a:ext cx="363255" cy="218187"/>
          </a:xfrm>
          <a:prstGeom prst="rect">
            <a:avLst/>
          </a:prstGeom>
        </p:spPr>
      </p:pic>
      <p:pic>
        <p:nvPicPr>
          <p:cNvPr id="47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BCFE88E8-8ADE-4A8B-8713-4AAB7B964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0960" y="2118190"/>
            <a:ext cx="363255" cy="218187"/>
          </a:xfrm>
          <a:prstGeom prst="rect">
            <a:avLst/>
          </a:prstGeom>
        </p:spPr>
      </p:pic>
      <p:pic>
        <p:nvPicPr>
          <p:cNvPr id="48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6C7D406F-6513-4028-B1D6-BAF61311C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028" y="2118190"/>
            <a:ext cx="363255" cy="218187"/>
          </a:xfrm>
          <a:prstGeom prst="rect">
            <a:avLst/>
          </a:prstGeom>
        </p:spPr>
      </p:pic>
      <p:pic>
        <p:nvPicPr>
          <p:cNvPr id="49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964A5AC4-494D-4226-83C4-A64B8B6CF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079" y="2118189"/>
            <a:ext cx="363255" cy="21818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5100CE-37DB-44D4-AEC4-BE49CA68D057}"/>
              </a:ext>
            </a:extLst>
          </p:cNvPr>
          <p:cNvCxnSpPr/>
          <p:nvPr/>
        </p:nvCxnSpPr>
        <p:spPr>
          <a:xfrm>
            <a:off x="2799567" y="3504157"/>
            <a:ext cx="965287" cy="1409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0ACB9A-1234-414D-BA4E-70D20B385B24}"/>
              </a:ext>
            </a:extLst>
          </p:cNvPr>
          <p:cNvCxnSpPr>
            <a:cxnSpLocks/>
          </p:cNvCxnSpPr>
          <p:nvPr/>
        </p:nvCxnSpPr>
        <p:spPr>
          <a:xfrm>
            <a:off x="5445690" y="3504157"/>
            <a:ext cx="1207978" cy="1409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A51FCA-8B4B-4694-955C-453F8BED874B}"/>
              </a:ext>
            </a:extLst>
          </p:cNvPr>
          <p:cNvCxnSpPr>
            <a:cxnSpLocks/>
          </p:cNvCxnSpPr>
          <p:nvPr/>
        </p:nvCxnSpPr>
        <p:spPr>
          <a:xfrm>
            <a:off x="1366902" y="2889598"/>
            <a:ext cx="280271" cy="350726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1CCE40-6203-4AE6-AFEC-56209350125A}"/>
              </a:ext>
            </a:extLst>
          </p:cNvPr>
          <p:cNvCxnSpPr>
            <a:cxnSpLocks/>
          </p:cNvCxnSpPr>
          <p:nvPr/>
        </p:nvCxnSpPr>
        <p:spPr>
          <a:xfrm flipH="1">
            <a:off x="2046440" y="2549047"/>
            <a:ext cx="361687" cy="730421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098A50-3B7F-4291-8B23-C829DC5421A2}"/>
              </a:ext>
            </a:extLst>
          </p:cNvPr>
          <p:cNvCxnSpPr>
            <a:cxnSpLocks/>
          </p:cNvCxnSpPr>
          <p:nvPr/>
        </p:nvCxnSpPr>
        <p:spPr>
          <a:xfrm>
            <a:off x="4635411" y="2396385"/>
            <a:ext cx="119782" cy="828280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FDB99C-3B82-4209-A120-D385E8B2644B}"/>
              </a:ext>
            </a:extLst>
          </p:cNvPr>
          <p:cNvCxnSpPr>
            <a:cxnSpLocks/>
          </p:cNvCxnSpPr>
          <p:nvPr/>
        </p:nvCxnSpPr>
        <p:spPr>
          <a:xfrm>
            <a:off x="7062329" y="2549046"/>
            <a:ext cx="464247" cy="609075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67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981FB317-853E-4F6A-8E3F-2F661D28B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065" y="872124"/>
            <a:ext cx="10082667" cy="41077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D8288-4EEB-3448-984A-5BC7F602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74" y="152715"/>
            <a:ext cx="8004175" cy="66768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/>
          <a:p>
            <a:r>
              <a:rPr lang="de-DE">
                <a:latin typeface="Helvetica Neue"/>
              </a:rPr>
              <a:t>Mobile </a:t>
            </a:r>
            <a:r>
              <a:rPr lang="de-DE" err="1">
                <a:latin typeface="Helvetica Neue"/>
              </a:rPr>
              <a:t>Workforce</a:t>
            </a:r>
            <a:br>
              <a:rPr lang="de-DE">
                <a:latin typeface="Helvetica Neue"/>
              </a:rPr>
            </a:br>
            <a:r>
              <a:rPr lang="en-US" sz="1600" b="0">
                <a:solidFill>
                  <a:srgbClr val="044871"/>
                </a:solidFill>
                <a:latin typeface="Helvetica Neue"/>
              </a:rPr>
              <a:t>Roaming users connecting via VPN</a:t>
            </a:r>
            <a:endParaRPr lang="en-US" sz="1600">
              <a:solidFill>
                <a:srgbClr val="044871"/>
              </a:solidFill>
              <a:latin typeface="Helvetica Neue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426C-5E6B-A141-B01A-9E16BC5CFD70}"/>
              </a:ext>
            </a:extLst>
          </p:cNvPr>
          <p:cNvSpPr/>
          <p:nvPr/>
        </p:nvSpPr>
        <p:spPr>
          <a:xfrm>
            <a:off x="713131" y="1193290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pic>
        <p:nvPicPr>
          <p:cNvPr id="13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A3324736-90CA-42E6-93E1-14506E5D9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297" y="2877084"/>
            <a:ext cx="1905522" cy="1119490"/>
          </a:xfrm>
          <a:prstGeom prst="rect">
            <a:avLst/>
          </a:prstGeom>
        </p:spPr>
      </p:pic>
      <p:pic>
        <p:nvPicPr>
          <p:cNvPr id="15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8F523F34-2922-4153-9AE7-F98B1853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27" y="2849682"/>
            <a:ext cx="1905522" cy="1119490"/>
          </a:xfrm>
          <a:prstGeom prst="rect">
            <a:avLst/>
          </a:prstGeom>
        </p:spPr>
      </p:pic>
      <p:pic>
        <p:nvPicPr>
          <p:cNvPr id="16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D212778A-4FDC-46CB-A7E7-BCA933F7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603" y="2924055"/>
            <a:ext cx="1905522" cy="1119490"/>
          </a:xfrm>
          <a:prstGeom prst="rect">
            <a:avLst/>
          </a:prstGeom>
        </p:spPr>
      </p:pic>
      <p:pic>
        <p:nvPicPr>
          <p:cNvPr id="19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BB957CBC-D88B-425E-A3C4-7EAEB9C7A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879" y="1710731"/>
            <a:ext cx="1138303" cy="829559"/>
          </a:xfrm>
          <a:prstGeom prst="rect">
            <a:avLst/>
          </a:prstGeom>
        </p:spPr>
      </p:pic>
      <p:pic>
        <p:nvPicPr>
          <p:cNvPr id="27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01B95715-5A1B-45B1-A5D5-A3A381E5D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108" y="1769447"/>
            <a:ext cx="1138303" cy="829559"/>
          </a:xfrm>
          <a:prstGeom prst="rect">
            <a:avLst/>
          </a:prstGeom>
        </p:spPr>
      </p:pic>
      <p:pic>
        <p:nvPicPr>
          <p:cNvPr id="28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52810659-50A3-43B8-B89A-37785A38E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23" y="1906450"/>
            <a:ext cx="1138303" cy="829559"/>
          </a:xfrm>
          <a:prstGeom prst="rect">
            <a:avLst/>
          </a:prstGeom>
        </p:spPr>
      </p:pic>
      <p:pic>
        <p:nvPicPr>
          <p:cNvPr id="29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0740D35B-88CD-4144-B666-10FAB513B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684" y="1898622"/>
            <a:ext cx="1138303" cy="829559"/>
          </a:xfrm>
          <a:prstGeom prst="rect">
            <a:avLst/>
          </a:prstGeom>
        </p:spPr>
      </p:pic>
      <p:pic>
        <p:nvPicPr>
          <p:cNvPr id="30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15B252B7-CDBF-4C89-BFC2-72BD6A0EC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25" y="2227429"/>
            <a:ext cx="1138303" cy="829559"/>
          </a:xfrm>
          <a:prstGeom prst="rect">
            <a:avLst/>
          </a:prstGeom>
        </p:spPr>
      </p:pic>
      <p:pic>
        <p:nvPicPr>
          <p:cNvPr id="31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B14BADBE-A2CB-4E14-BA57-903AB0F5D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657" y="2067304"/>
            <a:ext cx="363255" cy="218187"/>
          </a:xfrm>
          <a:prstGeom prst="rect">
            <a:avLst/>
          </a:prstGeom>
        </p:spPr>
      </p:pic>
      <p:pic>
        <p:nvPicPr>
          <p:cNvPr id="33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CD552CEF-2290-4DC0-89E7-C082E0F863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725" y="2067304"/>
            <a:ext cx="363255" cy="218187"/>
          </a:xfrm>
          <a:prstGeom prst="rect">
            <a:avLst/>
          </a:prstGeom>
        </p:spPr>
      </p:pic>
      <p:pic>
        <p:nvPicPr>
          <p:cNvPr id="34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03BEE96C-082A-4E2F-80BE-52EF59EC17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776" y="2067303"/>
            <a:ext cx="363255" cy="218187"/>
          </a:xfrm>
          <a:prstGeom prst="rect">
            <a:avLst/>
          </a:prstGeom>
        </p:spPr>
      </p:pic>
      <p:pic>
        <p:nvPicPr>
          <p:cNvPr id="35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F2B8CD3-7580-487C-8D7D-A4506962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537" y="1734581"/>
            <a:ext cx="363255" cy="218187"/>
          </a:xfrm>
          <a:prstGeom prst="rect">
            <a:avLst/>
          </a:prstGeom>
        </p:spPr>
      </p:pic>
      <p:pic>
        <p:nvPicPr>
          <p:cNvPr id="37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CCAFF545-5BFB-4ED0-8539-FE1D0913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656" y="1734580"/>
            <a:ext cx="363255" cy="218187"/>
          </a:xfrm>
          <a:prstGeom prst="rect">
            <a:avLst/>
          </a:prstGeom>
        </p:spPr>
      </p:pic>
      <p:pic>
        <p:nvPicPr>
          <p:cNvPr id="38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F5520597-54EB-46D5-A084-D26AE561A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225" y="1542776"/>
            <a:ext cx="363255" cy="218187"/>
          </a:xfrm>
          <a:prstGeom prst="rect">
            <a:avLst/>
          </a:prstGeom>
        </p:spPr>
      </p:pic>
      <p:pic>
        <p:nvPicPr>
          <p:cNvPr id="41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FC07DEF2-0651-4BC4-9C72-373ECC4BD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4385" y="1930300"/>
            <a:ext cx="363255" cy="218187"/>
          </a:xfrm>
          <a:prstGeom prst="rect">
            <a:avLst/>
          </a:prstGeom>
        </p:spPr>
      </p:pic>
      <p:pic>
        <p:nvPicPr>
          <p:cNvPr id="42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40547E69-49DA-42C1-AA3A-0948AFA42B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453" y="1930300"/>
            <a:ext cx="363255" cy="218187"/>
          </a:xfrm>
          <a:prstGeom prst="rect">
            <a:avLst/>
          </a:prstGeom>
        </p:spPr>
      </p:pic>
      <p:pic>
        <p:nvPicPr>
          <p:cNvPr id="44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1FEB38E-84F5-4ADC-8439-0B828127C5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4286" y="1347057"/>
            <a:ext cx="363255" cy="218187"/>
          </a:xfrm>
          <a:prstGeom prst="rect">
            <a:avLst/>
          </a:prstGeom>
        </p:spPr>
      </p:pic>
      <p:pic>
        <p:nvPicPr>
          <p:cNvPr id="45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7D2480D-68A0-4F17-895C-325362C2D1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354" y="1347057"/>
            <a:ext cx="363255" cy="218187"/>
          </a:xfrm>
          <a:prstGeom prst="rect">
            <a:avLst/>
          </a:prstGeom>
        </p:spPr>
      </p:pic>
      <p:pic>
        <p:nvPicPr>
          <p:cNvPr id="46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49E5E1CB-3B02-4790-9A2D-F48B30182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7405" y="1347056"/>
            <a:ext cx="363255" cy="218187"/>
          </a:xfrm>
          <a:prstGeom prst="rect">
            <a:avLst/>
          </a:prstGeom>
        </p:spPr>
      </p:pic>
      <p:pic>
        <p:nvPicPr>
          <p:cNvPr id="48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6C7D406F-6513-4028-B1D6-BAF61311C2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5028" y="2118190"/>
            <a:ext cx="363255" cy="218187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5100CE-37DB-44D4-AEC4-BE49CA68D057}"/>
              </a:ext>
            </a:extLst>
          </p:cNvPr>
          <p:cNvCxnSpPr/>
          <p:nvPr/>
        </p:nvCxnSpPr>
        <p:spPr>
          <a:xfrm>
            <a:off x="2799567" y="3504157"/>
            <a:ext cx="965287" cy="1409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30ACB9A-1234-414D-BA4E-70D20B385B24}"/>
              </a:ext>
            </a:extLst>
          </p:cNvPr>
          <p:cNvCxnSpPr>
            <a:cxnSpLocks/>
          </p:cNvCxnSpPr>
          <p:nvPr/>
        </p:nvCxnSpPr>
        <p:spPr>
          <a:xfrm>
            <a:off x="5445690" y="3504157"/>
            <a:ext cx="1207978" cy="14090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EA51FCA-8B4B-4694-955C-453F8BED874B}"/>
              </a:ext>
            </a:extLst>
          </p:cNvPr>
          <p:cNvCxnSpPr>
            <a:cxnSpLocks/>
          </p:cNvCxnSpPr>
          <p:nvPr/>
        </p:nvCxnSpPr>
        <p:spPr>
          <a:xfrm>
            <a:off x="1366902" y="2889598"/>
            <a:ext cx="280271" cy="350726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1CCE40-6203-4AE6-AFEC-56209350125A}"/>
              </a:ext>
            </a:extLst>
          </p:cNvPr>
          <p:cNvCxnSpPr>
            <a:cxnSpLocks/>
          </p:cNvCxnSpPr>
          <p:nvPr/>
        </p:nvCxnSpPr>
        <p:spPr>
          <a:xfrm flipH="1">
            <a:off x="2046440" y="2549047"/>
            <a:ext cx="361687" cy="730421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2098A50-3B7F-4291-8B23-C829DC5421A2}"/>
              </a:ext>
            </a:extLst>
          </p:cNvPr>
          <p:cNvCxnSpPr>
            <a:cxnSpLocks/>
          </p:cNvCxnSpPr>
          <p:nvPr/>
        </p:nvCxnSpPr>
        <p:spPr>
          <a:xfrm>
            <a:off x="4635411" y="2396385"/>
            <a:ext cx="119782" cy="828280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9FDB99C-3B82-4209-A120-D385E8B2644B}"/>
              </a:ext>
            </a:extLst>
          </p:cNvPr>
          <p:cNvCxnSpPr>
            <a:cxnSpLocks/>
          </p:cNvCxnSpPr>
          <p:nvPr/>
        </p:nvCxnSpPr>
        <p:spPr>
          <a:xfrm>
            <a:off x="7062329" y="2549046"/>
            <a:ext cx="464247" cy="609075"/>
          </a:xfrm>
          <a:prstGeom prst="straightConnector1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D21C124-C977-404F-9B4E-7769C402B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006" y="1818622"/>
            <a:ext cx="292797" cy="277140"/>
          </a:xfrm>
          <a:prstGeom prst="rect">
            <a:avLst/>
          </a:prstGeom>
        </p:spPr>
      </p:pic>
      <p:pic>
        <p:nvPicPr>
          <p:cNvPr id="57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786D4BD8-439C-478A-B2C7-E78F51799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8995" y="1298008"/>
            <a:ext cx="292797" cy="277140"/>
          </a:xfrm>
          <a:prstGeom prst="rect">
            <a:avLst/>
          </a:prstGeom>
        </p:spPr>
      </p:pic>
      <p:pic>
        <p:nvPicPr>
          <p:cNvPr id="58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66F4BB85-9E8D-4F86-B1DF-C7606C1C8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122" y="1121860"/>
            <a:ext cx="292797" cy="277140"/>
          </a:xfrm>
          <a:prstGeom prst="rect">
            <a:avLst/>
          </a:prstGeom>
        </p:spPr>
      </p:pic>
      <p:pic>
        <p:nvPicPr>
          <p:cNvPr id="59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0D1582F-7311-4DA5-B811-AED019AAD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594" y="1024001"/>
            <a:ext cx="292797" cy="277140"/>
          </a:xfrm>
          <a:prstGeom prst="rect">
            <a:avLst/>
          </a:prstGeom>
        </p:spPr>
      </p:pic>
      <p:pic>
        <p:nvPicPr>
          <p:cNvPr id="60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6F06C2F-09A6-420B-B972-5621B5BF0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7012" y="1955624"/>
            <a:ext cx="292797" cy="277140"/>
          </a:xfrm>
          <a:prstGeom prst="rect">
            <a:avLst/>
          </a:prstGeom>
        </p:spPr>
      </p:pic>
      <p:pic>
        <p:nvPicPr>
          <p:cNvPr id="61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6395B5AE-167C-47CE-932F-E861559D6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7012" y="2726758"/>
            <a:ext cx="292797" cy="277140"/>
          </a:xfrm>
          <a:prstGeom prst="rect">
            <a:avLst/>
          </a:prstGeom>
        </p:spPr>
      </p:pic>
      <p:pic>
        <p:nvPicPr>
          <p:cNvPr id="63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758506C7-D28F-4C23-8E34-5CF0972EC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711" y="1681617"/>
            <a:ext cx="292797" cy="277140"/>
          </a:xfrm>
          <a:prstGeom prst="rect">
            <a:avLst/>
          </a:prstGeom>
        </p:spPr>
      </p:pic>
      <p:pic>
        <p:nvPicPr>
          <p:cNvPr id="64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48DFBAD3-3BC4-4BE7-BC9E-199F3342D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879" y="2452751"/>
            <a:ext cx="292797" cy="277140"/>
          </a:xfrm>
          <a:prstGeom prst="rect">
            <a:avLst/>
          </a:prstGeom>
        </p:spPr>
      </p:pic>
      <p:pic>
        <p:nvPicPr>
          <p:cNvPr id="5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77B0DFE-8850-4B47-A4C9-18ED1602B9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102" y="2991568"/>
            <a:ext cx="248565" cy="260307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AD63DB0-BBA8-458F-855C-C4F43A632BD0}"/>
              </a:ext>
            </a:extLst>
          </p:cNvPr>
          <p:cNvCxnSpPr>
            <a:cxnSpLocks/>
          </p:cNvCxnSpPr>
          <p:nvPr/>
        </p:nvCxnSpPr>
        <p:spPr>
          <a:xfrm flipH="1">
            <a:off x="2782343" y="2705622"/>
            <a:ext cx="283401" cy="280268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39275846-7E87-4210-BDA3-B4F304494C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4482" y="2940680"/>
            <a:ext cx="248565" cy="260307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5BBC3F8-2178-4C26-B5D2-DD974FFE8CC6}"/>
              </a:ext>
            </a:extLst>
          </p:cNvPr>
          <p:cNvCxnSpPr>
            <a:cxnSpLocks/>
          </p:cNvCxnSpPr>
          <p:nvPr/>
        </p:nvCxnSpPr>
        <p:spPr>
          <a:xfrm>
            <a:off x="6263796" y="2905253"/>
            <a:ext cx="209811" cy="18007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8704004-BCCF-4AE1-9455-DD1B7D953EF9}"/>
              </a:ext>
            </a:extLst>
          </p:cNvPr>
          <p:cNvCxnSpPr>
            <a:cxnSpLocks/>
          </p:cNvCxnSpPr>
          <p:nvPr/>
        </p:nvCxnSpPr>
        <p:spPr>
          <a:xfrm flipH="1">
            <a:off x="2770600" y="1903173"/>
            <a:ext cx="373431" cy="1070975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6F9E2E3-7E74-4904-BC74-C90F06157E2A}"/>
              </a:ext>
            </a:extLst>
          </p:cNvPr>
          <p:cNvCxnSpPr>
            <a:cxnSpLocks/>
          </p:cNvCxnSpPr>
          <p:nvPr/>
        </p:nvCxnSpPr>
        <p:spPr>
          <a:xfrm>
            <a:off x="6220738" y="2181092"/>
            <a:ext cx="237211" cy="730426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6B5E6DE-9D85-40D3-9C0C-2387EFEB6865}"/>
              </a:ext>
            </a:extLst>
          </p:cNvPr>
          <p:cNvCxnSpPr>
            <a:cxnSpLocks/>
          </p:cNvCxnSpPr>
          <p:nvPr/>
        </p:nvCxnSpPr>
        <p:spPr>
          <a:xfrm flipH="1">
            <a:off x="6512751" y="1296442"/>
            <a:ext cx="44623" cy="1618990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3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5" descr="A close up of a map&#10;&#10;Description generated with high confidence">
            <a:extLst>
              <a:ext uri="{FF2B5EF4-FFF2-40B4-BE49-F238E27FC236}">
                <a16:creationId xmlns:a16="http://schemas.microsoft.com/office/drawing/2014/main" id="{D3A58538-4C95-4EA4-A565-4B01AA83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3065" y="872124"/>
            <a:ext cx="10082667" cy="410775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212F64B-0F2F-4F45-B377-57C4CC6AB920}"/>
              </a:ext>
            </a:extLst>
          </p:cNvPr>
          <p:cNvSpPr/>
          <p:nvPr/>
        </p:nvSpPr>
        <p:spPr>
          <a:xfrm>
            <a:off x="4697" y="3699875"/>
            <a:ext cx="9134605" cy="319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FEDERATION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426C-5E6B-A141-B01A-9E16BC5CFD70}"/>
              </a:ext>
            </a:extLst>
          </p:cNvPr>
          <p:cNvSpPr/>
          <p:nvPr/>
        </p:nvSpPr>
        <p:spPr>
          <a:xfrm>
            <a:off x="496888" y="957739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pic>
        <p:nvPicPr>
          <p:cNvPr id="13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A3324736-90CA-42E6-93E1-14506E5D9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968" y="3902653"/>
            <a:ext cx="829067" cy="485360"/>
          </a:xfrm>
          <a:prstGeom prst="rect">
            <a:avLst/>
          </a:prstGeom>
        </p:spPr>
      </p:pic>
      <p:pic>
        <p:nvPicPr>
          <p:cNvPr id="15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8F523F34-2922-4153-9AE7-F98B1853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00" y="3777390"/>
            <a:ext cx="829067" cy="485360"/>
          </a:xfrm>
          <a:prstGeom prst="rect">
            <a:avLst/>
          </a:prstGeom>
        </p:spPr>
      </p:pic>
      <p:pic>
        <p:nvPicPr>
          <p:cNvPr id="16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D212778A-4FDC-46CB-A7E7-BCA933F7A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661" y="3867421"/>
            <a:ext cx="829067" cy="485360"/>
          </a:xfrm>
          <a:prstGeom prst="rect">
            <a:avLst/>
          </a:prstGeom>
        </p:spPr>
      </p:pic>
      <p:pic>
        <p:nvPicPr>
          <p:cNvPr id="19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BB957CBC-D88B-425E-A3C4-7EAEB9C7AD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879" y="1710731"/>
            <a:ext cx="860382" cy="629926"/>
          </a:xfrm>
          <a:prstGeom prst="rect">
            <a:avLst/>
          </a:prstGeom>
        </p:spPr>
      </p:pic>
      <p:pic>
        <p:nvPicPr>
          <p:cNvPr id="27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01B95715-5A1B-45B1-A5D5-A3A381E5D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402" y="2027796"/>
            <a:ext cx="782095" cy="567296"/>
          </a:xfrm>
          <a:prstGeom prst="rect">
            <a:avLst/>
          </a:prstGeom>
        </p:spPr>
      </p:pic>
      <p:pic>
        <p:nvPicPr>
          <p:cNvPr id="28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52810659-50A3-43B8-B89A-37785A38ED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6023" y="1902536"/>
            <a:ext cx="813410" cy="582953"/>
          </a:xfrm>
          <a:prstGeom prst="rect">
            <a:avLst/>
          </a:prstGeom>
        </p:spPr>
      </p:pic>
      <p:pic>
        <p:nvPicPr>
          <p:cNvPr id="29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0740D35B-88CD-4144-B666-10FAB513B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750" y="2070855"/>
            <a:ext cx="852553" cy="614269"/>
          </a:xfrm>
          <a:prstGeom prst="rect">
            <a:avLst/>
          </a:prstGeom>
        </p:spPr>
      </p:pic>
      <p:pic>
        <p:nvPicPr>
          <p:cNvPr id="30" name="Picture 19" descr="A picture containing building, sign&#10;&#10;Description generated with very high confidence">
            <a:extLst>
              <a:ext uri="{FF2B5EF4-FFF2-40B4-BE49-F238E27FC236}">
                <a16:creationId xmlns:a16="http://schemas.microsoft.com/office/drawing/2014/main" id="{15B252B7-CDBF-4C89-BFC2-72BD6A0EC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25" y="2227429"/>
            <a:ext cx="739036" cy="535981"/>
          </a:xfrm>
          <a:prstGeom prst="rect">
            <a:avLst/>
          </a:prstGeom>
        </p:spPr>
      </p:pic>
      <p:pic>
        <p:nvPicPr>
          <p:cNvPr id="35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EF2B8CD3-7580-487C-8D7D-A4506962E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2537" y="1734581"/>
            <a:ext cx="363255" cy="218187"/>
          </a:xfrm>
          <a:prstGeom prst="rect">
            <a:avLst/>
          </a:prstGeom>
        </p:spPr>
      </p:pic>
      <p:pic>
        <p:nvPicPr>
          <p:cNvPr id="37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CCAFF545-5BFB-4ED0-8539-FE1D0913D8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5656" y="1734580"/>
            <a:ext cx="363255" cy="218187"/>
          </a:xfrm>
          <a:prstGeom prst="rect">
            <a:avLst/>
          </a:prstGeom>
        </p:spPr>
      </p:pic>
      <p:pic>
        <p:nvPicPr>
          <p:cNvPr id="38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F5520597-54EB-46D5-A084-D26AE561A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225" y="1542776"/>
            <a:ext cx="363255" cy="218187"/>
          </a:xfrm>
          <a:prstGeom prst="rect">
            <a:avLst/>
          </a:prstGeom>
        </p:spPr>
      </p:pic>
      <p:pic>
        <p:nvPicPr>
          <p:cNvPr id="41" name="Picture 31" descr="A picture containing monitor, computer, desk&#10;&#10;Description generated with very high confidence">
            <a:extLst>
              <a:ext uri="{FF2B5EF4-FFF2-40B4-BE49-F238E27FC236}">
                <a16:creationId xmlns:a16="http://schemas.microsoft.com/office/drawing/2014/main" id="{FC07DEF2-0651-4BC4-9C72-373ECC4BD6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204" y="1867670"/>
            <a:ext cx="363255" cy="218187"/>
          </a:xfrm>
          <a:prstGeom prst="rect">
            <a:avLst/>
          </a:prstGeom>
        </p:spPr>
      </p:pic>
      <p:pic>
        <p:nvPicPr>
          <p:cNvPr id="3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D21C124-C977-404F-9B4E-7769C402B4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4554" y="1435012"/>
            <a:ext cx="292797" cy="277140"/>
          </a:xfrm>
          <a:prstGeom prst="rect">
            <a:avLst/>
          </a:prstGeom>
        </p:spPr>
      </p:pic>
      <p:pic>
        <p:nvPicPr>
          <p:cNvPr id="57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786D4BD8-439C-478A-B2C7-E78F517997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4224" y="2456666"/>
            <a:ext cx="292797" cy="277140"/>
          </a:xfrm>
          <a:prstGeom prst="rect">
            <a:avLst/>
          </a:prstGeom>
        </p:spPr>
      </p:pic>
      <p:pic>
        <p:nvPicPr>
          <p:cNvPr id="58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66F4BB85-9E8D-4F86-B1DF-C7606C1C8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9122" y="1121860"/>
            <a:ext cx="292797" cy="277140"/>
          </a:xfrm>
          <a:prstGeom prst="rect">
            <a:avLst/>
          </a:prstGeom>
        </p:spPr>
      </p:pic>
      <p:pic>
        <p:nvPicPr>
          <p:cNvPr id="59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A0D1582F-7311-4DA5-B811-AED019AAD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34721" y="1395867"/>
            <a:ext cx="292797" cy="277140"/>
          </a:xfrm>
          <a:prstGeom prst="rect">
            <a:avLst/>
          </a:prstGeom>
        </p:spPr>
      </p:pic>
      <p:pic>
        <p:nvPicPr>
          <p:cNvPr id="60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6F06C2F-09A6-420B-B972-5621B5BF0C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8639" y="2718929"/>
            <a:ext cx="292797" cy="277140"/>
          </a:xfrm>
          <a:prstGeom prst="rect">
            <a:avLst/>
          </a:prstGeom>
        </p:spPr>
      </p:pic>
      <p:pic>
        <p:nvPicPr>
          <p:cNvPr id="61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6395B5AE-167C-47CE-932F-E861559D60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7348" y="2644556"/>
            <a:ext cx="292797" cy="277140"/>
          </a:xfrm>
          <a:prstGeom prst="rect">
            <a:avLst/>
          </a:prstGeom>
        </p:spPr>
      </p:pic>
      <p:pic>
        <p:nvPicPr>
          <p:cNvPr id="62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182824C-1512-4E61-BA14-FD49DC9E1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619" y="2206145"/>
            <a:ext cx="292797" cy="277140"/>
          </a:xfrm>
          <a:prstGeom prst="rect">
            <a:avLst/>
          </a:prstGeom>
        </p:spPr>
      </p:pic>
      <p:pic>
        <p:nvPicPr>
          <p:cNvPr id="63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758506C7-D28F-4C23-8E34-5CF0972EC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5355" y="1955624"/>
            <a:ext cx="292797" cy="277140"/>
          </a:xfrm>
          <a:prstGeom prst="rect">
            <a:avLst/>
          </a:prstGeom>
        </p:spPr>
      </p:pic>
      <p:pic>
        <p:nvPicPr>
          <p:cNvPr id="64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48DFBAD3-3BC4-4BE7-BC9E-199F3342D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8043" y="2738501"/>
            <a:ext cx="292797" cy="277140"/>
          </a:xfrm>
          <a:prstGeom prst="rect">
            <a:avLst/>
          </a:prstGeom>
        </p:spPr>
      </p:pic>
      <p:pic>
        <p:nvPicPr>
          <p:cNvPr id="5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1258934-685D-4FB9-AEEC-54811C2D04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430" y="3997328"/>
            <a:ext cx="981728" cy="609157"/>
          </a:xfrm>
          <a:prstGeom prst="rect">
            <a:avLst/>
          </a:prstGeom>
        </p:spPr>
      </p:pic>
      <p:pic>
        <p:nvPicPr>
          <p:cNvPr id="47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C0BB8A25-FA6E-4116-89B5-D9F6CEC7B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627" y="3973841"/>
            <a:ext cx="1013042" cy="632643"/>
          </a:xfrm>
          <a:prstGeom prst="rect">
            <a:avLst/>
          </a:prstGeom>
        </p:spPr>
      </p:pic>
      <p:pic>
        <p:nvPicPr>
          <p:cNvPr id="49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AC976BB-141D-4DA3-B62D-7A182DA2A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7992" y="3864239"/>
            <a:ext cx="829067" cy="507384"/>
          </a:xfrm>
          <a:prstGeom prst="rect">
            <a:avLst/>
          </a:prstGeom>
        </p:spPr>
      </p:pic>
      <p:pic>
        <p:nvPicPr>
          <p:cNvPr id="65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22B99922-C86C-4DED-A316-D1F9FE0206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7072" y="3718037"/>
            <a:ext cx="1506255" cy="604068"/>
          </a:xfrm>
          <a:prstGeom prst="rect">
            <a:avLst/>
          </a:prstGeom>
        </p:spPr>
      </p:pic>
      <p:pic>
        <p:nvPicPr>
          <p:cNvPr id="66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5F1FBA1D-55AC-4AAD-8895-3CF9E6E7E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765" y="2264861"/>
            <a:ext cx="292797" cy="277140"/>
          </a:xfrm>
          <a:prstGeom prst="rect">
            <a:avLst/>
          </a:prstGeom>
        </p:spPr>
      </p:pic>
      <p:pic>
        <p:nvPicPr>
          <p:cNvPr id="67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CFC5A016-AEC0-4C1F-8DE4-13E4D9859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378" y="2918562"/>
            <a:ext cx="292797" cy="277140"/>
          </a:xfrm>
          <a:prstGeom prst="rect">
            <a:avLst/>
          </a:prstGeom>
        </p:spPr>
      </p:pic>
      <p:pic>
        <p:nvPicPr>
          <p:cNvPr id="68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9CB46BC5-B126-4271-BB3A-D23482721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659" y="1513299"/>
            <a:ext cx="292797" cy="277140"/>
          </a:xfrm>
          <a:prstGeom prst="rect">
            <a:avLst/>
          </a:prstGeom>
        </p:spPr>
      </p:pic>
      <p:pic>
        <p:nvPicPr>
          <p:cNvPr id="69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D5E3398E-92A1-4C90-AA5A-F1402404C1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138" y="2343147"/>
            <a:ext cx="292797" cy="277140"/>
          </a:xfrm>
          <a:prstGeom prst="rect">
            <a:avLst/>
          </a:prstGeom>
        </p:spPr>
      </p:pic>
      <p:pic>
        <p:nvPicPr>
          <p:cNvPr id="70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D5DE39FE-2496-40E5-BF6B-BB49C38BD5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2415" y="1458497"/>
            <a:ext cx="292797" cy="277140"/>
          </a:xfrm>
          <a:prstGeom prst="rect">
            <a:avLst/>
          </a:prstGeom>
        </p:spPr>
      </p:pic>
      <p:pic>
        <p:nvPicPr>
          <p:cNvPr id="71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4F0A6A6B-94BA-44A0-864A-87FA6A36F5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7988" y="2167001"/>
            <a:ext cx="292797" cy="277140"/>
          </a:xfrm>
          <a:prstGeom prst="rect">
            <a:avLst/>
          </a:prstGeom>
        </p:spPr>
      </p:pic>
      <p:pic>
        <p:nvPicPr>
          <p:cNvPr id="72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066B7114-AB84-4D01-92C5-677BA5FCD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7070" y="1544614"/>
            <a:ext cx="292797" cy="277140"/>
          </a:xfrm>
          <a:prstGeom prst="rect">
            <a:avLst/>
          </a:prstGeom>
        </p:spPr>
      </p:pic>
      <p:pic>
        <p:nvPicPr>
          <p:cNvPr id="73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3E8DC36C-FA81-49FE-B6D7-413327ADEB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5361" y="1795134"/>
            <a:ext cx="292797" cy="277140"/>
          </a:xfrm>
          <a:prstGeom prst="rect">
            <a:avLst/>
          </a:prstGeom>
        </p:spPr>
      </p:pic>
      <p:pic>
        <p:nvPicPr>
          <p:cNvPr id="74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E4093C6B-E6FC-4FE3-9BC6-AB3564AC53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4416" y="1669874"/>
            <a:ext cx="292797" cy="277140"/>
          </a:xfrm>
          <a:prstGeom prst="rect">
            <a:avLst/>
          </a:prstGeom>
        </p:spPr>
      </p:pic>
      <p:pic>
        <p:nvPicPr>
          <p:cNvPr id="75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C7231518-A56E-4401-889E-B8C2FE0F87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8974" y="2069140"/>
            <a:ext cx="292797" cy="277140"/>
          </a:xfrm>
          <a:prstGeom prst="rect">
            <a:avLst/>
          </a:prstGeom>
        </p:spPr>
      </p:pic>
      <p:pic>
        <p:nvPicPr>
          <p:cNvPr id="76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6FBFF659-FCC7-4EB0-93AE-E403101B3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4618" y="1955624"/>
            <a:ext cx="292797" cy="277140"/>
          </a:xfrm>
          <a:prstGeom prst="rect">
            <a:avLst/>
          </a:prstGeom>
        </p:spPr>
      </p:pic>
      <p:pic>
        <p:nvPicPr>
          <p:cNvPr id="14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314D80-071C-4F04-99D8-7413B18F9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8163" y="3075608"/>
            <a:ext cx="958242" cy="698952"/>
          </a:xfrm>
          <a:prstGeom prst="rect">
            <a:avLst/>
          </a:prstGeom>
        </p:spPr>
      </p:pic>
      <p:pic>
        <p:nvPicPr>
          <p:cNvPr id="23" name="Picture 23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5E84DFD4-2C3A-40DE-AE91-0A5F1ADF17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13567" y="3269881"/>
            <a:ext cx="689584" cy="459158"/>
          </a:xfrm>
          <a:prstGeom prst="rect">
            <a:avLst/>
          </a:prstGeom>
        </p:spPr>
      </p:pic>
      <p:pic>
        <p:nvPicPr>
          <p:cNvPr id="36" name="Picture 38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A7A8A4F-CF41-4DFC-B894-F3DE2801C8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5360" y="3238119"/>
            <a:ext cx="919098" cy="526595"/>
          </a:xfrm>
          <a:prstGeom prst="rect">
            <a:avLst/>
          </a:prstGeom>
        </p:spPr>
      </p:pic>
      <p:pic>
        <p:nvPicPr>
          <p:cNvPr id="40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40F2FFF9-2DA4-487D-9A28-B38E47FB5F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08228" y="1787098"/>
            <a:ext cx="461116" cy="261900"/>
          </a:xfrm>
          <a:prstGeom prst="rect">
            <a:avLst/>
          </a:prstGeom>
        </p:spPr>
      </p:pic>
      <p:pic>
        <p:nvPicPr>
          <p:cNvPr id="77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A0085EAB-C223-4E09-8582-73AE8A39B3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48529" y="2589546"/>
            <a:ext cx="461116" cy="261900"/>
          </a:xfrm>
          <a:prstGeom prst="rect">
            <a:avLst/>
          </a:prstGeom>
        </p:spPr>
      </p:pic>
      <p:pic>
        <p:nvPicPr>
          <p:cNvPr id="78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745886F7-5ED5-46E7-832D-66B9872081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53118" y="2491687"/>
            <a:ext cx="461116" cy="261900"/>
          </a:xfrm>
          <a:prstGeom prst="rect">
            <a:avLst/>
          </a:prstGeom>
        </p:spPr>
      </p:pic>
      <p:pic>
        <p:nvPicPr>
          <p:cNvPr id="79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A6BC1F03-8201-4EBF-B533-B34C983FF4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878" y="1689238"/>
            <a:ext cx="461116" cy="261900"/>
          </a:xfrm>
          <a:prstGeom prst="rect">
            <a:avLst/>
          </a:prstGeom>
        </p:spPr>
      </p:pic>
      <p:pic>
        <p:nvPicPr>
          <p:cNvPr id="80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69879671-7E52-41EA-AFC6-0A19D2B412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94960" y="2366426"/>
            <a:ext cx="461116" cy="261900"/>
          </a:xfrm>
          <a:prstGeom prst="rect">
            <a:avLst/>
          </a:prstGeom>
        </p:spPr>
      </p:pic>
      <p:pic>
        <p:nvPicPr>
          <p:cNvPr id="81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C2A189EF-A229-41F8-A2EC-E532B64D32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0587" y="1505261"/>
            <a:ext cx="461116" cy="261900"/>
          </a:xfrm>
          <a:prstGeom prst="rect">
            <a:avLst/>
          </a:prstGeom>
        </p:spPr>
      </p:pic>
      <p:pic>
        <p:nvPicPr>
          <p:cNvPr id="82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E76B91FC-B308-4DD8-B8B5-D62A4DBC21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51903" y="1121653"/>
            <a:ext cx="461116" cy="261900"/>
          </a:xfrm>
          <a:prstGeom prst="rect">
            <a:avLst/>
          </a:prstGeom>
        </p:spPr>
      </p:pic>
      <p:pic>
        <p:nvPicPr>
          <p:cNvPr id="83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7D8FB6DB-84C3-440E-841E-AC58A7B6D9F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55758" y="2213766"/>
            <a:ext cx="461116" cy="261900"/>
          </a:xfrm>
          <a:prstGeom prst="rect">
            <a:avLst/>
          </a:prstGeom>
        </p:spPr>
      </p:pic>
      <p:pic>
        <p:nvPicPr>
          <p:cNvPr id="84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59E8E5F0-4E78-4FC5-9B50-CF1F4AEEE9D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9121" y="1477861"/>
            <a:ext cx="461116" cy="261900"/>
          </a:xfrm>
          <a:prstGeom prst="rect">
            <a:avLst/>
          </a:prstGeom>
        </p:spPr>
      </p:pic>
      <p:pic>
        <p:nvPicPr>
          <p:cNvPr id="85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434BBEB2-7560-4B6D-8F45-06F3057413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9765" y="1219512"/>
            <a:ext cx="461116" cy="261900"/>
          </a:xfrm>
          <a:prstGeom prst="rect">
            <a:avLst/>
          </a:prstGeom>
        </p:spPr>
      </p:pic>
      <p:pic>
        <p:nvPicPr>
          <p:cNvPr id="86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9008442F-4658-4182-8B9C-E0B57428039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74347" y="2472114"/>
            <a:ext cx="461116" cy="261900"/>
          </a:xfrm>
          <a:prstGeom prst="rect">
            <a:avLst/>
          </a:prstGeom>
        </p:spPr>
      </p:pic>
      <p:pic>
        <p:nvPicPr>
          <p:cNvPr id="87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FB8576D8-7D7C-498D-AD9A-CA3F034830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8570" y="1802755"/>
            <a:ext cx="461116" cy="261900"/>
          </a:xfrm>
          <a:prstGeom prst="rect">
            <a:avLst/>
          </a:prstGeom>
        </p:spPr>
      </p:pic>
      <p:pic>
        <p:nvPicPr>
          <p:cNvPr id="88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A738E315-6690-4B83-A866-0EC18E3551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9248" y="1297799"/>
            <a:ext cx="461116" cy="261900"/>
          </a:xfrm>
          <a:prstGeom prst="rect">
            <a:avLst/>
          </a:prstGeom>
        </p:spPr>
      </p:pic>
      <p:pic>
        <p:nvPicPr>
          <p:cNvPr id="89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D2CF61B7-9963-4BB9-A6A7-26046EBD9ED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2584" y="1869300"/>
            <a:ext cx="461116" cy="261900"/>
          </a:xfrm>
          <a:prstGeom prst="rect">
            <a:avLst/>
          </a:prstGeom>
        </p:spPr>
      </p:pic>
      <p:pic>
        <p:nvPicPr>
          <p:cNvPr id="90" name="Picture 42" descr="A close up of a phone&#10;&#10;Description generated with high confidence">
            <a:extLst>
              <a:ext uri="{FF2B5EF4-FFF2-40B4-BE49-F238E27FC236}">
                <a16:creationId xmlns:a16="http://schemas.microsoft.com/office/drawing/2014/main" id="{D209F889-09E0-4240-96C5-35A56A443A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8008" y="1998474"/>
            <a:ext cx="461116" cy="261900"/>
          </a:xfrm>
          <a:prstGeom prst="rect">
            <a:avLst/>
          </a:prstGeom>
        </p:spPr>
      </p:pic>
      <p:pic>
        <p:nvPicPr>
          <p:cNvPr id="91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3E105D-C7DD-4061-9FD4-3735222881D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07012" y="3114154"/>
            <a:ext cx="997387" cy="621866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6F7F618-1C26-4FB3-B0D5-B5E7D87FB73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1536" y="3887962"/>
            <a:ext cx="209422" cy="2211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D63714-FE34-472C-84F1-2991C21FAE5F}"/>
              </a:ext>
            </a:extLst>
          </p:cNvPr>
          <p:cNvCxnSpPr>
            <a:cxnSpLocks/>
          </p:cNvCxnSpPr>
          <p:nvPr/>
        </p:nvCxnSpPr>
        <p:spPr>
          <a:xfrm>
            <a:off x="2877853" y="2928745"/>
            <a:ext cx="100207" cy="1012256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6" name="Picture 95" descr="A close up of a sign&#10;&#10;Description generated with high confidence">
            <a:extLst>
              <a:ext uri="{FF2B5EF4-FFF2-40B4-BE49-F238E27FC236}">
                <a16:creationId xmlns:a16="http://schemas.microsoft.com/office/drawing/2014/main" id="{1365C6AE-821B-4DAA-A2DD-F98F0B9554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2679" y="2208691"/>
            <a:ext cx="209422" cy="221164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80BF994-F68E-4E3A-8CF1-9E188FA062CE}"/>
              </a:ext>
            </a:extLst>
          </p:cNvPr>
          <p:cNvCxnSpPr>
            <a:cxnSpLocks/>
          </p:cNvCxnSpPr>
          <p:nvPr/>
        </p:nvCxnSpPr>
        <p:spPr>
          <a:xfrm flipH="1">
            <a:off x="7718378" y="2278956"/>
            <a:ext cx="306888" cy="64976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8" name="Picture 97" descr="A close up of a sign&#10;&#10;Description generated with high confidence">
            <a:extLst>
              <a:ext uri="{FF2B5EF4-FFF2-40B4-BE49-F238E27FC236}">
                <a16:creationId xmlns:a16="http://schemas.microsoft.com/office/drawing/2014/main" id="{CE79879E-5E7F-484C-9B3D-978BB26E54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515" y="2697989"/>
            <a:ext cx="209422" cy="221164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709DB48-6BAB-429C-972A-EF169AD0AC0D}"/>
              </a:ext>
            </a:extLst>
          </p:cNvPr>
          <p:cNvCxnSpPr>
            <a:cxnSpLocks/>
          </p:cNvCxnSpPr>
          <p:nvPr/>
        </p:nvCxnSpPr>
        <p:spPr>
          <a:xfrm flipH="1" flipV="1">
            <a:off x="1028697" y="2915432"/>
            <a:ext cx="302973" cy="83771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3C2954-9A45-4EDA-81C4-248843639978}"/>
              </a:ext>
            </a:extLst>
          </p:cNvPr>
          <p:cNvCxnSpPr>
            <a:cxnSpLocks/>
          </p:cNvCxnSpPr>
          <p:nvPr/>
        </p:nvCxnSpPr>
        <p:spPr>
          <a:xfrm>
            <a:off x="3480668" y="1997122"/>
            <a:ext cx="33663" cy="1294091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FC5471F-CD4B-4FBD-A01D-85FB8245CEF7}"/>
              </a:ext>
            </a:extLst>
          </p:cNvPr>
          <p:cNvCxnSpPr>
            <a:cxnSpLocks/>
          </p:cNvCxnSpPr>
          <p:nvPr/>
        </p:nvCxnSpPr>
        <p:spPr>
          <a:xfrm>
            <a:off x="1867943" y="2862200"/>
            <a:ext cx="162836" cy="284181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2F1E26C-5471-4000-A13D-B0A83D82D904}"/>
              </a:ext>
            </a:extLst>
          </p:cNvPr>
          <p:cNvCxnSpPr>
            <a:cxnSpLocks/>
          </p:cNvCxnSpPr>
          <p:nvPr/>
        </p:nvCxnSpPr>
        <p:spPr>
          <a:xfrm flipH="1">
            <a:off x="2343930" y="2971803"/>
            <a:ext cx="420406" cy="229380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3F80BBA-D8CE-4111-9E33-1F4D874DF4A4}"/>
              </a:ext>
            </a:extLst>
          </p:cNvPr>
          <p:cNvCxnSpPr>
            <a:cxnSpLocks/>
          </p:cNvCxnSpPr>
          <p:nvPr/>
        </p:nvCxnSpPr>
        <p:spPr>
          <a:xfrm>
            <a:off x="5915415" y="2932658"/>
            <a:ext cx="111950" cy="566017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2B7E886-4B83-422B-9B8D-33C101FAD689}"/>
              </a:ext>
            </a:extLst>
          </p:cNvPr>
          <p:cNvCxnSpPr>
            <a:cxnSpLocks/>
          </p:cNvCxnSpPr>
          <p:nvPr/>
        </p:nvCxnSpPr>
        <p:spPr>
          <a:xfrm flipH="1">
            <a:off x="6473604" y="1472594"/>
            <a:ext cx="205114" cy="1634643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FF01759-A8D1-4A6E-97A3-8B55609E2C69}"/>
              </a:ext>
            </a:extLst>
          </p:cNvPr>
          <p:cNvCxnSpPr>
            <a:cxnSpLocks/>
          </p:cNvCxnSpPr>
          <p:nvPr/>
        </p:nvCxnSpPr>
        <p:spPr>
          <a:xfrm flipH="1">
            <a:off x="5495009" y="2909172"/>
            <a:ext cx="310804" cy="362469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07" name="Picture 106" descr="A close up of a sign&#10;&#10;Description generated with high confidence">
            <a:extLst>
              <a:ext uri="{FF2B5EF4-FFF2-40B4-BE49-F238E27FC236}">
                <a16:creationId xmlns:a16="http://schemas.microsoft.com/office/drawing/2014/main" id="{816B6B10-6A51-4D9C-97D0-4ECBA11B925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43553" y="2036458"/>
            <a:ext cx="209422" cy="221164"/>
          </a:xfrm>
          <a:prstGeom prst="rect">
            <a:avLst/>
          </a:prstGeom>
        </p:spPr>
      </p:pic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344475-8EA9-4DC5-9FBD-2141C12EC481}"/>
              </a:ext>
            </a:extLst>
          </p:cNvPr>
          <p:cNvCxnSpPr>
            <a:cxnSpLocks/>
          </p:cNvCxnSpPr>
          <p:nvPr/>
        </p:nvCxnSpPr>
        <p:spPr>
          <a:xfrm flipH="1">
            <a:off x="2265643" y="2204584"/>
            <a:ext cx="627868" cy="1157088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616E5EF-144D-49E5-BE73-EAB1F1CD5B27}"/>
              </a:ext>
            </a:extLst>
          </p:cNvPr>
          <p:cNvCxnSpPr>
            <a:cxnSpLocks/>
          </p:cNvCxnSpPr>
          <p:nvPr/>
        </p:nvCxnSpPr>
        <p:spPr>
          <a:xfrm flipV="1">
            <a:off x="2654733" y="2038611"/>
            <a:ext cx="241124" cy="13312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0651DF-8ADF-46A3-8C1D-84DB6E063A57}"/>
              </a:ext>
            </a:extLst>
          </p:cNvPr>
          <p:cNvCxnSpPr/>
          <p:nvPr/>
        </p:nvCxnSpPr>
        <p:spPr>
          <a:xfrm>
            <a:off x="4400550" y="2400300"/>
            <a:ext cx="914400" cy="9144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6781A44-48E2-4148-AC18-D17A32D76E5C}"/>
              </a:ext>
            </a:extLst>
          </p:cNvPr>
          <p:cNvSpPr/>
          <p:nvPr/>
        </p:nvSpPr>
        <p:spPr>
          <a:xfrm rot="20940000">
            <a:off x="1707960" y="4213325"/>
            <a:ext cx="747462" cy="367202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solidFill>
              <a:srgbClr val="4472C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IaaS</a:t>
            </a:r>
            <a:endParaRPr lang="en-US"/>
          </a:p>
        </p:txBody>
      </p:sp>
      <p:sp>
        <p:nvSpPr>
          <p:cNvPr id="113" name="Arrow: Left 112">
            <a:extLst>
              <a:ext uri="{FF2B5EF4-FFF2-40B4-BE49-F238E27FC236}">
                <a16:creationId xmlns:a16="http://schemas.microsoft.com/office/drawing/2014/main" id="{93A178B0-CA95-4F21-9F0E-FF4A1E60E2E8}"/>
              </a:ext>
            </a:extLst>
          </p:cNvPr>
          <p:cNvSpPr/>
          <p:nvPr/>
        </p:nvSpPr>
        <p:spPr>
          <a:xfrm rot="1440000">
            <a:off x="6912387" y="3479294"/>
            <a:ext cx="802264" cy="375029"/>
          </a:xfrm>
          <a:prstGeom prst="leftArrow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/>
              </a:rPr>
              <a:t>SaaS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9CAB7-0884-4EB6-8FAB-C794CE447E19}"/>
              </a:ext>
            </a:extLst>
          </p:cNvPr>
          <p:cNvSpPr txBox="1"/>
          <p:nvPr/>
        </p:nvSpPr>
        <p:spPr>
          <a:xfrm>
            <a:off x="777397" y="4582177"/>
            <a:ext cx="7671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alibri"/>
              </a:rPr>
              <a:t>The legacy “data center as the center of the universe” network and network security architecture is obsolete and has become an inhibitor to the needs of digital business. </a:t>
            </a:r>
            <a:r>
              <a:rPr lang="en-US" sz="1200">
                <a:latin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DA38AFE4-D4E3-4A15-A059-3E640D692222}"/>
              </a:ext>
            </a:extLst>
          </p:cNvPr>
          <p:cNvSpPr txBox="1">
            <a:spLocks/>
          </p:cNvSpPr>
          <p:nvPr/>
        </p:nvSpPr>
        <p:spPr bwMode="auto">
          <a:xfrm>
            <a:off x="573088" y="160544"/>
            <a:ext cx="7941546" cy="66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de-DE">
                <a:latin typeface="Helvetica Neue"/>
              </a:rPr>
              <a:t>BYOD, IaaS and SaaS </a:t>
            </a:r>
            <a:r>
              <a:rPr lang="de-DE" err="1">
                <a:latin typeface="Helvetica Neue"/>
              </a:rPr>
              <a:t>movement</a:t>
            </a:r>
            <a:br>
              <a:rPr lang="de-DE">
                <a:latin typeface="Helvetica Neue"/>
              </a:rPr>
            </a:br>
            <a:r>
              <a:rPr lang="en-US" sz="1600" b="0">
                <a:solidFill>
                  <a:srgbClr val="044871"/>
                </a:solidFill>
                <a:latin typeface="Helvetica Neue"/>
              </a:rPr>
              <a:t>Enterprise network architectures have not kept up with the way that IT has changed</a:t>
            </a:r>
          </a:p>
        </p:txBody>
      </p:sp>
    </p:spTree>
    <p:extLst>
      <p:ext uri="{BB962C8B-B14F-4D97-AF65-F5344CB8AC3E}">
        <p14:creationId xmlns:p14="http://schemas.microsoft.com/office/powerpoint/2010/main" val="307996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A picture containing indoor, table, computer, cup&#10;&#10;Description generated with very high confidence">
            <a:extLst>
              <a:ext uri="{FF2B5EF4-FFF2-40B4-BE49-F238E27FC236}">
                <a16:creationId xmlns:a16="http://schemas.microsoft.com/office/drawing/2014/main" id="{D212778A-4FDC-46CB-A7E7-BCA933F7A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38" y="3206241"/>
            <a:ext cx="829067" cy="485360"/>
          </a:xfrm>
          <a:prstGeom prst="rect">
            <a:avLst/>
          </a:prstGeom>
        </p:spPr>
      </p:pic>
      <p:pic>
        <p:nvPicPr>
          <p:cNvPr id="64" name="Picture 4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48DFBAD3-3BC4-4BE7-BC9E-199F3342D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714" y="2387350"/>
            <a:ext cx="292797" cy="277140"/>
          </a:xfrm>
          <a:prstGeom prst="rect">
            <a:avLst/>
          </a:prstGeom>
        </p:spPr>
      </p:pic>
      <p:pic>
        <p:nvPicPr>
          <p:cNvPr id="49" name="Picture 5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0AC976BB-141D-4DA3-B62D-7A182DA2A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235" y="1737343"/>
            <a:ext cx="829067" cy="507384"/>
          </a:xfrm>
          <a:prstGeom prst="rect">
            <a:avLst/>
          </a:prstGeom>
        </p:spPr>
      </p:pic>
      <p:pic>
        <p:nvPicPr>
          <p:cNvPr id="14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2314D80-071C-4F04-99D8-7413B18F9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749" y="1437599"/>
            <a:ext cx="958242" cy="698952"/>
          </a:xfrm>
          <a:prstGeom prst="rect">
            <a:avLst/>
          </a:prstGeom>
        </p:spPr>
      </p:pic>
      <p:pic>
        <p:nvPicPr>
          <p:cNvPr id="91" name="Picture 9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13E105D-C7DD-4061-9FD4-3735222881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9528" y="1182755"/>
            <a:ext cx="997387" cy="621866"/>
          </a:xfrm>
          <a:prstGeom prst="rect">
            <a:avLst/>
          </a:prstGeom>
        </p:spPr>
      </p:pic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16F7F618-1C26-4FB3-B0D5-B5E7D87FB7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4913" y="3226782"/>
            <a:ext cx="209422" cy="2211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D63714-FE34-472C-84F1-2991C21FAE5F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3792113" y="2664490"/>
            <a:ext cx="719324" cy="615331"/>
          </a:xfrm>
          <a:prstGeom prst="straightConnector1">
            <a:avLst/>
          </a:prstGeom>
          <a:ln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DA38AFE4-D4E3-4A15-A059-3E640D692222}"/>
              </a:ext>
            </a:extLst>
          </p:cNvPr>
          <p:cNvSpPr txBox="1">
            <a:spLocks/>
          </p:cNvSpPr>
          <p:nvPr/>
        </p:nvSpPr>
        <p:spPr bwMode="auto">
          <a:xfrm>
            <a:off x="507259" y="167566"/>
            <a:ext cx="7941546" cy="66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636466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de-DE" dirty="0">
                <a:latin typeface="Helvetica Neue"/>
              </a:rPr>
              <a:t>Security </a:t>
            </a:r>
            <a:r>
              <a:rPr lang="de-DE" dirty="0" err="1">
                <a:latin typeface="Helvetica Neue"/>
              </a:rPr>
              <a:t>problem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to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solve</a:t>
            </a:r>
            <a:br>
              <a:rPr lang="de-DE" dirty="0">
                <a:latin typeface="Helvetica Neue"/>
              </a:rPr>
            </a:br>
            <a:r>
              <a:rPr lang="en-US" sz="1600" b="0" dirty="0">
                <a:solidFill>
                  <a:srgbClr val="044871"/>
                </a:solidFill>
                <a:latin typeface="Helvetica Neue"/>
              </a:rPr>
              <a:t>How to protect users, if the security estate is in Datacenter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719069-8BEC-9442-9195-820966078448}"/>
              </a:ext>
            </a:extLst>
          </p:cNvPr>
          <p:cNvGrpSpPr/>
          <p:nvPr/>
        </p:nvGrpSpPr>
        <p:grpSpPr>
          <a:xfrm>
            <a:off x="3923030" y="2220675"/>
            <a:ext cx="957960" cy="961920"/>
            <a:chOff x="1489320" y="2298046"/>
            <a:chExt cx="957960" cy="96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8D214A-CC34-AA41-AB83-4CCF731D1A12}"/>
                    </a:ext>
                  </a:extLst>
                </p14:cNvPr>
                <p14:cNvContentPartPr/>
                <p14:nvPr/>
              </p14:nvContentPartPr>
              <p14:xfrm>
                <a:off x="1489320" y="2313886"/>
                <a:ext cx="876600" cy="946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8D214A-CC34-AA41-AB83-4CCF731D1A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80680" y="2304886"/>
                  <a:ext cx="894240" cy="9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032102-D330-E04C-BA6C-017F71676816}"/>
                    </a:ext>
                  </a:extLst>
                </p14:cNvPr>
                <p14:cNvContentPartPr/>
                <p14:nvPr/>
              </p14:nvContentPartPr>
              <p14:xfrm>
                <a:off x="2314080" y="2298046"/>
                <a:ext cx="133200" cy="193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032102-D330-E04C-BA6C-017F716768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05080" y="2289046"/>
                  <a:ext cx="15084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5388DE6-66C7-AC43-AE34-95C810731620}"/>
                  </a:ext>
                </a:extLst>
              </p14:cNvPr>
              <p14:cNvContentPartPr/>
              <p14:nvPr/>
            </p14:nvContentPartPr>
            <p14:xfrm>
              <a:off x="3845270" y="2082075"/>
              <a:ext cx="401040" cy="275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5388DE6-66C7-AC43-AE34-95C8107316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836630" y="2073435"/>
                <a:ext cx="41868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7E3BC2A-5A4A-EA4F-9FE1-1960DF1BE966}"/>
              </a:ext>
            </a:extLst>
          </p:cNvPr>
          <p:cNvGrpSpPr/>
          <p:nvPr/>
        </p:nvGrpSpPr>
        <p:grpSpPr>
          <a:xfrm>
            <a:off x="4076030" y="2065515"/>
            <a:ext cx="237240" cy="178920"/>
            <a:chOff x="1642320" y="2142886"/>
            <a:chExt cx="23724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EFF61C6-048E-2048-9154-1A6A34471871}"/>
                    </a:ext>
                  </a:extLst>
                </p14:cNvPr>
                <p14:cNvContentPartPr/>
                <p14:nvPr/>
              </p14:nvContentPartPr>
              <p14:xfrm>
                <a:off x="1642320" y="2142886"/>
                <a:ext cx="237240" cy="93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EFF61C6-048E-2048-9154-1A6A344718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33320" y="2133886"/>
                  <a:ext cx="254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946607-7A81-3D43-982F-047E508977F9}"/>
                    </a:ext>
                  </a:extLst>
                </p14:cNvPr>
                <p14:cNvContentPartPr/>
                <p14:nvPr/>
              </p14:nvContentPartPr>
              <p14:xfrm>
                <a:off x="1702080" y="2235766"/>
                <a:ext cx="70200" cy="86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946607-7A81-3D43-982F-047E508977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3440" y="2226766"/>
                  <a:ext cx="87840" cy="103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90E7D21A-0730-4D45-977E-2BCE84D8577C}"/>
              </a:ext>
            </a:extLst>
          </p:cNvPr>
          <p:cNvSpPr/>
          <p:nvPr/>
        </p:nvSpPr>
        <p:spPr>
          <a:xfrm>
            <a:off x="1906934" y="3937214"/>
            <a:ext cx="452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rgbClr val="044871"/>
                </a:solidFill>
                <a:latin typeface="Helvetica Neue"/>
              </a:rPr>
              <a:t>Redirect all user traffic through Office/DC?</a:t>
            </a:r>
          </a:p>
        </p:txBody>
      </p:sp>
    </p:spTree>
    <p:extLst>
      <p:ext uri="{BB962C8B-B14F-4D97-AF65-F5344CB8AC3E}">
        <p14:creationId xmlns:p14="http://schemas.microsoft.com/office/powerpoint/2010/main" val="151361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D8288-4EEB-3448-984A-5BC7F60236A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91440" numCol="1" anchor="b" anchorCtr="0" compatLnSpc="1">
            <a:prstTxWarp prst="textNoShape">
              <a:avLst/>
            </a:prstTxWarp>
          </a:bodyPr>
          <a:lstStyle/>
          <a:p>
            <a:r>
              <a:rPr lang="de-DE" dirty="0">
                <a:latin typeface="Helvetica Neue"/>
              </a:rPr>
              <a:t>SDWAN </a:t>
            </a:r>
            <a:r>
              <a:rPr lang="de-DE" dirty="0" err="1">
                <a:latin typeface="Helvetica Neue"/>
              </a:rPr>
              <a:t>as</a:t>
            </a:r>
            <a:r>
              <a:rPr lang="de-DE" dirty="0">
                <a:latin typeface="Helvetica Neue"/>
              </a:rPr>
              <a:t> a </a:t>
            </a:r>
            <a:r>
              <a:rPr lang="de-DE" dirty="0" err="1">
                <a:latin typeface="Helvetica Neue"/>
              </a:rPr>
              <a:t>solution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to</a:t>
            </a:r>
            <a:r>
              <a:rPr lang="de-DE" dirty="0">
                <a:latin typeface="Helvetica Neue"/>
              </a:rPr>
              <a:t> </a:t>
            </a:r>
            <a:r>
              <a:rPr lang="de-DE" dirty="0" err="1">
                <a:latin typeface="Helvetica Neue"/>
              </a:rPr>
              <a:t>replace</a:t>
            </a:r>
            <a:r>
              <a:rPr lang="de-DE" dirty="0">
                <a:latin typeface="Helvetica Neue"/>
              </a:rPr>
              <a:t> MPLS</a:t>
            </a:r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C3426C-5E6B-A141-B01A-9E16BC5CFD70}"/>
              </a:ext>
            </a:extLst>
          </p:cNvPr>
          <p:cNvSpPr/>
          <p:nvPr/>
        </p:nvSpPr>
        <p:spPr>
          <a:xfrm>
            <a:off x="496888" y="957739"/>
            <a:ext cx="6334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1400"/>
            </a:br>
            <a:endParaRPr lang="de-D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E13D33-6F11-4513-9076-13BB49E5ED40}"/>
              </a:ext>
            </a:extLst>
          </p:cNvPr>
          <p:cNvSpPr txBox="1"/>
          <p:nvPr/>
        </p:nvSpPr>
        <p:spPr>
          <a:xfrm>
            <a:off x="496888" y="1219349"/>
            <a:ext cx="84854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latin typeface="Calibri"/>
                <a:ea typeface="ＭＳ Ｐゴシック"/>
                <a:cs typeface="Calibri"/>
              </a:rPr>
              <a:t>Expensive MPLS (up to 50:1 cost leased line)</a:t>
            </a:r>
          </a:p>
          <a:p>
            <a:r>
              <a:rPr lang="en-GB" sz="2400" dirty="0">
                <a:latin typeface="Calibri"/>
                <a:ea typeface="ＭＳ Ｐゴシック"/>
                <a:cs typeface="Calibri"/>
              </a:rPr>
              <a:t>Quality of Service (bandwidth allocation VOIP)</a:t>
            </a:r>
          </a:p>
          <a:p>
            <a:endParaRPr lang="en-GB" sz="2400" dirty="0">
              <a:latin typeface="Calibri"/>
              <a:ea typeface="ＭＳ Ｐゴシック"/>
              <a:cs typeface="Calibri"/>
            </a:endParaRPr>
          </a:p>
          <a:p>
            <a:endParaRPr lang="en-GB" sz="2400" dirty="0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241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950C3-E2C5-4078-8F47-7657139F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01" y="476355"/>
            <a:ext cx="8004175" cy="531360"/>
          </a:xfrm>
        </p:spPr>
        <p:txBody>
          <a:bodyPr/>
          <a:lstStyle/>
          <a:p>
            <a:r>
              <a:rPr lang="en-GB" dirty="0">
                <a:ea typeface="ＭＳ Ｐゴシック"/>
              </a:rPr>
              <a:t>SDWAN</a:t>
            </a:r>
            <a:br>
              <a:rPr lang="en-GB" dirty="0"/>
            </a:br>
            <a:endParaRPr lang="en-GB" sz="1600" dirty="0">
              <a:solidFill>
                <a:schemeClr val="accent5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03366F-307C-FB4A-A37F-6B7606B9EB57}"/>
              </a:ext>
            </a:extLst>
          </p:cNvPr>
          <p:cNvCxnSpPr>
            <a:cxnSpLocks/>
          </p:cNvCxnSpPr>
          <p:nvPr/>
        </p:nvCxnSpPr>
        <p:spPr>
          <a:xfrm>
            <a:off x="275747" y="3445801"/>
            <a:ext cx="102543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B491779-5FE2-4B40-BD7B-8269D28D0E9C}"/>
              </a:ext>
            </a:extLst>
          </p:cNvPr>
          <p:cNvCxnSpPr>
            <a:cxnSpLocks/>
          </p:cNvCxnSpPr>
          <p:nvPr/>
        </p:nvCxnSpPr>
        <p:spPr>
          <a:xfrm>
            <a:off x="275747" y="3782704"/>
            <a:ext cx="1025439" cy="0"/>
          </a:xfrm>
          <a:prstGeom prst="straightConnector1">
            <a:avLst/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AA72B63-A8F5-B549-94D0-AE7792AC3ED8}"/>
              </a:ext>
            </a:extLst>
          </p:cNvPr>
          <p:cNvSpPr txBox="1"/>
          <p:nvPr/>
        </p:nvSpPr>
        <p:spPr>
          <a:xfrm>
            <a:off x="274232" y="3243930"/>
            <a:ext cx="914400" cy="14118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1100">
                <a:latin typeface="Calibri"/>
                <a:cs typeface="Calibri"/>
              </a:rPr>
              <a:t>Control</a:t>
            </a:r>
            <a:endParaRPr lang="en-US" sz="11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0E248B-1927-9E4D-9B53-ECC305993204}"/>
              </a:ext>
            </a:extLst>
          </p:cNvPr>
          <p:cNvSpPr txBox="1"/>
          <p:nvPr/>
        </p:nvSpPr>
        <p:spPr>
          <a:xfrm>
            <a:off x="281473" y="3565965"/>
            <a:ext cx="914400" cy="213215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1100">
                <a:latin typeface="Calibri"/>
                <a:cs typeface="Calibri"/>
              </a:rPr>
              <a:t>DATA</a:t>
            </a:r>
            <a:endParaRPr lang="en-US" sz="110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8" name="Picture 7" descr="Network-Appliance-Cloud--512x512-gray-rgb.png">
            <a:extLst>
              <a:ext uri="{FF2B5EF4-FFF2-40B4-BE49-F238E27FC236}">
                <a16:creationId xmlns:a16="http://schemas.microsoft.com/office/drawing/2014/main" id="{32CCF1ED-3FA6-6A4C-B027-BD57A680C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883" y="746341"/>
            <a:ext cx="1092962" cy="6104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B317A3-3E0E-D44F-ACFA-CA5C40D56D50}"/>
              </a:ext>
            </a:extLst>
          </p:cNvPr>
          <p:cNvSpPr txBox="1"/>
          <p:nvPr/>
        </p:nvSpPr>
        <p:spPr>
          <a:xfrm>
            <a:off x="2335141" y="476355"/>
            <a:ext cx="914400" cy="617841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Calibri"/>
                <a:cs typeface="Calibri"/>
              </a:rPr>
              <a:t>Controller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18DE4CE-C092-0E48-90BC-22643461DFDF}"/>
              </a:ext>
            </a:extLst>
          </p:cNvPr>
          <p:cNvSpPr txBox="1"/>
          <p:nvPr/>
        </p:nvSpPr>
        <p:spPr>
          <a:xfrm>
            <a:off x="2309244" y="4443616"/>
            <a:ext cx="1550195" cy="635794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r>
              <a:rPr lang="en-US" sz="1100" b="1" dirty="0">
                <a:latin typeface="Calibri"/>
                <a:cs typeface="Calibri"/>
              </a:rPr>
              <a:t>DC3</a:t>
            </a:r>
            <a:endParaRPr lang="en-US" sz="11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0C12E18C-1A26-8847-B67E-A6350BCAA0FC}"/>
              </a:ext>
            </a:extLst>
          </p:cNvPr>
          <p:cNvGrpSpPr/>
          <p:nvPr/>
        </p:nvGrpSpPr>
        <p:grpSpPr>
          <a:xfrm>
            <a:off x="83163" y="1356807"/>
            <a:ext cx="2704201" cy="1350606"/>
            <a:chOff x="1437959" y="1612716"/>
            <a:chExt cx="2704201" cy="135060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15C60F3-FB22-9640-8432-F0BD3B949D80}"/>
                </a:ext>
              </a:extLst>
            </p:cNvPr>
            <p:cNvSpPr/>
            <p:nvPr/>
          </p:nvSpPr>
          <p:spPr>
            <a:xfrm>
              <a:off x="1437959" y="1803772"/>
              <a:ext cx="1257300" cy="1011722"/>
            </a:xfrm>
            <a:custGeom>
              <a:avLst/>
              <a:gdLst>
                <a:gd name="connsiteX0" fmla="*/ 0 w 1257300"/>
                <a:gd name="connsiteY0" fmla="*/ 168624 h 1011722"/>
                <a:gd name="connsiteX1" fmla="*/ 168624 w 1257300"/>
                <a:gd name="connsiteY1" fmla="*/ 0 h 1011722"/>
                <a:gd name="connsiteX2" fmla="*/ 601048 w 1257300"/>
                <a:gd name="connsiteY2" fmla="*/ 0 h 1011722"/>
                <a:gd name="connsiteX3" fmla="*/ 1088676 w 1257300"/>
                <a:gd name="connsiteY3" fmla="*/ 0 h 1011722"/>
                <a:gd name="connsiteX4" fmla="*/ 1257300 w 1257300"/>
                <a:gd name="connsiteY4" fmla="*/ 168624 h 1011722"/>
                <a:gd name="connsiteX5" fmla="*/ 1257300 w 1257300"/>
                <a:gd name="connsiteY5" fmla="*/ 499116 h 1011722"/>
                <a:gd name="connsiteX6" fmla="*/ 1257300 w 1257300"/>
                <a:gd name="connsiteY6" fmla="*/ 843098 h 1011722"/>
                <a:gd name="connsiteX7" fmla="*/ 1088676 w 1257300"/>
                <a:gd name="connsiteY7" fmla="*/ 1011722 h 1011722"/>
                <a:gd name="connsiteX8" fmla="*/ 619449 w 1257300"/>
                <a:gd name="connsiteY8" fmla="*/ 1011722 h 1011722"/>
                <a:gd name="connsiteX9" fmla="*/ 168624 w 1257300"/>
                <a:gd name="connsiteY9" fmla="*/ 1011722 h 1011722"/>
                <a:gd name="connsiteX10" fmla="*/ 0 w 1257300"/>
                <a:gd name="connsiteY10" fmla="*/ 843098 h 1011722"/>
                <a:gd name="connsiteX11" fmla="*/ 0 w 1257300"/>
                <a:gd name="connsiteY11" fmla="*/ 505861 h 1011722"/>
                <a:gd name="connsiteX12" fmla="*/ 0 w 1257300"/>
                <a:gd name="connsiteY12" fmla="*/ 168624 h 1011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300" h="1011722" extrusionOk="0">
                  <a:moveTo>
                    <a:pt x="0" y="168624"/>
                  </a:moveTo>
                  <a:cubicBezTo>
                    <a:pt x="10106" y="66531"/>
                    <a:pt x="62379" y="7427"/>
                    <a:pt x="168624" y="0"/>
                  </a:cubicBezTo>
                  <a:cubicBezTo>
                    <a:pt x="275840" y="-32744"/>
                    <a:pt x="480139" y="36957"/>
                    <a:pt x="601048" y="0"/>
                  </a:cubicBezTo>
                  <a:cubicBezTo>
                    <a:pt x="721957" y="-36957"/>
                    <a:pt x="940540" y="11146"/>
                    <a:pt x="1088676" y="0"/>
                  </a:cubicBezTo>
                  <a:cubicBezTo>
                    <a:pt x="1169793" y="7519"/>
                    <a:pt x="1265347" y="67903"/>
                    <a:pt x="1257300" y="168624"/>
                  </a:cubicBezTo>
                  <a:cubicBezTo>
                    <a:pt x="1272478" y="314516"/>
                    <a:pt x="1249780" y="361679"/>
                    <a:pt x="1257300" y="499116"/>
                  </a:cubicBezTo>
                  <a:cubicBezTo>
                    <a:pt x="1264820" y="636553"/>
                    <a:pt x="1229443" y="750409"/>
                    <a:pt x="1257300" y="843098"/>
                  </a:cubicBezTo>
                  <a:cubicBezTo>
                    <a:pt x="1264177" y="932397"/>
                    <a:pt x="1182500" y="994001"/>
                    <a:pt x="1088676" y="1011722"/>
                  </a:cubicBezTo>
                  <a:cubicBezTo>
                    <a:pt x="934947" y="1060753"/>
                    <a:pt x="760912" y="975910"/>
                    <a:pt x="619449" y="1011722"/>
                  </a:cubicBezTo>
                  <a:cubicBezTo>
                    <a:pt x="477986" y="1047534"/>
                    <a:pt x="358202" y="959026"/>
                    <a:pt x="168624" y="1011722"/>
                  </a:cubicBezTo>
                  <a:cubicBezTo>
                    <a:pt x="63305" y="996810"/>
                    <a:pt x="11025" y="940680"/>
                    <a:pt x="0" y="843098"/>
                  </a:cubicBezTo>
                  <a:cubicBezTo>
                    <a:pt x="-16290" y="725854"/>
                    <a:pt x="1765" y="632903"/>
                    <a:pt x="0" y="505861"/>
                  </a:cubicBezTo>
                  <a:cubicBezTo>
                    <a:pt x="-1765" y="378819"/>
                    <a:pt x="27815" y="318104"/>
                    <a:pt x="0" y="168624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D91652-9668-3746-B92C-8BCB318CCEAE}"/>
                </a:ext>
              </a:extLst>
            </p:cNvPr>
            <p:cNvSpPr txBox="1"/>
            <p:nvPr/>
          </p:nvSpPr>
          <p:spPr>
            <a:xfrm>
              <a:off x="1525968" y="1794406"/>
              <a:ext cx="1550195" cy="635794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100" b="1" dirty="0">
                  <a:latin typeface="Calibri"/>
                  <a:cs typeface="Calibri"/>
                </a:rPr>
                <a:t>DC1</a:t>
              </a:r>
              <a:endParaRPr lang="en-US" sz="1100" b="1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C919DBE-935B-3248-B7B7-E4F391E68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60429" y="2431962"/>
              <a:ext cx="274638" cy="34966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EEB2ADDD-8F3E-3448-91CB-78DF8F522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5881" y="2172644"/>
              <a:ext cx="445048" cy="22823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A069311-A0B8-3147-B6C7-C306CE7DF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48839" y="1795350"/>
              <a:ext cx="274638" cy="349669"/>
            </a:xfrm>
            <a:prstGeom prst="rect">
              <a:avLst/>
            </a:prstGeom>
          </p:spPr>
        </p:pic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476BD16-DEF7-DF46-B071-4C704D74EA20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 flipV="1">
              <a:off x="2480929" y="2286759"/>
              <a:ext cx="82679" cy="208497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E4C272E-D1E0-F545-AFC0-65EAB7BE8375}"/>
                </a:ext>
              </a:extLst>
            </p:cNvPr>
            <p:cNvCxnSpPr>
              <a:cxnSpLocks/>
              <a:endCxn id="48" idx="3"/>
            </p:cNvCxnSpPr>
            <p:nvPr/>
          </p:nvCxnSpPr>
          <p:spPr>
            <a:xfrm flipH="1">
              <a:off x="2480929" y="2024816"/>
              <a:ext cx="149704" cy="26194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F32FB78-4FEE-E44A-894E-B1B19711AB3D}"/>
                </a:ext>
              </a:extLst>
            </p:cNvPr>
            <p:cNvSpPr txBox="1"/>
            <p:nvPr/>
          </p:nvSpPr>
          <p:spPr>
            <a:xfrm>
              <a:off x="2284354" y="1833623"/>
              <a:ext cx="777126" cy="46188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000" b="1">
                  <a:solidFill>
                    <a:schemeClr val="tx1"/>
                  </a:solidFill>
                  <a:latin typeface="Calibri"/>
                  <a:cs typeface="Calibri"/>
                </a:rPr>
                <a:t>ISP A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EC37A19-EC87-CD47-A366-06689A48AAEB}"/>
                </a:ext>
              </a:extLst>
            </p:cNvPr>
            <p:cNvSpPr txBox="1"/>
            <p:nvPr/>
          </p:nvSpPr>
          <p:spPr>
            <a:xfrm>
              <a:off x="2291326" y="2431962"/>
              <a:ext cx="777126" cy="53136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000" b="1">
                  <a:solidFill>
                    <a:schemeClr val="tx1"/>
                  </a:solidFill>
                  <a:latin typeface="Calibri"/>
                  <a:cs typeface="Calibri"/>
                </a:rPr>
                <a:t>ISP B</a:t>
              </a:r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06AEDF1-8CF5-4E4F-8F66-264B5A4DF88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817927" y="1612716"/>
              <a:ext cx="1324233" cy="294832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C830AE9-3789-AB42-9EEC-BD0759A3B997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2868261" y="1612716"/>
              <a:ext cx="1273899" cy="986458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83913A5-8CBD-4D40-A6B1-8D36C50AA82B}"/>
              </a:ext>
            </a:extLst>
          </p:cNvPr>
          <p:cNvGrpSpPr/>
          <p:nvPr/>
        </p:nvGrpSpPr>
        <p:grpSpPr>
          <a:xfrm>
            <a:off x="2787364" y="1143780"/>
            <a:ext cx="3251671" cy="1435687"/>
            <a:chOff x="3535875" y="1555847"/>
            <a:chExt cx="3251671" cy="1435687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429B2B6-4A1A-CA47-BB26-65C9FBADBEE4}"/>
                </a:ext>
              </a:extLst>
            </p:cNvPr>
            <p:cNvSpPr/>
            <p:nvPr/>
          </p:nvSpPr>
          <p:spPr>
            <a:xfrm>
              <a:off x="5395433" y="1555847"/>
              <a:ext cx="1257300" cy="1215892"/>
            </a:xfrm>
            <a:custGeom>
              <a:avLst/>
              <a:gdLst>
                <a:gd name="connsiteX0" fmla="*/ 0 w 1257300"/>
                <a:gd name="connsiteY0" fmla="*/ 194075 h 1164425"/>
                <a:gd name="connsiteX1" fmla="*/ 194075 w 1257300"/>
                <a:gd name="connsiteY1" fmla="*/ 0 h 1164425"/>
                <a:gd name="connsiteX2" fmla="*/ 602576 w 1257300"/>
                <a:gd name="connsiteY2" fmla="*/ 0 h 1164425"/>
                <a:gd name="connsiteX3" fmla="*/ 1063225 w 1257300"/>
                <a:gd name="connsiteY3" fmla="*/ 0 h 1164425"/>
                <a:gd name="connsiteX4" fmla="*/ 1257300 w 1257300"/>
                <a:gd name="connsiteY4" fmla="*/ 194075 h 1164425"/>
                <a:gd name="connsiteX5" fmla="*/ 1257300 w 1257300"/>
                <a:gd name="connsiteY5" fmla="*/ 574450 h 1164425"/>
                <a:gd name="connsiteX6" fmla="*/ 1257300 w 1257300"/>
                <a:gd name="connsiteY6" fmla="*/ 970350 h 1164425"/>
                <a:gd name="connsiteX7" fmla="*/ 1063225 w 1257300"/>
                <a:gd name="connsiteY7" fmla="*/ 1164425 h 1164425"/>
                <a:gd name="connsiteX8" fmla="*/ 619959 w 1257300"/>
                <a:gd name="connsiteY8" fmla="*/ 1164425 h 1164425"/>
                <a:gd name="connsiteX9" fmla="*/ 194075 w 1257300"/>
                <a:gd name="connsiteY9" fmla="*/ 1164425 h 1164425"/>
                <a:gd name="connsiteX10" fmla="*/ 0 w 1257300"/>
                <a:gd name="connsiteY10" fmla="*/ 970350 h 1164425"/>
                <a:gd name="connsiteX11" fmla="*/ 0 w 1257300"/>
                <a:gd name="connsiteY11" fmla="*/ 582213 h 1164425"/>
                <a:gd name="connsiteX12" fmla="*/ 0 w 1257300"/>
                <a:gd name="connsiteY12" fmla="*/ 194075 h 116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7300" h="1164425" extrusionOk="0">
                  <a:moveTo>
                    <a:pt x="0" y="194075"/>
                  </a:moveTo>
                  <a:cubicBezTo>
                    <a:pt x="14018" y="74455"/>
                    <a:pt x="77379" y="5385"/>
                    <a:pt x="194075" y="0"/>
                  </a:cubicBezTo>
                  <a:cubicBezTo>
                    <a:pt x="316605" y="-33866"/>
                    <a:pt x="444725" y="5007"/>
                    <a:pt x="602576" y="0"/>
                  </a:cubicBezTo>
                  <a:cubicBezTo>
                    <a:pt x="760427" y="-5007"/>
                    <a:pt x="873570" y="5493"/>
                    <a:pt x="1063225" y="0"/>
                  </a:cubicBezTo>
                  <a:cubicBezTo>
                    <a:pt x="1153426" y="10632"/>
                    <a:pt x="1259271" y="85030"/>
                    <a:pt x="1257300" y="194075"/>
                  </a:cubicBezTo>
                  <a:cubicBezTo>
                    <a:pt x="1258673" y="279219"/>
                    <a:pt x="1240458" y="496571"/>
                    <a:pt x="1257300" y="574450"/>
                  </a:cubicBezTo>
                  <a:cubicBezTo>
                    <a:pt x="1274142" y="652329"/>
                    <a:pt x="1215868" y="843116"/>
                    <a:pt x="1257300" y="970350"/>
                  </a:cubicBezTo>
                  <a:cubicBezTo>
                    <a:pt x="1284511" y="1062385"/>
                    <a:pt x="1171368" y="1140036"/>
                    <a:pt x="1063225" y="1164425"/>
                  </a:cubicBezTo>
                  <a:cubicBezTo>
                    <a:pt x="962743" y="1195558"/>
                    <a:pt x="805663" y="1125045"/>
                    <a:pt x="619959" y="1164425"/>
                  </a:cubicBezTo>
                  <a:cubicBezTo>
                    <a:pt x="434255" y="1203805"/>
                    <a:pt x="292773" y="1129907"/>
                    <a:pt x="194075" y="1164425"/>
                  </a:cubicBezTo>
                  <a:cubicBezTo>
                    <a:pt x="81852" y="1158263"/>
                    <a:pt x="28592" y="1089087"/>
                    <a:pt x="0" y="970350"/>
                  </a:cubicBezTo>
                  <a:cubicBezTo>
                    <a:pt x="-28691" y="882630"/>
                    <a:pt x="19877" y="723588"/>
                    <a:pt x="0" y="582213"/>
                  </a:cubicBezTo>
                  <a:cubicBezTo>
                    <a:pt x="-19877" y="440838"/>
                    <a:pt x="18921" y="290281"/>
                    <a:pt x="0" y="194075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33357B-4B4D-ED45-960B-24135A1149FC}"/>
                </a:ext>
              </a:extLst>
            </p:cNvPr>
            <p:cNvSpPr txBox="1"/>
            <p:nvPr/>
          </p:nvSpPr>
          <p:spPr>
            <a:xfrm>
              <a:off x="6030999" y="1556976"/>
              <a:ext cx="756547" cy="635794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100" b="1" dirty="0">
                  <a:latin typeface="Calibri"/>
                  <a:cs typeface="Calibri"/>
                </a:rPr>
                <a:t>DC2</a:t>
              </a:r>
              <a:endParaRPr lang="en-US" sz="1100" b="1" dirty="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5914B4A-CDB0-C94C-B3B7-7DEABEAF9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59191" y="2316812"/>
              <a:ext cx="274638" cy="349669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BD5824A2-66CE-AE48-8712-C5A9E3C5C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0824" y="2054883"/>
              <a:ext cx="445048" cy="22823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A0F03AF-5970-0D45-9EFE-7A168A44B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13330" y="1699173"/>
              <a:ext cx="274638" cy="349669"/>
            </a:xfrm>
            <a:prstGeom prst="rect">
              <a:avLst/>
            </a:prstGeom>
          </p:spPr>
        </p:pic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AB75E6-DD07-5542-8829-D5ED33425817}"/>
                </a:ext>
              </a:extLst>
            </p:cNvPr>
            <p:cNvCxnSpPr>
              <a:cxnSpLocks/>
              <a:stCxn id="67" idx="2"/>
              <a:endCxn id="68" idx="1"/>
            </p:cNvCxnSpPr>
            <p:nvPr/>
          </p:nvCxnSpPr>
          <p:spPr>
            <a:xfrm flipV="1">
              <a:off x="5396510" y="2168998"/>
              <a:ext cx="294314" cy="4974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67080C8-7E91-6647-B4D6-5C0CBE2286D3}"/>
                </a:ext>
              </a:extLst>
            </p:cNvPr>
            <p:cNvCxnSpPr>
              <a:cxnSpLocks/>
              <a:stCxn id="69" idx="2"/>
              <a:endCxn id="68" idx="1"/>
            </p:cNvCxnSpPr>
            <p:nvPr/>
          </p:nvCxnSpPr>
          <p:spPr>
            <a:xfrm>
              <a:off x="5350649" y="2048842"/>
              <a:ext cx="340175" cy="12015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B01D4B2-31C2-B34F-A54B-0E3853EAAA57}"/>
                </a:ext>
              </a:extLst>
            </p:cNvPr>
            <p:cNvSpPr txBox="1"/>
            <p:nvPr/>
          </p:nvSpPr>
          <p:spPr>
            <a:xfrm>
              <a:off x="5533829" y="1561720"/>
              <a:ext cx="777126" cy="53136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000" b="1">
                  <a:solidFill>
                    <a:schemeClr val="tx1"/>
                  </a:solidFill>
                  <a:latin typeface="Calibri"/>
                  <a:cs typeface="Calibri"/>
                </a:rPr>
                <a:t>ISP C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FC62EDE-E21D-2048-A7E8-B961F71A7E52}"/>
                </a:ext>
              </a:extLst>
            </p:cNvPr>
            <p:cNvSpPr txBox="1"/>
            <p:nvPr/>
          </p:nvSpPr>
          <p:spPr>
            <a:xfrm>
              <a:off x="5486810" y="2460174"/>
              <a:ext cx="777126" cy="53136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000" b="1">
                  <a:solidFill>
                    <a:schemeClr val="tx1"/>
                  </a:solidFill>
                  <a:latin typeface="Calibri"/>
                  <a:cs typeface="Calibri"/>
                </a:rPr>
                <a:t>ISP D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9385CA-09E3-A94E-B365-CE0F3CCEC006}"/>
                </a:ext>
              </a:extLst>
            </p:cNvPr>
            <p:cNvSpPr txBox="1"/>
            <p:nvPr/>
          </p:nvSpPr>
          <p:spPr>
            <a:xfrm>
              <a:off x="5115439" y="2896087"/>
              <a:ext cx="0" cy="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endParaRPr lang="en-US" sz="240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229537E3-93D1-9F4B-B1E9-D439E87F47AF}"/>
                </a:ext>
              </a:extLst>
            </p:cNvPr>
            <p:cNvCxnSpPr>
              <a:cxnSpLocks/>
              <a:stCxn id="69" idx="1"/>
              <a:endCxn id="8" idx="2"/>
            </p:cNvCxnSpPr>
            <p:nvPr/>
          </p:nvCxnSpPr>
          <p:spPr>
            <a:xfrm flipH="1" flipV="1">
              <a:off x="3535875" y="1768874"/>
              <a:ext cx="1677455" cy="10513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FCAD313-5FB2-9E4A-875F-23F50D315861}"/>
                </a:ext>
              </a:extLst>
            </p:cNvPr>
            <p:cNvCxnSpPr>
              <a:cxnSpLocks/>
              <a:stCxn id="67" idx="1"/>
              <a:endCxn id="8" idx="2"/>
            </p:cNvCxnSpPr>
            <p:nvPr/>
          </p:nvCxnSpPr>
          <p:spPr>
            <a:xfrm flipH="1" flipV="1">
              <a:off x="3535875" y="1768874"/>
              <a:ext cx="1723316" cy="722773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FC66C8B4-3C04-EC4C-A50D-B64C10F82372}"/>
              </a:ext>
            </a:extLst>
          </p:cNvPr>
          <p:cNvGrpSpPr/>
          <p:nvPr/>
        </p:nvGrpSpPr>
        <p:grpSpPr>
          <a:xfrm>
            <a:off x="1486445" y="1461941"/>
            <a:ext cx="3024235" cy="893375"/>
            <a:chOff x="2943456" y="1323160"/>
            <a:chExt cx="3024235" cy="89337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E876D05A-5EA1-414D-A5E2-3383FE54441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2966544" y="1323160"/>
              <a:ext cx="2955286" cy="893375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CCB85766-D846-4644-9C6E-ABECEDD7E26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2943456" y="1323160"/>
              <a:ext cx="2978374" cy="233177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6304557B-BE2C-BD4E-9B54-B0FC73CD6EB6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2943456" y="1553931"/>
              <a:ext cx="3024235" cy="386868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CE9B0E0D-DB71-7640-8A64-D2FA1A54F4C1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 flipV="1">
              <a:off x="2943456" y="1940799"/>
              <a:ext cx="3024235" cy="275736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F94F251-8C10-1846-998B-D9ECA0375A16}"/>
              </a:ext>
            </a:extLst>
          </p:cNvPr>
          <p:cNvGrpSpPr/>
          <p:nvPr/>
        </p:nvGrpSpPr>
        <p:grpSpPr>
          <a:xfrm>
            <a:off x="2247549" y="1356807"/>
            <a:ext cx="1505102" cy="3352854"/>
            <a:chOff x="3582814" y="1304053"/>
            <a:chExt cx="1505102" cy="3352854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32A4B7A4-DB35-DD4A-BD63-79048D1A6269}"/>
                </a:ext>
              </a:extLst>
            </p:cNvPr>
            <p:cNvSpPr/>
            <p:nvPr/>
          </p:nvSpPr>
          <p:spPr>
            <a:xfrm>
              <a:off x="3582814" y="3743710"/>
              <a:ext cx="1257300" cy="913197"/>
            </a:xfrm>
            <a:custGeom>
              <a:avLst/>
              <a:gdLst>
                <a:gd name="connsiteX0" fmla="*/ 0 w 1257300"/>
                <a:gd name="connsiteY0" fmla="*/ 129080 h 774464"/>
                <a:gd name="connsiteX1" fmla="*/ 129080 w 1257300"/>
                <a:gd name="connsiteY1" fmla="*/ 0 h 774464"/>
                <a:gd name="connsiteX2" fmla="*/ 598676 w 1257300"/>
                <a:gd name="connsiteY2" fmla="*/ 0 h 774464"/>
                <a:gd name="connsiteX3" fmla="*/ 1128220 w 1257300"/>
                <a:gd name="connsiteY3" fmla="*/ 0 h 774464"/>
                <a:gd name="connsiteX4" fmla="*/ 1257300 w 1257300"/>
                <a:gd name="connsiteY4" fmla="*/ 129080 h 774464"/>
                <a:gd name="connsiteX5" fmla="*/ 1257300 w 1257300"/>
                <a:gd name="connsiteY5" fmla="*/ 645384 h 774464"/>
                <a:gd name="connsiteX6" fmla="*/ 1128220 w 1257300"/>
                <a:gd name="connsiteY6" fmla="*/ 774464 h 774464"/>
                <a:gd name="connsiteX7" fmla="*/ 658624 w 1257300"/>
                <a:gd name="connsiteY7" fmla="*/ 774464 h 774464"/>
                <a:gd name="connsiteX8" fmla="*/ 129080 w 1257300"/>
                <a:gd name="connsiteY8" fmla="*/ 774464 h 774464"/>
                <a:gd name="connsiteX9" fmla="*/ 0 w 1257300"/>
                <a:gd name="connsiteY9" fmla="*/ 645384 h 774464"/>
                <a:gd name="connsiteX10" fmla="*/ 0 w 1257300"/>
                <a:gd name="connsiteY10" fmla="*/ 129080 h 77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57300" h="774464" extrusionOk="0">
                  <a:moveTo>
                    <a:pt x="0" y="129080"/>
                  </a:moveTo>
                  <a:cubicBezTo>
                    <a:pt x="9440" y="49417"/>
                    <a:pt x="50489" y="4134"/>
                    <a:pt x="129080" y="0"/>
                  </a:cubicBezTo>
                  <a:cubicBezTo>
                    <a:pt x="338668" y="-21604"/>
                    <a:pt x="458011" y="47274"/>
                    <a:pt x="598676" y="0"/>
                  </a:cubicBezTo>
                  <a:cubicBezTo>
                    <a:pt x="739341" y="-47274"/>
                    <a:pt x="907130" y="52181"/>
                    <a:pt x="1128220" y="0"/>
                  </a:cubicBezTo>
                  <a:cubicBezTo>
                    <a:pt x="1182157" y="10862"/>
                    <a:pt x="1272677" y="43280"/>
                    <a:pt x="1257300" y="129080"/>
                  </a:cubicBezTo>
                  <a:cubicBezTo>
                    <a:pt x="1265411" y="243157"/>
                    <a:pt x="1226838" y="487558"/>
                    <a:pt x="1257300" y="645384"/>
                  </a:cubicBezTo>
                  <a:cubicBezTo>
                    <a:pt x="1270181" y="706031"/>
                    <a:pt x="1220466" y="770843"/>
                    <a:pt x="1128220" y="774464"/>
                  </a:cubicBezTo>
                  <a:cubicBezTo>
                    <a:pt x="988375" y="775633"/>
                    <a:pt x="825066" y="773040"/>
                    <a:pt x="658624" y="774464"/>
                  </a:cubicBezTo>
                  <a:cubicBezTo>
                    <a:pt x="492182" y="775888"/>
                    <a:pt x="370568" y="712301"/>
                    <a:pt x="129080" y="774464"/>
                  </a:cubicBezTo>
                  <a:cubicBezTo>
                    <a:pt x="53611" y="794548"/>
                    <a:pt x="6936" y="709365"/>
                    <a:pt x="0" y="645384"/>
                  </a:cubicBezTo>
                  <a:cubicBezTo>
                    <a:pt x="-30595" y="437323"/>
                    <a:pt x="37382" y="342758"/>
                    <a:pt x="0" y="129080"/>
                  </a:cubicBezTo>
                  <a:close/>
                </a:path>
              </a:pathLst>
            </a:custGeom>
            <a:noFill/>
            <a:ln w="28575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63C1FFE7-F54E-5B42-A9BC-415E7806C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7569" y="3428457"/>
              <a:ext cx="274638" cy="349669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B14B0668-C51C-DD4F-BDED-15C7A3E82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6306" y="4008242"/>
              <a:ext cx="445048" cy="22823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B081E17-F299-144D-BF99-0DE4F03D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9609" y="3453160"/>
              <a:ext cx="274638" cy="349669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77EDE0-66A9-F44F-826B-66ADA38553BF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3794888" y="3778126"/>
              <a:ext cx="323942" cy="23011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011C2F-453C-7A4A-98C0-8EE11D5AAE6C}"/>
                </a:ext>
              </a:extLst>
            </p:cNvPr>
            <p:cNvCxnSpPr>
              <a:cxnSpLocks/>
              <a:stCxn id="62" idx="2"/>
              <a:endCxn id="56" idx="0"/>
            </p:cNvCxnSpPr>
            <p:nvPr/>
          </p:nvCxnSpPr>
          <p:spPr>
            <a:xfrm flipH="1">
              <a:off x="4118830" y="3802829"/>
              <a:ext cx="348098" cy="20541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32368A5-E8EE-7842-B914-5A7148BCD361}"/>
                </a:ext>
              </a:extLst>
            </p:cNvPr>
            <p:cNvSpPr txBox="1"/>
            <p:nvPr/>
          </p:nvSpPr>
          <p:spPr>
            <a:xfrm>
              <a:off x="3697027" y="3750977"/>
              <a:ext cx="777126" cy="53136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000" b="1">
                  <a:solidFill>
                    <a:schemeClr val="tx1"/>
                  </a:solidFill>
                  <a:latin typeface="Calibri"/>
                  <a:cs typeface="Calibri"/>
                </a:rPr>
                <a:t>ISP E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AF7809-C54B-9648-B708-EFEE684F62DE}"/>
                </a:ext>
              </a:extLst>
            </p:cNvPr>
            <p:cNvSpPr txBox="1"/>
            <p:nvPr/>
          </p:nvSpPr>
          <p:spPr>
            <a:xfrm>
              <a:off x="4310790" y="3758600"/>
              <a:ext cx="777126" cy="53136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r>
                <a:rPr lang="en-US" sz="1000" b="1">
                  <a:solidFill>
                    <a:schemeClr val="tx1"/>
                  </a:solidFill>
                  <a:latin typeface="Calibri"/>
                  <a:cs typeface="Calibri"/>
                </a:rPr>
                <a:t>ISP F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3A03BE2-3C4D-5C4C-B421-58076ED64D86}"/>
                </a:ext>
              </a:extLst>
            </p:cNvPr>
            <p:cNvCxnSpPr>
              <a:cxnSpLocks/>
              <a:stCxn id="55" idx="0"/>
              <a:endCxn id="8" idx="2"/>
            </p:cNvCxnSpPr>
            <p:nvPr/>
          </p:nvCxnSpPr>
          <p:spPr>
            <a:xfrm flipV="1">
              <a:off x="3794888" y="1304053"/>
              <a:ext cx="327741" cy="2124404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A9B696A-F988-9F47-82B6-57EA8EAA22CB}"/>
                </a:ext>
              </a:extLst>
            </p:cNvPr>
            <p:cNvCxnSpPr>
              <a:cxnSpLocks/>
              <a:stCxn id="62" idx="0"/>
              <a:endCxn id="8" idx="2"/>
            </p:cNvCxnSpPr>
            <p:nvPr/>
          </p:nvCxnSpPr>
          <p:spPr>
            <a:xfrm flipH="1" flipV="1">
              <a:off x="4122629" y="1304053"/>
              <a:ext cx="344299" cy="214910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33C0CC8-A5C0-1F41-8C28-F59C54443700}"/>
              </a:ext>
            </a:extLst>
          </p:cNvPr>
          <p:cNvGrpSpPr/>
          <p:nvPr/>
        </p:nvGrpSpPr>
        <p:grpSpPr>
          <a:xfrm>
            <a:off x="1469619" y="1461941"/>
            <a:ext cx="3041061" cy="2043973"/>
            <a:chOff x="2926630" y="1376565"/>
            <a:chExt cx="3041061" cy="2043973"/>
          </a:xfrm>
        </p:grpSpPr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55FF672A-84DE-C340-A2E4-6F7FFFFFDF24}"/>
                </a:ext>
              </a:extLst>
            </p:cNvPr>
            <p:cNvCxnSpPr>
              <a:cxnSpLocks/>
              <a:stCxn id="69" idx="1"/>
              <a:endCxn id="62" idx="0"/>
            </p:cNvCxnSpPr>
            <p:nvPr/>
          </p:nvCxnSpPr>
          <p:spPr>
            <a:xfrm flipH="1">
              <a:off x="4588674" y="1376565"/>
              <a:ext cx="1333156" cy="2043973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809CAEDF-580F-E845-A1A6-5DD18085EFD4}"/>
                </a:ext>
              </a:extLst>
            </p:cNvPr>
            <p:cNvCxnSpPr>
              <a:cxnSpLocks/>
              <a:stCxn id="67" idx="1"/>
              <a:endCxn id="55" idx="0"/>
            </p:cNvCxnSpPr>
            <p:nvPr/>
          </p:nvCxnSpPr>
          <p:spPr>
            <a:xfrm flipH="1">
              <a:off x="3916634" y="1994204"/>
              <a:ext cx="2051057" cy="1401631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7FBC7EE9-1BC4-0C4B-92AC-865467D12CCE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2953542" y="2270605"/>
              <a:ext cx="1635132" cy="1149933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41BE5BC-6EC8-CC4E-8952-3A382B855AC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26630" y="1593412"/>
              <a:ext cx="990004" cy="1802423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766B98AA-8A86-A74B-923A-84742E2750C1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2937282" y="1610407"/>
              <a:ext cx="1651392" cy="1810131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325E913-CEDD-B847-81D9-B1C8DDEEC6E9}"/>
                </a:ext>
              </a:extLst>
            </p:cNvPr>
            <p:cNvCxnSpPr>
              <a:cxnSpLocks/>
              <a:stCxn id="67" idx="1"/>
              <a:endCxn id="62" idx="0"/>
            </p:cNvCxnSpPr>
            <p:nvPr/>
          </p:nvCxnSpPr>
          <p:spPr>
            <a:xfrm flipH="1">
              <a:off x="4588674" y="1994204"/>
              <a:ext cx="1379017" cy="1426334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441221DF-9808-8D4D-8865-0F46730BCE82}"/>
                </a:ext>
              </a:extLst>
            </p:cNvPr>
            <p:cNvCxnSpPr>
              <a:cxnSpLocks/>
              <a:stCxn id="13" idx="3"/>
              <a:endCxn id="55" idx="0"/>
            </p:cNvCxnSpPr>
            <p:nvPr/>
          </p:nvCxnSpPr>
          <p:spPr>
            <a:xfrm>
              <a:off x="2937282" y="2265512"/>
              <a:ext cx="979352" cy="1130323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3D02AB5D-38D7-0D40-8569-13248098CB19}"/>
                </a:ext>
              </a:extLst>
            </p:cNvPr>
            <p:cNvCxnSpPr>
              <a:cxnSpLocks/>
              <a:stCxn id="69" idx="1"/>
              <a:endCxn id="55" idx="0"/>
            </p:cNvCxnSpPr>
            <p:nvPr/>
          </p:nvCxnSpPr>
          <p:spPr>
            <a:xfrm flipH="1">
              <a:off x="3916634" y="1376565"/>
              <a:ext cx="2005196" cy="2019270"/>
            </a:xfrm>
            <a:prstGeom prst="straightConnector1">
              <a:avLst/>
            </a:prstGeom>
            <a:ln w="3810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43FEF76-4CD1-2D44-976F-5AA9238DF565}"/>
              </a:ext>
            </a:extLst>
          </p:cNvPr>
          <p:cNvSpPr txBox="1"/>
          <p:nvPr/>
        </p:nvSpPr>
        <p:spPr>
          <a:xfrm>
            <a:off x="6275053" y="847462"/>
            <a:ext cx="2868947" cy="3596154"/>
          </a:xfrm>
          <a:prstGeom prst="rect">
            <a:avLst/>
          </a:prstGeom>
          <a:noFill/>
        </p:spPr>
        <p:txBody>
          <a:bodyPr wrap="square" lIns="0" rtlCol="0">
            <a:noAutofit/>
          </a:bodyPr>
          <a:lstStyle/>
          <a:p>
            <a:pPr algn="l"/>
            <a:r>
              <a:rPr lang="en-US" sz="1400" b="1" dirty="0">
                <a:solidFill>
                  <a:schemeClr val="bg2"/>
                </a:solidFill>
                <a:latin typeface="Calibri"/>
                <a:cs typeface="Calibri"/>
              </a:rPr>
              <a:t>Key Points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HW is provided from SD-WAN Vendor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Placed on multiple cheaper Internet circuits:  Leased lines, 4G/5G and or MPLS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HW is auto-configured and policies are determined centrally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SD-WAN auto establishes the mesh, routing and failover settings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Makes efficient </a:t>
            </a:r>
            <a:r>
              <a:rPr lang="en-US" sz="1400" dirty="0">
                <a:latin typeface="Calibri"/>
                <a:cs typeface="Calibri"/>
              </a:rPr>
              <a:t>use all circuits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cs typeface="Calibri"/>
              </a:rPr>
              <a:t>Performs path selection on traffic mgmt. policy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Regain full visibility o</a:t>
            </a:r>
            <a:r>
              <a:rPr lang="en-US" sz="1400" dirty="0">
                <a:latin typeface="Calibri"/>
                <a:cs typeface="Calibri"/>
              </a:rPr>
              <a:t>ver all traffic in Enterprise Backbone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15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0FA6161-3CDB-4848-A194-15A72427BB5F}"/>
              </a:ext>
            </a:extLst>
          </p:cNvPr>
          <p:cNvCxnSpPr>
            <a:cxnSpLocks/>
          </p:cNvCxnSpPr>
          <p:nvPr/>
        </p:nvCxnSpPr>
        <p:spPr>
          <a:xfrm flipH="1">
            <a:off x="5641803" y="2716893"/>
            <a:ext cx="26384" cy="171386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CB38C57-1BEF-C747-93B7-8C2012709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418" y="329361"/>
            <a:ext cx="8004175" cy="531360"/>
          </a:xfrm>
          <a:ln>
            <a:noFill/>
          </a:ln>
        </p:spPr>
        <p:txBody>
          <a:bodyPr/>
          <a:lstStyle/>
          <a:p>
            <a:r>
              <a:rPr lang="en-DE" dirty="0">
                <a:ea typeface="ＭＳ Ｐゴシック"/>
              </a:rPr>
              <a:t> SDWAN On Premise to Managed Service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48B93-F7EB-654E-846E-3360D6EA5BCD}"/>
              </a:ext>
            </a:extLst>
          </p:cNvPr>
          <p:cNvSpPr txBox="1"/>
          <p:nvPr/>
        </p:nvSpPr>
        <p:spPr>
          <a:xfrm>
            <a:off x="1137167" y="943028"/>
            <a:ext cx="2253172" cy="303017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r>
              <a:rPr lang="en-GB" sz="1600" b="1" dirty="0">
                <a:solidFill>
                  <a:schemeClr val="bg2"/>
                </a:solidFill>
                <a:latin typeface="Calibri"/>
                <a:ea typeface="ＭＳ Ｐゴシック"/>
                <a:cs typeface="Calibri"/>
              </a:rPr>
              <a:t>On premise SD-WAN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A512C3-3125-CE43-8E3A-594B4C7A0AAB}"/>
              </a:ext>
            </a:extLst>
          </p:cNvPr>
          <p:cNvGrpSpPr/>
          <p:nvPr/>
        </p:nvGrpSpPr>
        <p:grpSpPr>
          <a:xfrm>
            <a:off x="4456956" y="1341640"/>
            <a:ext cx="4662248" cy="1740154"/>
            <a:chOff x="1209803" y="2190249"/>
            <a:chExt cx="7250154" cy="232630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972197D-D69C-4B4B-8242-275034A37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5918" y="3219772"/>
              <a:ext cx="722560" cy="241459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5DDF73-5A57-6F46-B999-721F86BF03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238" y="3011708"/>
              <a:ext cx="308381" cy="385146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22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BFC33A1E-5F04-B941-94EB-C117F80A5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4637" y="2221658"/>
              <a:ext cx="587811" cy="327632"/>
            </a:xfrm>
            <a:prstGeom prst="rect">
              <a:avLst/>
            </a:prstGeom>
          </p:spPr>
        </p:pic>
        <p:pic>
          <p:nvPicPr>
            <p:cNvPr id="7" name="Picture 20" descr="A picture containing drawing, flower&#10;&#10;Description generated with very high confidence">
              <a:extLst>
                <a:ext uri="{FF2B5EF4-FFF2-40B4-BE49-F238E27FC236}">
                  <a16:creationId xmlns:a16="http://schemas.microsoft.com/office/drawing/2014/main" id="{FF9FAEAC-5ECA-3B45-8CD6-D7A45BC0B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6654" y="4051083"/>
              <a:ext cx="562190" cy="312474"/>
            </a:xfrm>
            <a:prstGeom prst="rect">
              <a:avLst/>
            </a:prstGeom>
          </p:spPr>
        </p:pic>
        <p:pic>
          <p:nvPicPr>
            <p:cNvPr id="8" name="Picture 19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FE2E0A99-D839-E943-9966-A89322800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9803" y="2941128"/>
              <a:ext cx="635952" cy="41594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34DEA75-3D7A-2443-BBF4-709A00A45793}"/>
                </a:ext>
              </a:extLst>
            </p:cNvPr>
            <p:cNvGrpSpPr/>
            <p:nvPr/>
          </p:nvGrpSpPr>
          <p:grpSpPr>
            <a:xfrm>
              <a:off x="2171729" y="2954091"/>
              <a:ext cx="5117917" cy="1530333"/>
              <a:chOff x="3839784" y="2591085"/>
              <a:chExt cx="5117917" cy="153033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2D86434-28D6-5E41-8A53-A8625509D5C8}"/>
                  </a:ext>
                </a:extLst>
              </p:cNvPr>
              <p:cNvGrpSpPr/>
              <p:nvPr/>
            </p:nvGrpSpPr>
            <p:grpSpPr>
              <a:xfrm>
                <a:off x="3859716" y="2591085"/>
                <a:ext cx="4537014" cy="1197704"/>
                <a:chOff x="2178832" y="1897455"/>
                <a:chExt cx="3811690" cy="77558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2FACBEE-5566-4243-A687-FF021564AE45}"/>
                    </a:ext>
                  </a:extLst>
                </p:cNvPr>
                <p:cNvSpPr/>
                <p:nvPr/>
              </p:nvSpPr>
              <p:spPr>
                <a:xfrm>
                  <a:off x="2178832" y="1897455"/>
                  <a:ext cx="3811690" cy="775585"/>
                </a:xfrm>
                <a:prstGeom prst="ellipse">
                  <a:avLst/>
                </a:prstGeom>
                <a:noFill/>
                <a:ln w="19050">
                  <a:solidFill>
                    <a:srgbClr val="50515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410F0C-14E2-C543-BC08-F4BF755DD2E1}"/>
                    </a:ext>
                  </a:extLst>
                </p:cNvPr>
                <p:cNvSpPr/>
                <p:nvPr/>
              </p:nvSpPr>
              <p:spPr>
                <a:xfrm>
                  <a:off x="2418781" y="2034988"/>
                  <a:ext cx="3321192" cy="486474"/>
                </a:xfrm>
                <a:prstGeom prst="ellipse">
                  <a:avLst/>
                </a:prstGeom>
                <a:noFill/>
                <a:ln w="19050">
                  <a:solidFill>
                    <a:srgbClr val="50515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E47A20-8622-0F45-9E24-324FFE26CD71}"/>
                  </a:ext>
                </a:extLst>
              </p:cNvPr>
              <p:cNvGrpSpPr/>
              <p:nvPr/>
            </p:nvGrpSpPr>
            <p:grpSpPr>
              <a:xfrm>
                <a:off x="3839784" y="2922743"/>
                <a:ext cx="1207344" cy="527335"/>
                <a:chOff x="1952951" y="3299340"/>
                <a:chExt cx="1207344" cy="527335"/>
              </a:xfrm>
            </p:grpSpPr>
            <p:pic>
              <p:nvPicPr>
                <p:cNvPr id="39" name="Picture 2" descr="Presence Icon #149224 - Free Icons Library">
                  <a:extLst>
                    <a:ext uri="{FF2B5EF4-FFF2-40B4-BE49-F238E27FC236}">
                      <a16:creationId xmlns:a16="http://schemas.microsoft.com/office/drawing/2014/main" id="{35E3EBFC-C20F-FD41-B05F-F98925D4B6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52951" y="3370659"/>
                  <a:ext cx="453989" cy="456016"/>
                </a:xfrm>
                <a:prstGeom prst="ellipse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9D43BD6-1095-A945-B01A-071C40FB5198}"/>
                    </a:ext>
                  </a:extLst>
                </p:cNvPr>
                <p:cNvSpPr txBox="1"/>
                <p:nvPr/>
              </p:nvSpPr>
              <p:spPr>
                <a:xfrm>
                  <a:off x="2245896" y="3299340"/>
                  <a:ext cx="914399" cy="289111"/>
                </a:xfrm>
                <a:prstGeom prst="ellipse">
                  <a:avLst/>
                </a:prstGeom>
                <a:noFill/>
              </p:spPr>
              <p:txBody>
                <a:bodyPr wrap="none" lIns="0" rtlCol="0">
                  <a:noAutofit/>
                </a:bodyPr>
                <a:lstStyle/>
                <a:p>
                  <a:pPr algn="ctr"/>
                  <a:r>
                    <a:rPr lang="en-GB" sz="1050" b="1">
                      <a:solidFill>
                        <a:schemeClr val="tx1">
                          <a:lumMod val="50000"/>
                        </a:schemeClr>
                      </a:solidFill>
                      <a:latin typeface="Calibri"/>
                      <a:cs typeface="Calibri"/>
                    </a:rPr>
                    <a:t>POP 1</a:t>
                  </a:r>
                </a:p>
              </p:txBody>
            </p: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32E70E-F283-5D48-AA5B-0000325D684A}"/>
                  </a:ext>
                </a:extLst>
              </p:cNvPr>
              <p:cNvSpPr txBox="1"/>
              <p:nvPr/>
            </p:nvSpPr>
            <p:spPr>
              <a:xfrm>
                <a:off x="5787870" y="3786000"/>
                <a:ext cx="914400" cy="289111"/>
              </a:xfrm>
              <a:prstGeom prst="ellipse">
                <a:avLst/>
              </a:prstGeom>
              <a:noFill/>
            </p:spPr>
            <p:txBody>
              <a:bodyPr wrap="none" lIns="0" rtlCol="0">
                <a:noAutofit/>
              </a:bodyPr>
              <a:lstStyle/>
              <a:p>
                <a:pPr algn="ctr"/>
                <a:r>
                  <a:rPr lang="en-GB" sz="1000" b="1">
                    <a:solidFill>
                      <a:schemeClr val="tx1">
                        <a:lumMod val="50000"/>
                      </a:schemeClr>
                    </a:solidFill>
                    <a:latin typeface="Calibri"/>
                    <a:cs typeface="Calibri"/>
                  </a:rPr>
                  <a:t>Global Private Network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3C5D098-1067-C040-9E9D-CA7D31EC706E}"/>
                  </a:ext>
                </a:extLst>
              </p:cNvPr>
              <p:cNvGrpSpPr/>
              <p:nvPr/>
            </p:nvGrpSpPr>
            <p:grpSpPr>
              <a:xfrm>
                <a:off x="7774655" y="3815924"/>
                <a:ext cx="1183046" cy="305494"/>
                <a:chOff x="6171808" y="3994018"/>
                <a:chExt cx="1481973" cy="435440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3F9D966-2D6C-2143-A124-90A4CFE78DFA}"/>
                    </a:ext>
                  </a:extLst>
                </p:cNvPr>
                <p:cNvSpPr txBox="1"/>
                <p:nvPr/>
              </p:nvSpPr>
              <p:spPr>
                <a:xfrm>
                  <a:off x="6436108" y="4001223"/>
                  <a:ext cx="1217673" cy="2462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chemeClr val="tx1">
                          <a:lumMod val="50000"/>
                        </a:schemeClr>
                      </a:solidFill>
                    </a:rPr>
                    <a:t>Data Center</a:t>
                  </a:r>
                </a:p>
              </p:txBody>
            </p:sp>
            <p:pic>
              <p:nvPicPr>
                <p:cNvPr id="38" name="Picture 37" descr="Data-Center--512x512-gray-rgb.png">
                  <a:extLst>
                    <a:ext uri="{FF2B5EF4-FFF2-40B4-BE49-F238E27FC236}">
                      <a16:creationId xmlns:a16="http://schemas.microsoft.com/office/drawing/2014/main" id="{D65286B6-2C69-D348-93A7-101D048FE5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1808" y="3994018"/>
                  <a:ext cx="588694" cy="435440"/>
                </a:xfrm>
                <a:prstGeom prst="rect">
                  <a:avLst/>
                </a:prstGeom>
              </p:spPr>
            </p:pic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EEA870-F82F-394F-9937-0E07788808B4}"/>
                </a:ext>
              </a:extLst>
            </p:cNvPr>
            <p:cNvSpPr txBox="1"/>
            <p:nvPr/>
          </p:nvSpPr>
          <p:spPr>
            <a:xfrm>
              <a:off x="7289644" y="3871334"/>
              <a:ext cx="1170313" cy="645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50000"/>
                    </a:schemeClr>
                  </a:solidFill>
                </a:rPr>
                <a:t>Regional Offices</a:t>
              </a:r>
            </a:p>
          </p:txBody>
        </p:sp>
        <p:pic>
          <p:nvPicPr>
            <p:cNvPr id="11" name="Picture 21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10440CC8-154B-FE40-BFD0-3D2DE3433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18503" y="2900929"/>
              <a:ext cx="1031038" cy="430824"/>
            </a:xfrm>
            <a:prstGeom prst="rect">
              <a:avLst/>
            </a:prstGeom>
          </p:spPr>
        </p:pic>
        <p:pic>
          <p:nvPicPr>
            <p:cNvPr id="12" name="Picture 2" descr="Presence Icon #149224 - Free Icons Library">
              <a:extLst>
                <a:ext uri="{FF2B5EF4-FFF2-40B4-BE49-F238E27FC236}">
                  <a16:creationId xmlns:a16="http://schemas.microsoft.com/office/drawing/2014/main" id="{A5512BA3-1789-3541-A107-875DDE036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550" y="3334613"/>
              <a:ext cx="453989" cy="45601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Zoom: Free &amp; Easy Video-Conferencing - Quick FIC Solutions">
              <a:extLst>
                <a:ext uri="{FF2B5EF4-FFF2-40B4-BE49-F238E27FC236}">
                  <a16:creationId xmlns:a16="http://schemas.microsoft.com/office/drawing/2014/main" id="{6B49738B-CECB-9344-B1A3-77A491F072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157" y="3480956"/>
              <a:ext cx="390378" cy="390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416CDB2-D6AA-FC4B-A804-384CD6FD8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0817" y="3747918"/>
              <a:ext cx="284309" cy="564353"/>
            </a:xfrm>
            <a:prstGeom prst="rect">
              <a:avLst/>
            </a:prstGeom>
          </p:spPr>
        </p:pic>
        <p:pic>
          <p:nvPicPr>
            <p:cNvPr id="15" name="Picture 18" descr="A picture containing drawing&#10;&#10;Description generated with very high confidence">
              <a:extLst>
                <a:ext uri="{FF2B5EF4-FFF2-40B4-BE49-F238E27FC236}">
                  <a16:creationId xmlns:a16="http://schemas.microsoft.com/office/drawing/2014/main" id="{ADE7C893-F3B5-8340-BA4A-DBA9AD4B5D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688018" y="2751565"/>
              <a:ext cx="601625" cy="36639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2DF0C93-90A8-544E-B6BC-C52A788EF6C8}"/>
                </a:ext>
              </a:extLst>
            </p:cNvPr>
            <p:cNvSpPr txBox="1"/>
            <p:nvPr/>
          </p:nvSpPr>
          <p:spPr>
            <a:xfrm>
              <a:off x="5671434" y="3328721"/>
              <a:ext cx="914400" cy="289111"/>
            </a:xfrm>
            <a:prstGeom prst="ellipse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ctr"/>
              <a:r>
                <a:rPr lang="en-GB" sz="1050" b="1">
                  <a:solidFill>
                    <a:schemeClr val="tx1">
                      <a:lumMod val="50000"/>
                    </a:schemeClr>
                  </a:solidFill>
                  <a:latin typeface="Calibri"/>
                  <a:cs typeface="Calibri"/>
                </a:rPr>
                <a:t>POP N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EBCD65-0D9A-3D44-8544-D5DE04B90EE5}"/>
                </a:ext>
              </a:extLst>
            </p:cNvPr>
            <p:cNvCxnSpPr>
              <a:stCxn id="39" idx="1"/>
            </p:cNvCxnSpPr>
            <p:nvPr/>
          </p:nvCxnSpPr>
          <p:spPr>
            <a:xfrm flipH="1" flipV="1">
              <a:off x="2171730" y="3027176"/>
              <a:ext cx="66486" cy="396674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57E04E-687B-4645-810E-E6D8E0B49E68}"/>
                </a:ext>
              </a:extLst>
            </p:cNvPr>
            <p:cNvCxnSpPr>
              <a:cxnSpLocks/>
              <a:stCxn id="39" idx="2"/>
              <a:endCxn id="8" idx="3"/>
            </p:cNvCxnSpPr>
            <p:nvPr/>
          </p:nvCxnSpPr>
          <p:spPr>
            <a:xfrm flipH="1" flipV="1">
              <a:off x="1845755" y="3149098"/>
              <a:ext cx="325974" cy="435978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D833C9A-ABC2-974F-9847-86965A652F08}"/>
                </a:ext>
              </a:extLst>
            </p:cNvPr>
            <p:cNvCxnSpPr>
              <a:cxnSpLocks/>
              <a:stCxn id="39" idx="2"/>
              <a:endCxn id="13" idx="3"/>
            </p:cNvCxnSpPr>
            <p:nvPr/>
          </p:nvCxnSpPr>
          <p:spPr>
            <a:xfrm flipH="1">
              <a:off x="1620536" y="3585077"/>
              <a:ext cx="551192" cy="91068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7B0EC9-6F92-9C47-AF45-F72151D582CD}"/>
                </a:ext>
              </a:extLst>
            </p:cNvPr>
            <p:cNvCxnSpPr>
              <a:cxnSpLocks/>
              <a:stCxn id="112" idx="2"/>
              <a:endCxn id="7" idx="3"/>
            </p:cNvCxnSpPr>
            <p:nvPr/>
          </p:nvCxnSpPr>
          <p:spPr>
            <a:xfrm flipH="1">
              <a:off x="1898844" y="3980479"/>
              <a:ext cx="1012294" cy="226841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9AEBE86-C3B0-D74C-A6D8-45D12FB1062F}"/>
                </a:ext>
              </a:extLst>
            </p:cNvPr>
            <p:cNvCxnSpPr>
              <a:cxnSpLocks/>
              <a:stCxn id="79" idx="5"/>
              <a:endCxn id="38" idx="0"/>
            </p:cNvCxnSpPr>
            <p:nvPr/>
          </p:nvCxnSpPr>
          <p:spPr>
            <a:xfrm>
              <a:off x="5872732" y="4066699"/>
              <a:ext cx="468842" cy="112231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49F2C1-8B30-D14A-BA83-22718E265EDB}"/>
                </a:ext>
              </a:extLst>
            </p:cNvPr>
            <p:cNvCxnSpPr>
              <a:cxnSpLocks/>
              <a:stCxn id="12" idx="5"/>
              <a:endCxn id="14" idx="1"/>
            </p:cNvCxnSpPr>
            <p:nvPr/>
          </p:nvCxnSpPr>
          <p:spPr>
            <a:xfrm>
              <a:off x="6737054" y="3723847"/>
              <a:ext cx="413763" cy="306248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2F8F249-9C86-D140-A01B-AE040B041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8186" y="2190249"/>
              <a:ext cx="451520" cy="301999"/>
            </a:xfrm>
            <a:prstGeom prst="rect">
              <a:avLst/>
            </a:prstGeom>
          </p:spPr>
        </p:pic>
        <p:pic>
          <p:nvPicPr>
            <p:cNvPr id="27" name="Picture 2" descr="Presence Icon #149224 - Free Icons Library">
              <a:extLst>
                <a:ext uri="{FF2B5EF4-FFF2-40B4-BE49-F238E27FC236}">
                  <a16:creationId xmlns:a16="http://schemas.microsoft.com/office/drawing/2014/main" id="{460DDBC3-F4DE-2340-B550-17FAA0B15D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554" y="2831522"/>
              <a:ext cx="453989" cy="45601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9255A7-3351-B84F-B88E-0B13F57EBD84}"/>
                </a:ext>
              </a:extLst>
            </p:cNvPr>
            <p:cNvCxnSpPr>
              <a:cxnSpLocks/>
              <a:stCxn id="27" idx="0"/>
              <a:endCxn id="25" idx="2"/>
            </p:cNvCxnSpPr>
            <p:nvPr/>
          </p:nvCxnSpPr>
          <p:spPr>
            <a:xfrm flipH="1" flipV="1">
              <a:off x="3573946" y="2492248"/>
              <a:ext cx="807603" cy="339273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007A4B-F460-004E-8CE0-7DD2B36F9391}"/>
                </a:ext>
              </a:extLst>
            </p:cNvPr>
            <p:cNvCxnSpPr>
              <a:cxnSpLocks/>
              <a:stCxn id="27" idx="0"/>
              <a:endCxn id="6" idx="2"/>
            </p:cNvCxnSpPr>
            <p:nvPr/>
          </p:nvCxnSpPr>
          <p:spPr>
            <a:xfrm flipV="1">
              <a:off x="4381549" y="2549290"/>
              <a:ext cx="226995" cy="282232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31AF682-0D3A-A34D-810B-042F7FAE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3225" y="2649103"/>
              <a:ext cx="451520" cy="3020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964D0C3-678C-AB4E-A315-3180507DF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8882" y="3407690"/>
              <a:ext cx="451521" cy="301999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F942043-5371-9C41-B7D8-D4B965815691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6724126" y="3543022"/>
              <a:ext cx="594756" cy="15668"/>
            </a:xfrm>
            <a:prstGeom prst="line">
              <a:avLst/>
            </a:prstGeom>
            <a:ln w="28575">
              <a:solidFill>
                <a:schemeClr val="tx1">
                  <a:lumMod val="60000"/>
                  <a:lumOff val="40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C74C256-B0F5-384A-A4D3-DA67CB90EDCC}"/>
              </a:ext>
            </a:extLst>
          </p:cNvPr>
          <p:cNvSpPr txBox="1"/>
          <p:nvPr/>
        </p:nvSpPr>
        <p:spPr>
          <a:xfrm>
            <a:off x="322942" y="3659380"/>
            <a:ext cx="4514969" cy="132303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pPr marL="285750" indent="-285750">
              <a:buClr>
                <a:schemeClr val="tx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Optimises site to site traffic on EBB</a:t>
            </a:r>
          </a:p>
          <a:p>
            <a:pPr marL="285750" indent="-285750">
              <a:buClr>
                <a:schemeClr val="tx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Requires capital investment and operational overhead</a:t>
            </a:r>
            <a:endParaRPr lang="en-GB" sz="1200" dirty="0">
              <a:cs typeface="Calibri"/>
            </a:endParaRPr>
          </a:p>
          <a:p>
            <a:pPr marL="285750" indent="-285750">
              <a:buClr>
                <a:schemeClr val="tx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Helps manage out MPLS and reduces complexity</a:t>
            </a:r>
          </a:p>
          <a:p>
            <a:pPr marL="285750" indent="-285750">
              <a:buClr>
                <a:schemeClr val="tx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Doesn’t optimise cloud-based applications</a:t>
            </a:r>
            <a:endParaRPr lang="en-GB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endParaRPr lang="en-DE" sz="1200" dirty="0">
              <a:latin typeface="Calibri"/>
              <a:ea typeface="ＭＳ Ｐゴシック"/>
              <a:cs typeface="Calibri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103670-7D29-4508-BB09-4F9A2F9ED620}"/>
              </a:ext>
            </a:extLst>
          </p:cNvPr>
          <p:cNvGrpSpPr/>
          <p:nvPr/>
        </p:nvGrpSpPr>
        <p:grpSpPr>
          <a:xfrm>
            <a:off x="518478" y="1291692"/>
            <a:ext cx="3648771" cy="2115107"/>
            <a:chOff x="518478" y="1291692"/>
            <a:chExt cx="3648771" cy="211510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F0CA0A1-113C-3540-8959-ED700373D4DA}"/>
                </a:ext>
              </a:extLst>
            </p:cNvPr>
            <p:cNvSpPr txBox="1"/>
            <p:nvPr/>
          </p:nvSpPr>
          <p:spPr>
            <a:xfrm>
              <a:off x="1460124" y="3199419"/>
              <a:ext cx="560813" cy="10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50000"/>
                    </a:schemeClr>
                  </a:solidFill>
                </a:rPr>
                <a:t>Data Center</a:t>
              </a:r>
            </a:p>
          </p:txBody>
        </p:sp>
        <p:pic>
          <p:nvPicPr>
            <p:cNvPr id="45" name="Picture 44" descr="Data-Center--512x512-gray-rgb.png">
              <a:extLst>
                <a:ext uri="{FF2B5EF4-FFF2-40B4-BE49-F238E27FC236}">
                  <a16:creationId xmlns:a16="http://schemas.microsoft.com/office/drawing/2014/main" id="{5A7AB336-3AA6-E04A-BD9C-8314DCD03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4230" y="3027090"/>
              <a:ext cx="271130" cy="181569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2ACD49-1FBB-9C49-BAA1-39E2B4C29DCA}"/>
                </a:ext>
              </a:extLst>
            </p:cNvPr>
            <p:cNvSpPr txBox="1"/>
            <p:nvPr/>
          </p:nvSpPr>
          <p:spPr>
            <a:xfrm>
              <a:off x="2968244" y="3006689"/>
              <a:ext cx="704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50000"/>
                    </a:schemeClr>
                  </a:solidFill>
                </a:rPr>
                <a:t>Regional Offices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70A6071-D9CD-EB44-A054-010127C24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8151" y="2933337"/>
              <a:ext cx="164028" cy="335421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4231CBF-F2F7-BD4B-94AD-A617B815A009}"/>
                </a:ext>
              </a:extLst>
            </p:cNvPr>
            <p:cNvSpPr txBox="1"/>
            <p:nvPr/>
          </p:nvSpPr>
          <p:spPr>
            <a:xfrm>
              <a:off x="1537458" y="1291692"/>
              <a:ext cx="560813" cy="102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50000"/>
                    </a:schemeClr>
                  </a:solidFill>
                </a:rPr>
                <a:t>Data Center</a:t>
              </a:r>
            </a:p>
          </p:txBody>
        </p:sp>
        <p:pic>
          <p:nvPicPr>
            <p:cNvPr id="49" name="Picture 48" descr="Data-Center--512x512-gray-rgb.png">
              <a:extLst>
                <a:ext uri="{FF2B5EF4-FFF2-40B4-BE49-F238E27FC236}">
                  <a16:creationId xmlns:a16="http://schemas.microsoft.com/office/drawing/2014/main" id="{EDA77C11-04C0-9346-850E-37277DDDD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3452" y="1374258"/>
              <a:ext cx="271130" cy="18156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A82262-3CC4-584F-AB6B-60569B98574A}"/>
                </a:ext>
              </a:extLst>
            </p:cNvPr>
            <p:cNvSpPr txBox="1"/>
            <p:nvPr/>
          </p:nvSpPr>
          <p:spPr>
            <a:xfrm>
              <a:off x="3290398" y="1911639"/>
              <a:ext cx="704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50000"/>
                    </a:schemeClr>
                  </a:solidFill>
                </a:rPr>
                <a:t>Regional Offices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947B4A9-36EC-8D4E-B7F0-D4F10467A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0305" y="1838287"/>
              <a:ext cx="164028" cy="335421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F6BBED7-E371-444F-B712-13ABACF41BC3}"/>
                </a:ext>
              </a:extLst>
            </p:cNvPr>
            <p:cNvSpPr txBox="1"/>
            <p:nvPr/>
          </p:nvSpPr>
          <p:spPr>
            <a:xfrm>
              <a:off x="1029912" y="2644982"/>
              <a:ext cx="0" cy="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endParaRPr lang="en-DE" sz="240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860A27D-F301-A647-860D-B7B7E5C3D6D5}"/>
                </a:ext>
              </a:extLst>
            </p:cNvPr>
            <p:cNvSpPr txBox="1"/>
            <p:nvPr/>
          </p:nvSpPr>
          <p:spPr>
            <a:xfrm>
              <a:off x="518478" y="1934798"/>
              <a:ext cx="7048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>
                  <a:solidFill>
                    <a:schemeClr val="tx1">
                      <a:lumMod val="50000"/>
                    </a:schemeClr>
                  </a:solidFill>
                </a:rPr>
                <a:t>Regional Offices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FF32867-EE71-C445-ABFE-FBBAC2F63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641" y="1838287"/>
              <a:ext cx="164028" cy="335421"/>
            </a:xfrm>
            <a:prstGeom prst="rect">
              <a:avLst/>
            </a:prstGeom>
          </p:spPr>
        </p:pic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EEDE557E-035E-9446-AC32-EA638706A3E9}"/>
                </a:ext>
              </a:extLst>
            </p:cNvPr>
            <p:cNvSpPr/>
            <p:nvPr/>
          </p:nvSpPr>
          <p:spPr>
            <a:xfrm>
              <a:off x="1447042" y="1722638"/>
              <a:ext cx="1641447" cy="1163266"/>
            </a:xfrm>
            <a:prstGeom prst="cloud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DE" sz="1400"/>
                <a:t>Internet</a:t>
              </a: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4C70B2F7-C961-2B41-B8C5-96A3527F6423}"/>
                </a:ext>
              </a:extLst>
            </p:cNvPr>
            <p:cNvSpPr/>
            <p:nvPr/>
          </p:nvSpPr>
          <p:spPr>
            <a:xfrm>
              <a:off x="1338025" y="2048634"/>
              <a:ext cx="370453" cy="974035"/>
            </a:xfrm>
            <a:custGeom>
              <a:avLst/>
              <a:gdLst>
                <a:gd name="connsiteX0" fmla="*/ 0 w 370453"/>
                <a:gd name="connsiteY0" fmla="*/ 0 h 974035"/>
                <a:gd name="connsiteX1" fmla="*/ 268357 w 370453"/>
                <a:gd name="connsiteY1" fmla="*/ 327991 h 974035"/>
                <a:gd name="connsiteX2" fmla="*/ 357809 w 370453"/>
                <a:gd name="connsiteY2" fmla="*/ 546652 h 974035"/>
                <a:gd name="connsiteX3" fmla="*/ 367748 w 370453"/>
                <a:gd name="connsiteY3" fmla="*/ 974035 h 974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453" h="974035">
                  <a:moveTo>
                    <a:pt x="0" y="0"/>
                  </a:moveTo>
                  <a:cubicBezTo>
                    <a:pt x="104361" y="118441"/>
                    <a:pt x="208722" y="236882"/>
                    <a:pt x="268357" y="327991"/>
                  </a:cubicBezTo>
                  <a:cubicBezTo>
                    <a:pt x="327992" y="419100"/>
                    <a:pt x="341244" y="438978"/>
                    <a:pt x="357809" y="546652"/>
                  </a:cubicBezTo>
                  <a:cubicBezTo>
                    <a:pt x="374374" y="654326"/>
                    <a:pt x="371061" y="814180"/>
                    <a:pt x="367748" y="974035"/>
                  </a:cubicBezTo>
                </a:path>
              </a:pathLst>
            </a:cu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70C0D6B2-3AB3-BF45-902A-63D6310DAE20}"/>
                </a:ext>
              </a:extLst>
            </p:cNvPr>
            <p:cNvSpPr/>
            <p:nvPr/>
          </p:nvSpPr>
          <p:spPr>
            <a:xfrm>
              <a:off x="1318147" y="2048634"/>
              <a:ext cx="377687" cy="983974"/>
            </a:xfrm>
            <a:custGeom>
              <a:avLst/>
              <a:gdLst>
                <a:gd name="connsiteX0" fmla="*/ 0 w 377687"/>
                <a:gd name="connsiteY0" fmla="*/ 0 h 983974"/>
                <a:gd name="connsiteX1" fmla="*/ 288235 w 377687"/>
                <a:gd name="connsiteY1" fmla="*/ 327991 h 983974"/>
                <a:gd name="connsiteX2" fmla="*/ 357809 w 377687"/>
                <a:gd name="connsiteY2" fmla="*/ 526774 h 983974"/>
                <a:gd name="connsiteX3" fmla="*/ 377687 w 377687"/>
                <a:gd name="connsiteY3" fmla="*/ 983974 h 983974"/>
                <a:gd name="connsiteX4" fmla="*/ 377687 w 377687"/>
                <a:gd name="connsiteY4" fmla="*/ 983974 h 98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87" h="983974">
                  <a:moveTo>
                    <a:pt x="0" y="0"/>
                  </a:moveTo>
                  <a:cubicBezTo>
                    <a:pt x="114300" y="120097"/>
                    <a:pt x="228600" y="240195"/>
                    <a:pt x="288235" y="327991"/>
                  </a:cubicBezTo>
                  <a:cubicBezTo>
                    <a:pt x="347870" y="415787"/>
                    <a:pt x="342900" y="417444"/>
                    <a:pt x="357809" y="526774"/>
                  </a:cubicBezTo>
                  <a:cubicBezTo>
                    <a:pt x="372718" y="636104"/>
                    <a:pt x="377687" y="983974"/>
                    <a:pt x="377687" y="983974"/>
                  </a:cubicBezTo>
                  <a:lnTo>
                    <a:pt x="377687" y="983974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935FB961-221A-2141-9B6A-9A3C9891A1C8}"/>
                </a:ext>
              </a:extLst>
            </p:cNvPr>
            <p:cNvSpPr/>
            <p:nvPr/>
          </p:nvSpPr>
          <p:spPr>
            <a:xfrm flipH="1">
              <a:off x="2962205" y="2048633"/>
              <a:ext cx="242061" cy="958056"/>
            </a:xfrm>
            <a:custGeom>
              <a:avLst/>
              <a:gdLst>
                <a:gd name="connsiteX0" fmla="*/ 0 w 377687"/>
                <a:gd name="connsiteY0" fmla="*/ 0 h 983974"/>
                <a:gd name="connsiteX1" fmla="*/ 288235 w 377687"/>
                <a:gd name="connsiteY1" fmla="*/ 327991 h 983974"/>
                <a:gd name="connsiteX2" fmla="*/ 357809 w 377687"/>
                <a:gd name="connsiteY2" fmla="*/ 526774 h 983974"/>
                <a:gd name="connsiteX3" fmla="*/ 377687 w 377687"/>
                <a:gd name="connsiteY3" fmla="*/ 983974 h 983974"/>
                <a:gd name="connsiteX4" fmla="*/ 377687 w 377687"/>
                <a:gd name="connsiteY4" fmla="*/ 983974 h 98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87" h="983974">
                  <a:moveTo>
                    <a:pt x="0" y="0"/>
                  </a:moveTo>
                  <a:cubicBezTo>
                    <a:pt x="114300" y="120097"/>
                    <a:pt x="228600" y="240195"/>
                    <a:pt x="288235" y="327991"/>
                  </a:cubicBezTo>
                  <a:cubicBezTo>
                    <a:pt x="347870" y="415787"/>
                    <a:pt x="342900" y="417444"/>
                    <a:pt x="357809" y="526774"/>
                  </a:cubicBezTo>
                  <a:cubicBezTo>
                    <a:pt x="372718" y="636104"/>
                    <a:pt x="377687" y="983974"/>
                    <a:pt x="377687" y="983974"/>
                  </a:cubicBezTo>
                  <a:lnTo>
                    <a:pt x="377687" y="983974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049155A-E06A-C54A-86C0-C7AADBED368A}"/>
                </a:ext>
              </a:extLst>
            </p:cNvPr>
            <p:cNvSpPr/>
            <p:nvPr/>
          </p:nvSpPr>
          <p:spPr>
            <a:xfrm rot="4969257">
              <a:off x="1579383" y="1358412"/>
              <a:ext cx="376251" cy="895259"/>
            </a:xfrm>
            <a:custGeom>
              <a:avLst/>
              <a:gdLst>
                <a:gd name="connsiteX0" fmla="*/ 0 w 377687"/>
                <a:gd name="connsiteY0" fmla="*/ 0 h 983974"/>
                <a:gd name="connsiteX1" fmla="*/ 288235 w 377687"/>
                <a:gd name="connsiteY1" fmla="*/ 327991 h 983974"/>
                <a:gd name="connsiteX2" fmla="*/ 357809 w 377687"/>
                <a:gd name="connsiteY2" fmla="*/ 526774 h 983974"/>
                <a:gd name="connsiteX3" fmla="*/ 377687 w 377687"/>
                <a:gd name="connsiteY3" fmla="*/ 983974 h 983974"/>
                <a:gd name="connsiteX4" fmla="*/ 377687 w 377687"/>
                <a:gd name="connsiteY4" fmla="*/ 983974 h 98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87" h="983974">
                  <a:moveTo>
                    <a:pt x="0" y="0"/>
                  </a:moveTo>
                  <a:cubicBezTo>
                    <a:pt x="114300" y="120097"/>
                    <a:pt x="228600" y="240195"/>
                    <a:pt x="288235" y="327991"/>
                  </a:cubicBezTo>
                  <a:cubicBezTo>
                    <a:pt x="347870" y="415787"/>
                    <a:pt x="342900" y="417444"/>
                    <a:pt x="357809" y="526774"/>
                  </a:cubicBezTo>
                  <a:cubicBezTo>
                    <a:pt x="372718" y="636104"/>
                    <a:pt x="377687" y="983974"/>
                    <a:pt x="377687" y="983974"/>
                  </a:cubicBezTo>
                  <a:lnTo>
                    <a:pt x="377687" y="983974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0F2C9FE-9429-0348-ACAB-2F8BEB289E05}"/>
                </a:ext>
              </a:extLst>
            </p:cNvPr>
            <p:cNvSpPr/>
            <p:nvPr/>
          </p:nvSpPr>
          <p:spPr>
            <a:xfrm rot="8511684">
              <a:off x="2522019" y="1319654"/>
              <a:ext cx="451562" cy="972184"/>
            </a:xfrm>
            <a:custGeom>
              <a:avLst/>
              <a:gdLst>
                <a:gd name="connsiteX0" fmla="*/ 0 w 377687"/>
                <a:gd name="connsiteY0" fmla="*/ 0 h 983974"/>
                <a:gd name="connsiteX1" fmla="*/ 288235 w 377687"/>
                <a:gd name="connsiteY1" fmla="*/ 327991 h 983974"/>
                <a:gd name="connsiteX2" fmla="*/ 357809 w 377687"/>
                <a:gd name="connsiteY2" fmla="*/ 526774 h 983974"/>
                <a:gd name="connsiteX3" fmla="*/ 377687 w 377687"/>
                <a:gd name="connsiteY3" fmla="*/ 983974 h 983974"/>
                <a:gd name="connsiteX4" fmla="*/ 377687 w 377687"/>
                <a:gd name="connsiteY4" fmla="*/ 983974 h 98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87" h="983974">
                  <a:moveTo>
                    <a:pt x="0" y="0"/>
                  </a:moveTo>
                  <a:cubicBezTo>
                    <a:pt x="114300" y="120097"/>
                    <a:pt x="228600" y="240195"/>
                    <a:pt x="288235" y="327991"/>
                  </a:cubicBezTo>
                  <a:cubicBezTo>
                    <a:pt x="347870" y="415787"/>
                    <a:pt x="342900" y="417444"/>
                    <a:pt x="357809" y="526774"/>
                  </a:cubicBezTo>
                  <a:cubicBezTo>
                    <a:pt x="372718" y="636104"/>
                    <a:pt x="377687" y="983974"/>
                    <a:pt x="377687" y="983974"/>
                  </a:cubicBezTo>
                  <a:lnTo>
                    <a:pt x="377687" y="983974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DFE77BE0-8459-3E46-885A-032A51BE1A25}"/>
                </a:ext>
              </a:extLst>
            </p:cNvPr>
            <p:cNvSpPr/>
            <p:nvPr/>
          </p:nvSpPr>
          <p:spPr>
            <a:xfrm rot="17604699">
              <a:off x="2078953" y="2461978"/>
              <a:ext cx="502144" cy="1047136"/>
            </a:xfrm>
            <a:custGeom>
              <a:avLst/>
              <a:gdLst>
                <a:gd name="connsiteX0" fmla="*/ 0 w 377687"/>
                <a:gd name="connsiteY0" fmla="*/ 0 h 983974"/>
                <a:gd name="connsiteX1" fmla="*/ 288235 w 377687"/>
                <a:gd name="connsiteY1" fmla="*/ 327991 h 983974"/>
                <a:gd name="connsiteX2" fmla="*/ 357809 w 377687"/>
                <a:gd name="connsiteY2" fmla="*/ 526774 h 983974"/>
                <a:gd name="connsiteX3" fmla="*/ 377687 w 377687"/>
                <a:gd name="connsiteY3" fmla="*/ 983974 h 983974"/>
                <a:gd name="connsiteX4" fmla="*/ 377687 w 377687"/>
                <a:gd name="connsiteY4" fmla="*/ 983974 h 98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687" h="983974">
                  <a:moveTo>
                    <a:pt x="0" y="0"/>
                  </a:moveTo>
                  <a:cubicBezTo>
                    <a:pt x="114300" y="120097"/>
                    <a:pt x="228600" y="240195"/>
                    <a:pt x="288235" y="327991"/>
                  </a:cubicBezTo>
                  <a:cubicBezTo>
                    <a:pt x="347870" y="415787"/>
                    <a:pt x="342900" y="417444"/>
                    <a:pt x="357809" y="526774"/>
                  </a:cubicBezTo>
                  <a:cubicBezTo>
                    <a:pt x="372718" y="636104"/>
                    <a:pt x="377687" y="983974"/>
                    <a:pt x="377687" y="983974"/>
                  </a:cubicBezTo>
                  <a:lnTo>
                    <a:pt x="377687" y="983974"/>
                  </a:lnTo>
                </a:path>
              </a:pathLst>
            </a:cu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3E483D-ADBB-B74C-BD9F-1F52BAC9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5834" y="1548203"/>
              <a:ext cx="498324" cy="1484405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C439B99-F516-6349-B208-F1ADADB4EC28}"/>
                </a:ext>
              </a:extLst>
            </p:cNvPr>
            <p:cNvCxnSpPr>
              <a:cxnSpLocks/>
            </p:cNvCxnSpPr>
            <p:nvPr/>
          </p:nvCxnSpPr>
          <p:spPr>
            <a:xfrm>
              <a:off x="2270025" y="1562860"/>
              <a:ext cx="669941" cy="142844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734A0EA-F1E7-6349-952A-F791C0226459}"/>
                </a:ext>
              </a:extLst>
            </p:cNvPr>
            <p:cNvCxnSpPr>
              <a:cxnSpLocks/>
            </p:cNvCxnSpPr>
            <p:nvPr/>
          </p:nvCxnSpPr>
          <p:spPr>
            <a:xfrm>
              <a:off x="1346898" y="2048633"/>
              <a:ext cx="1857368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D1F60EC-E06C-6E42-8CA0-C89D6BF8AC23}"/>
                </a:ext>
              </a:extLst>
            </p:cNvPr>
            <p:cNvCxnSpPr>
              <a:cxnSpLocks/>
            </p:cNvCxnSpPr>
            <p:nvPr/>
          </p:nvCxnSpPr>
          <p:spPr>
            <a:xfrm>
              <a:off x="1318147" y="2048634"/>
              <a:ext cx="1652018" cy="88470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1AD5B1F-49CD-B847-A55B-3C2625C43A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5834" y="2048632"/>
              <a:ext cx="1529741" cy="9839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85913FD-11B8-40C5-BB87-D43CB7BDF3AC}"/>
                </a:ext>
              </a:extLst>
            </p:cNvPr>
            <p:cNvCxnSpPr/>
            <p:nvPr/>
          </p:nvCxnSpPr>
          <p:spPr>
            <a:xfrm>
              <a:off x="1253541" y="2141813"/>
              <a:ext cx="324265" cy="901973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0148EC1-B0A2-4E72-A0E7-A71517AC5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9451" y="3136964"/>
              <a:ext cx="1032427" cy="4972"/>
            </a:xfrm>
            <a:prstGeom prst="straightConnector1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EE6B4-EADE-419F-9530-B298DFE9ABBE}"/>
                </a:ext>
              </a:extLst>
            </p:cNvPr>
            <p:cNvSpPr txBox="1"/>
            <p:nvPr/>
          </p:nvSpPr>
          <p:spPr>
            <a:xfrm>
              <a:off x="2182553" y="3112148"/>
              <a:ext cx="500684" cy="2616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050" dirty="0">
                  <a:solidFill>
                    <a:schemeClr val="bg2"/>
                  </a:solidFill>
                  <a:latin typeface="Calibri"/>
                  <a:ea typeface="ＭＳ Ｐゴシック"/>
                  <a:cs typeface="Calibri"/>
                </a:rPr>
                <a:t>MPLS</a:t>
              </a:r>
              <a:endParaRPr lang="en-US" sz="1200" dirty="0">
                <a:solidFill>
                  <a:schemeClr val="bg2"/>
                </a:solidFill>
                <a:latin typeface="Calibri"/>
                <a:cs typeface="Calibri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3557301-EDB8-7245-B09C-CACCB135193A}"/>
                </a:ext>
              </a:extLst>
            </p:cNvPr>
            <p:cNvSpPr txBox="1"/>
            <p:nvPr/>
          </p:nvSpPr>
          <p:spPr>
            <a:xfrm>
              <a:off x="4167249" y="2735943"/>
              <a:ext cx="0" cy="0"/>
            </a:xfrm>
            <a:prstGeom prst="rect">
              <a:avLst/>
            </a:prstGeom>
            <a:noFill/>
          </p:spPr>
          <p:txBody>
            <a:bodyPr wrap="none" lIns="0" rtlCol="0">
              <a:noAutofit/>
            </a:bodyPr>
            <a:lstStyle/>
            <a:p>
              <a:pPr algn="l"/>
              <a:endParaRPr lang="en-US" sz="2400">
                <a:solidFill>
                  <a:schemeClr val="tx1"/>
                </a:solidFill>
                <a:latin typeface="Calibri"/>
                <a:cs typeface="Calibri"/>
              </a:endParaRPr>
            </a:p>
          </p:txBody>
        </p:sp>
      </p:grpSp>
      <p:pic>
        <p:nvPicPr>
          <p:cNvPr id="79" name="Picture 2" descr="Presence Icon #149224 - Free Icons Library">
            <a:extLst>
              <a:ext uri="{FF2B5EF4-FFF2-40B4-BE49-F238E27FC236}">
                <a16:creationId xmlns:a16="http://schemas.microsoft.com/office/drawing/2014/main" id="{934CB216-C833-E342-82D5-F9762778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290" y="2454128"/>
            <a:ext cx="291940" cy="3411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resence Icon #149224 - Free Icons Library">
            <a:extLst>
              <a:ext uri="{FF2B5EF4-FFF2-40B4-BE49-F238E27FC236}">
                <a16:creationId xmlns:a16="http://schemas.microsoft.com/office/drawing/2014/main" id="{CA0BD51C-3B9C-654C-954D-D01C9BEA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08" y="2510236"/>
            <a:ext cx="291940" cy="34111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751F153A-5E57-FE41-8632-0F96B95A4799}"/>
              </a:ext>
            </a:extLst>
          </p:cNvPr>
          <p:cNvSpPr txBox="1"/>
          <p:nvPr/>
        </p:nvSpPr>
        <p:spPr>
          <a:xfrm>
            <a:off x="4986184" y="2953413"/>
            <a:ext cx="625087" cy="12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>
                <a:solidFill>
                  <a:schemeClr val="tx1">
                    <a:lumMod val="50000"/>
                  </a:schemeClr>
                </a:solidFill>
              </a:rPr>
              <a:t>Data Center</a:t>
            </a:r>
          </a:p>
        </p:txBody>
      </p:sp>
      <p:pic>
        <p:nvPicPr>
          <p:cNvPr id="115" name="Picture 114" descr="Data-Center--512x512-gray-rgb.png">
            <a:extLst>
              <a:ext uri="{FF2B5EF4-FFF2-40B4-BE49-F238E27FC236}">
                <a16:creationId xmlns:a16="http://schemas.microsoft.com/office/drawing/2014/main" id="{E01A2E81-BD5F-D24E-90CB-B56580EE1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701" y="2888279"/>
            <a:ext cx="302203" cy="22852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5D44553-294B-446D-8A60-0C6AAD5818A4}"/>
              </a:ext>
            </a:extLst>
          </p:cNvPr>
          <p:cNvSpPr txBox="1"/>
          <p:nvPr/>
        </p:nvSpPr>
        <p:spPr>
          <a:xfrm>
            <a:off x="5286829" y="91893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B01116"/>
                </a:solidFill>
                <a:latin typeface="Calibri"/>
                <a:ea typeface="ＭＳ Ｐゴシック"/>
              </a:rPr>
              <a:t>SD-WAN as a Service</a:t>
            </a:r>
            <a:endParaRPr lang="en-US" dirty="0">
              <a:ea typeface="ＭＳ Ｐゴシック"/>
            </a:endParaRP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0DE289B0-3253-4C8A-9201-D7711DDE2E4E}"/>
              </a:ext>
            </a:extLst>
          </p:cNvPr>
          <p:cNvSpPr/>
          <p:nvPr/>
        </p:nvSpPr>
        <p:spPr>
          <a:xfrm>
            <a:off x="3952818" y="936674"/>
            <a:ext cx="561123" cy="275989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1CA1163-A5DC-4C4E-B860-D0C994A01611}"/>
              </a:ext>
            </a:extLst>
          </p:cNvPr>
          <p:cNvCxnSpPr/>
          <p:nvPr/>
        </p:nvCxnSpPr>
        <p:spPr>
          <a:xfrm flipV="1">
            <a:off x="297997" y="3593645"/>
            <a:ext cx="8588827" cy="10886"/>
          </a:xfrm>
          <a:prstGeom prst="straightConnector1">
            <a:avLst/>
          </a:prstGeom>
          <a:ln w="12700">
            <a:solidFill>
              <a:srgbClr val="035C9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A861839-287D-4A02-BA1F-AA7437DBD3FC}"/>
              </a:ext>
            </a:extLst>
          </p:cNvPr>
          <p:cNvCxnSpPr>
            <a:cxnSpLocks/>
          </p:cNvCxnSpPr>
          <p:nvPr/>
        </p:nvCxnSpPr>
        <p:spPr>
          <a:xfrm>
            <a:off x="4216852" y="1255031"/>
            <a:ext cx="34471" cy="2783113"/>
          </a:xfrm>
          <a:prstGeom prst="straightConnector1">
            <a:avLst/>
          </a:prstGeom>
          <a:ln w="12700">
            <a:solidFill>
              <a:srgbClr val="035C9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255243-56D7-4B46-A45D-F34745EC3167}"/>
              </a:ext>
            </a:extLst>
          </p:cNvPr>
          <p:cNvCxnSpPr>
            <a:cxnSpLocks/>
          </p:cNvCxnSpPr>
          <p:nvPr/>
        </p:nvCxnSpPr>
        <p:spPr>
          <a:xfrm flipV="1">
            <a:off x="297996" y="1235073"/>
            <a:ext cx="8588827" cy="10886"/>
          </a:xfrm>
          <a:prstGeom prst="straightConnector1">
            <a:avLst/>
          </a:prstGeom>
          <a:ln w="12700">
            <a:solidFill>
              <a:srgbClr val="035C9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448107C-3ECB-4D5A-923A-14ED81CDD7F1}"/>
              </a:ext>
            </a:extLst>
          </p:cNvPr>
          <p:cNvSpPr txBox="1"/>
          <p:nvPr/>
        </p:nvSpPr>
        <p:spPr>
          <a:xfrm>
            <a:off x="4513941" y="3614022"/>
            <a:ext cx="4514969" cy="1323035"/>
          </a:xfrm>
          <a:prstGeom prst="rect">
            <a:avLst/>
          </a:prstGeom>
          <a:noFill/>
          <a:ln>
            <a:noFill/>
          </a:ln>
        </p:spPr>
        <p:txBody>
          <a:bodyPr wrap="square" lIns="0" rtlCol="0" anchor="t">
            <a:noAutofit/>
          </a:bodyPr>
          <a:lstStyle/>
          <a:p>
            <a:pPr marL="285750" indent="-285750">
              <a:buClr>
                <a:schemeClr val="bg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Optimises site to site </a:t>
            </a:r>
            <a:r>
              <a:rPr lang="en-GB" sz="1200" b="1" u="sng" dirty="0">
                <a:latin typeface="Calibri"/>
                <a:ea typeface="ＭＳ Ｐゴシック"/>
                <a:cs typeface="Calibri"/>
              </a:rPr>
              <a:t>and </a:t>
            </a:r>
            <a:r>
              <a:rPr lang="en-GB" sz="1200" dirty="0">
                <a:latin typeface="Calibri"/>
                <a:ea typeface="ＭＳ Ｐゴシック"/>
                <a:cs typeface="Calibri"/>
              </a:rPr>
              <a:t>cloud-based application traffic</a:t>
            </a:r>
            <a:endParaRPr lang="en-GB" sz="1200" dirty="0">
              <a:cs typeface="Calibri"/>
            </a:endParaRPr>
          </a:p>
          <a:p>
            <a:pPr marL="285750" indent="-285750">
              <a:buClr>
                <a:schemeClr val="bg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OPEX vs CAPEX model</a:t>
            </a:r>
            <a:endParaRPr lang="en-GB" sz="1200" dirty="0">
              <a:cs typeface="Calibri"/>
            </a:endParaRPr>
          </a:p>
          <a:p>
            <a:pPr marL="285750" indent="-285750">
              <a:buClr>
                <a:schemeClr val="bg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Reduced latency vs EBB/On Premise model via Global POP's</a:t>
            </a:r>
            <a:endParaRPr lang="en-GB" sz="1200" dirty="0">
              <a:cs typeface="Calibri"/>
            </a:endParaRPr>
          </a:p>
          <a:p>
            <a:pPr marL="285750" indent="-285750">
              <a:buClr>
                <a:schemeClr val="bg2"/>
              </a:buClr>
              <a:buFont typeface="Arial"/>
              <a:buChar char="•"/>
            </a:pPr>
            <a:r>
              <a:rPr lang="en-GB" sz="1200" dirty="0">
                <a:latin typeface="Calibri"/>
                <a:ea typeface="ＭＳ Ｐゴシック"/>
                <a:cs typeface="Calibri"/>
              </a:rPr>
              <a:t>Cost effective as Vendors using Internet Circuits vs MPLS</a:t>
            </a:r>
            <a:endParaRPr lang="en-GB" sz="1200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cs typeface="Calibri"/>
            </a:endParaRPr>
          </a:p>
          <a:p>
            <a:endParaRPr lang="en-DE" sz="1200" dirty="0">
              <a:latin typeface="Calibri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611172"/>
      </p:ext>
    </p:extLst>
  </p:cSld>
  <p:clrMapOvr>
    <a:masterClrMapping/>
  </p:clrMapOvr>
</p:sld>
</file>

<file path=ppt/theme/theme1.xml><?xml version="1.0" encoding="utf-8"?>
<a:theme xmlns:a="http://schemas.openxmlformats.org/drawingml/2006/main" name="PPT_Corporate_Template_150506">
  <a:themeElements>
    <a:clrScheme name="TM Final">
      <a:dk1>
        <a:srgbClr val="4D4D4F"/>
      </a:dk1>
      <a:lt1>
        <a:srgbClr val="FFFFFF"/>
      </a:lt1>
      <a:dk2>
        <a:srgbClr val="D71920"/>
      </a:dk2>
      <a:lt2>
        <a:srgbClr val="B01116"/>
      </a:lt2>
      <a:accent1>
        <a:srgbClr val="E6E7E8"/>
      </a:accent1>
      <a:accent2>
        <a:srgbClr val="F57B20"/>
      </a:accent2>
      <a:accent3>
        <a:srgbClr val="D60C8C"/>
      </a:accent3>
      <a:accent4>
        <a:srgbClr val="00A4E4"/>
      </a:accent4>
      <a:accent5>
        <a:srgbClr val="00467F"/>
      </a:accent5>
      <a:accent6>
        <a:srgbClr val="00A94F"/>
      </a:accent6>
      <a:hlink>
        <a:srgbClr val="B01116"/>
      </a:hlink>
      <a:folHlink>
        <a:srgbClr val="D7192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  <a:prstDash val="sysDot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defRPr sz="24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M_Corporate_PPT_Template_v3.0" id="{CF5A6C6B-DCA5-6A46-AA36-9F51B21DF453}" vid="{D4CCF9B2-A650-744F-B57E-0385A94405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PPT_Corporate_Template_150506</Template>
  <TotalTime>439</TotalTime>
  <Words>935</Words>
  <Application>Microsoft Macintosh PowerPoint</Application>
  <PresentationFormat>On-screen Show (16:9)</PresentationFormat>
  <Paragraphs>139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Helvetica Neue</vt:lpstr>
      <vt:lpstr>PPT_Corporate_Template_150506</vt:lpstr>
      <vt:lpstr>Let‘s get sassy (SASE)</vt:lpstr>
      <vt:lpstr>SDWAN as a solution to replace MPLS</vt:lpstr>
      <vt:lpstr>Legacy Datacenter Network Design Workforce in office connecting to services in DC </vt:lpstr>
      <vt:lpstr>Mobile Workforce Roaming users connecting via VPN</vt:lpstr>
      <vt:lpstr>PowerPoint Presentation</vt:lpstr>
      <vt:lpstr>PowerPoint Presentation</vt:lpstr>
      <vt:lpstr>SDWAN as a solution to replace MPLS</vt:lpstr>
      <vt:lpstr>SDWAN </vt:lpstr>
      <vt:lpstr> SDWAN On Premise to Managed Service</vt:lpstr>
      <vt:lpstr> SDWAN POPs -&gt; Network Function Virtualization</vt:lpstr>
      <vt:lpstr>SASE Convergence</vt:lpstr>
      <vt:lpstr>Securing and simplifying User Access Based on zero trust</vt:lpstr>
      <vt:lpstr>Appendix</vt:lpstr>
      <vt:lpstr>Terms</vt:lpstr>
      <vt:lpstr>DNS Security Adaptive DNS service with security protection</vt:lpstr>
      <vt:lpstr>ZTNA – Zero Trust Network Access also known as SDP – Software Defined Perimeter</vt:lpstr>
      <vt:lpstr>RBI Remote Browser Isolation</vt:lpstr>
      <vt:lpstr>WAAPaaS Web Application and API Protection as a Service</vt:lpstr>
    </vt:vector>
  </TitlesOfParts>
  <Manager/>
  <Company>Trend Micro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Trend Micro</dc:creator>
  <cp:keywords/>
  <dc:description/>
  <cp:lastModifiedBy>Karl Schlauch (IS-IE)</cp:lastModifiedBy>
  <cp:revision>22</cp:revision>
  <cp:lastPrinted>2014-12-02T16:05:38Z</cp:lastPrinted>
  <dcterms:created xsi:type="dcterms:W3CDTF">2019-02-27T23:19:28Z</dcterms:created>
  <dcterms:modified xsi:type="dcterms:W3CDTF">2020-07-14T17:53:02Z</dcterms:modified>
  <cp:category/>
</cp:coreProperties>
</file>