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8" r:id="rId6"/>
    <p:sldId id="273" r:id="rId7"/>
    <p:sldId id="274" r:id="rId8"/>
    <p:sldId id="262" r:id="rId9"/>
    <p:sldId id="27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12/10/2021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12/10/2021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12/10/2021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12/10/2021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12/10/2021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12/10/2021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12/10/2021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12/10/2021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12/10/2021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12/10/2021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12/10/2021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12/10/2021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12/10/2021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12/10/2021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12/10/2021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12/10/2021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12/10/2021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9" r:id="rId2"/>
    <p:sldLayoutId id="2147483842" r:id="rId3"/>
    <p:sldLayoutId id="2147483843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VLAN – not a firewall.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Horgan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a VLAN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25B9D-EAD1-4823-B7DA-52A1181341DB}"/>
              </a:ext>
            </a:extLst>
          </p:cNvPr>
          <p:cNvSpPr txBox="1"/>
          <p:nvPr/>
        </p:nvSpPr>
        <p:spPr>
          <a:xfrm>
            <a:off x="5189601" y="1443841"/>
            <a:ext cx="65136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VLAN is a virtual 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You can segment your LAN in a cost effective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You can filter by MAC address, IP address or even port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following example uses a router, but newer level 3 switches have the functionality built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VLAN is a cost effective way to segment your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Easier to manage (if the documentation is good)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VLANS are a product of the dark times, when  switches were hubs, snickers was marathon and music was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05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 vs Firewall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25B9D-EAD1-4823-B7DA-52A1181341DB}"/>
              </a:ext>
            </a:extLst>
          </p:cNvPr>
          <p:cNvSpPr txBox="1"/>
          <p:nvPr/>
        </p:nvSpPr>
        <p:spPr>
          <a:xfrm>
            <a:off x="5296133" y="2287088"/>
            <a:ext cx="65136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VLAN is NOT a firewall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security a VLAN gives is a </a:t>
            </a:r>
            <a:r>
              <a:rPr lang="en-GB" dirty="0" err="1"/>
              <a:t>byproduct</a:t>
            </a:r>
            <a:r>
              <a:rPr lang="en-GB" dirty="0"/>
              <a:t>, not the focus of the 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VLAN does NOT replace a firewall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202124"/>
                </a:solidFill>
                <a:effectLst/>
              </a:rPr>
              <a:t>They operate at layer 2 (the Ethernet layer) and don't understand the “state” of the messages flowing through them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742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 Scenario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25B9D-EAD1-4823-B7DA-52A1181341DB}"/>
              </a:ext>
            </a:extLst>
          </p:cNvPr>
          <p:cNvSpPr txBox="1"/>
          <p:nvPr/>
        </p:nvSpPr>
        <p:spPr>
          <a:xfrm>
            <a:off x="5322766" y="1720840"/>
            <a:ext cx="65136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Scenario :</a:t>
            </a:r>
          </a:p>
          <a:p>
            <a:endParaRPr lang="en-GB" dirty="0"/>
          </a:p>
          <a:p>
            <a:r>
              <a:rPr lang="en-GB" dirty="0"/>
              <a:t>A restaurant has 3 distinct networks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Point of Sale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Backoffice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Guest Wi-Fi </a:t>
            </a:r>
          </a:p>
          <a:p>
            <a:endParaRPr lang="en-GB" dirty="0"/>
          </a:p>
          <a:p>
            <a:r>
              <a:rPr lang="en-GB" dirty="0"/>
              <a:t>Point of Sale takes orders from the bar etc.</a:t>
            </a:r>
          </a:p>
          <a:p>
            <a:r>
              <a:rPr lang="en-GB" dirty="0"/>
              <a:t>Backoffice is where the accounts package, maybe  mail server and where backups are kept</a:t>
            </a:r>
          </a:p>
          <a:p>
            <a:r>
              <a:rPr lang="en-GB" dirty="0"/>
              <a:t>Guest Wi-Fi is internet access for guests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60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441-CEE7-4B03-83E6-D9CE5466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solidFill>
                  <a:schemeClr val="bg1"/>
                </a:solidFill>
              </a:rPr>
              <a:t>Enterprise scenario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A5D18-0725-4FBC-A992-D8B13C982957}"/>
              </a:ext>
            </a:extLst>
          </p:cNvPr>
          <p:cNvSpPr txBox="1"/>
          <p:nvPr/>
        </p:nvSpPr>
        <p:spPr>
          <a:xfrm>
            <a:off x="5513034" y="1708590"/>
            <a:ext cx="59302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Office has :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Workstations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IP telephony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Reasonably you would VLAN printers and IP telephony apart from all other endpoints at a minimum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863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441-CEE7-4B03-83E6-D9CE5466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solidFill>
                  <a:schemeClr val="bg1"/>
                </a:solidFill>
              </a:rPr>
              <a:t>Inter VLAN routing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AC55A-5843-4868-AE35-EB7D605F0959}"/>
              </a:ext>
            </a:extLst>
          </p:cNvPr>
          <p:cNvSpPr txBox="1"/>
          <p:nvPr/>
        </p:nvSpPr>
        <p:spPr>
          <a:xfrm>
            <a:off x="5110763" y="2287088"/>
            <a:ext cx="59262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ACL (Access Control Lists) you can control which VLANs can see each other.</a:t>
            </a:r>
          </a:p>
          <a:p>
            <a:r>
              <a:rPr lang="en-GB" dirty="0"/>
              <a:t>You can route by source MAC address or VLAN</a:t>
            </a:r>
          </a:p>
          <a:p>
            <a:endParaRPr lang="en-GB" dirty="0"/>
          </a:p>
          <a:p>
            <a:r>
              <a:rPr lang="en-GB" dirty="0"/>
              <a:t>Example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Only route traffic from VLAN 1 to VLAN 2 if the traffic is on port 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Deny traffic from VLAN 1 to VLAN 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109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CD6C70-05B5-401A-8EF9-07A372D1D00B}"/>
              </a:ext>
            </a:extLst>
          </p:cNvPr>
          <p:cNvSpPr txBox="1"/>
          <p:nvPr/>
        </p:nvSpPr>
        <p:spPr>
          <a:xfrm>
            <a:off x="852256" y="2840854"/>
            <a:ext cx="102359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Build out a network such that :</a:t>
            </a:r>
          </a:p>
          <a:p>
            <a:endParaRPr lang="en-GB" dirty="0"/>
          </a:p>
          <a:p>
            <a:r>
              <a:rPr lang="en-GB" dirty="0"/>
              <a:t>VLAN 10 = 192.168.10.XX</a:t>
            </a:r>
          </a:p>
          <a:p>
            <a:r>
              <a:rPr lang="en-GB" dirty="0"/>
              <a:t>VLAN 20 = 192.168.20.XX</a:t>
            </a:r>
          </a:p>
          <a:p>
            <a:r>
              <a:rPr lang="en-GB" dirty="0"/>
              <a:t>VLAN 30 = 192.168.30.XX</a:t>
            </a:r>
          </a:p>
          <a:p>
            <a:endParaRPr lang="en-GB" dirty="0"/>
          </a:p>
          <a:p>
            <a:r>
              <a:rPr lang="en-GB" dirty="0"/>
              <a:t>VLAN 1 should see VLAN 2</a:t>
            </a:r>
          </a:p>
          <a:p>
            <a:r>
              <a:rPr lang="en-GB" dirty="0"/>
              <a:t>VLAN 2 should see VLAN 1</a:t>
            </a:r>
          </a:p>
          <a:p>
            <a:r>
              <a:rPr lang="en-GB" dirty="0"/>
              <a:t>VLAN 3 has no access to anything</a:t>
            </a:r>
          </a:p>
          <a:p>
            <a:r>
              <a:rPr lang="en-GB" dirty="0"/>
              <a:t>The default switch ports should have no access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4425</TotalTime>
  <Words>345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VLAN – not a firewall.</vt:lpstr>
      <vt:lpstr>So what is a VLAN</vt:lpstr>
      <vt:lpstr>VLAN vs Firewall</vt:lpstr>
      <vt:lpstr>VLAN Scenario</vt:lpstr>
      <vt:lpstr>Enterprise scenario</vt:lpstr>
      <vt:lpstr>Inter VLAN routing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VLAN – not a firewall.</dc:title>
  <dc:creator>admin</dc:creator>
  <cp:lastModifiedBy>admin</cp:lastModifiedBy>
  <cp:revision>3</cp:revision>
  <dcterms:created xsi:type="dcterms:W3CDTF">2021-12-10T09:07:13Z</dcterms:created>
  <dcterms:modified xsi:type="dcterms:W3CDTF">2021-12-13T10:52:54Z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