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73" r:id="rId5"/>
    <p:sldId id="258" r:id="rId6"/>
    <p:sldId id="259" r:id="rId7"/>
    <p:sldId id="260" r:id="rId8"/>
    <p:sldId id="261" r:id="rId9"/>
    <p:sldId id="263" r:id="rId10"/>
    <p:sldId id="264" r:id="rId11"/>
    <p:sldId id="265" r:id="rId12"/>
    <p:sldId id="266" r:id="rId13"/>
    <p:sldId id="267" r:id="rId14"/>
    <p:sldId id="272" r:id="rId15"/>
    <p:sldId id="271" r:id="rId16"/>
    <p:sldId id="270" r:id="rId17"/>
    <p:sldId id="268" r:id="rId18"/>
    <p:sldId id="275"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C4918F-A5AC-4B13-9083-91967FC03052}" v="36" dt="2022-05-20T16:41:33.3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Horgan" userId="3b71ff3f-7d4d-4b37-96b7-798ca8293859" providerId="ADAL" clId="{65C4918F-A5AC-4B13-9083-91967FC03052}"/>
    <pc:docChg chg="undo custSel addSld delSld modSld sldOrd">
      <pc:chgData name="Paul Horgan" userId="3b71ff3f-7d4d-4b37-96b7-798ca8293859" providerId="ADAL" clId="{65C4918F-A5AC-4B13-9083-91967FC03052}" dt="2022-05-20T16:41:40.449" v="5798" actId="20577"/>
      <pc:docMkLst>
        <pc:docMk/>
      </pc:docMkLst>
      <pc:sldChg chg="addSp modSp mod">
        <pc:chgData name="Paul Horgan" userId="3b71ff3f-7d4d-4b37-96b7-798ca8293859" providerId="ADAL" clId="{65C4918F-A5AC-4B13-9083-91967FC03052}" dt="2022-05-20T16:33:33.257" v="5647" actId="27636"/>
        <pc:sldMkLst>
          <pc:docMk/>
          <pc:sldMk cId="1330660150" sldId="256"/>
        </pc:sldMkLst>
        <pc:spChg chg="mod">
          <ac:chgData name="Paul Horgan" userId="3b71ff3f-7d4d-4b37-96b7-798ca8293859" providerId="ADAL" clId="{65C4918F-A5AC-4B13-9083-91967FC03052}" dt="2022-05-20T16:31:31.351" v="5575" actId="1076"/>
          <ac:spMkLst>
            <pc:docMk/>
            <pc:sldMk cId="1330660150" sldId="256"/>
            <ac:spMk id="2" creationId="{1064A26A-3487-AD9C-EA80-A5914FDFB055}"/>
          </ac:spMkLst>
        </pc:spChg>
        <pc:spChg chg="mod">
          <ac:chgData name="Paul Horgan" userId="3b71ff3f-7d4d-4b37-96b7-798ca8293859" providerId="ADAL" clId="{65C4918F-A5AC-4B13-9083-91967FC03052}" dt="2022-05-20T16:33:33.257" v="5647" actId="27636"/>
          <ac:spMkLst>
            <pc:docMk/>
            <pc:sldMk cId="1330660150" sldId="256"/>
            <ac:spMk id="3" creationId="{00F3A150-D898-DE15-6DBA-7636AEB15C7F}"/>
          </ac:spMkLst>
        </pc:spChg>
        <pc:spChg chg="add mod">
          <ac:chgData name="Paul Horgan" userId="3b71ff3f-7d4d-4b37-96b7-798ca8293859" providerId="ADAL" clId="{65C4918F-A5AC-4B13-9083-91967FC03052}" dt="2022-05-20T16:31:10.262" v="5573" actId="1076"/>
          <ac:spMkLst>
            <pc:docMk/>
            <pc:sldMk cId="1330660150" sldId="256"/>
            <ac:spMk id="6" creationId="{20A8813B-0604-E28D-3332-28263F166281}"/>
          </ac:spMkLst>
        </pc:spChg>
      </pc:sldChg>
      <pc:sldChg chg="modSp mod">
        <pc:chgData name="Paul Horgan" userId="3b71ff3f-7d4d-4b37-96b7-798ca8293859" providerId="ADAL" clId="{65C4918F-A5AC-4B13-9083-91967FC03052}" dt="2022-05-20T16:38:46.117" v="5739" actId="113"/>
        <pc:sldMkLst>
          <pc:docMk/>
          <pc:sldMk cId="3302531058" sldId="257"/>
        </pc:sldMkLst>
        <pc:spChg chg="mod">
          <ac:chgData name="Paul Horgan" userId="3b71ff3f-7d4d-4b37-96b7-798ca8293859" providerId="ADAL" clId="{65C4918F-A5AC-4B13-9083-91967FC03052}" dt="2022-05-20T16:12:39.194" v="5041" actId="115"/>
          <ac:spMkLst>
            <pc:docMk/>
            <pc:sldMk cId="3302531058" sldId="257"/>
            <ac:spMk id="2" creationId="{1064A26A-3487-AD9C-EA80-A5914FDFB055}"/>
          </ac:spMkLst>
        </pc:spChg>
        <pc:spChg chg="mod">
          <ac:chgData name="Paul Horgan" userId="3b71ff3f-7d4d-4b37-96b7-798ca8293859" providerId="ADAL" clId="{65C4918F-A5AC-4B13-9083-91967FC03052}" dt="2022-05-20T16:38:46.117" v="5739" actId="113"/>
          <ac:spMkLst>
            <pc:docMk/>
            <pc:sldMk cId="3302531058" sldId="257"/>
            <ac:spMk id="3" creationId="{00F3A150-D898-DE15-6DBA-7636AEB15C7F}"/>
          </ac:spMkLst>
        </pc:spChg>
      </pc:sldChg>
      <pc:sldChg chg="modSp mod">
        <pc:chgData name="Paul Horgan" userId="3b71ff3f-7d4d-4b37-96b7-798ca8293859" providerId="ADAL" clId="{65C4918F-A5AC-4B13-9083-91967FC03052}" dt="2022-05-20T16:14:08.678" v="5051" actId="1076"/>
        <pc:sldMkLst>
          <pc:docMk/>
          <pc:sldMk cId="654564961" sldId="258"/>
        </pc:sldMkLst>
        <pc:spChg chg="mod">
          <ac:chgData name="Paul Horgan" userId="3b71ff3f-7d4d-4b37-96b7-798ca8293859" providerId="ADAL" clId="{65C4918F-A5AC-4B13-9083-91967FC03052}" dt="2022-05-20T16:12:54.454" v="5044" actId="113"/>
          <ac:spMkLst>
            <pc:docMk/>
            <pc:sldMk cId="654564961" sldId="258"/>
            <ac:spMk id="2" creationId="{1064A26A-3487-AD9C-EA80-A5914FDFB055}"/>
          </ac:spMkLst>
        </pc:spChg>
        <pc:spChg chg="mod">
          <ac:chgData name="Paul Horgan" userId="3b71ff3f-7d4d-4b37-96b7-798ca8293859" providerId="ADAL" clId="{65C4918F-A5AC-4B13-9083-91967FC03052}" dt="2022-05-20T16:14:05.682" v="5050" actId="1076"/>
          <ac:spMkLst>
            <pc:docMk/>
            <pc:sldMk cId="654564961" sldId="258"/>
            <ac:spMk id="3" creationId="{00F3A150-D898-DE15-6DBA-7636AEB15C7F}"/>
          </ac:spMkLst>
        </pc:spChg>
        <pc:spChg chg="mod">
          <ac:chgData name="Paul Horgan" userId="3b71ff3f-7d4d-4b37-96b7-798ca8293859" providerId="ADAL" clId="{65C4918F-A5AC-4B13-9083-91967FC03052}" dt="2022-05-20T16:14:08.678" v="5051" actId="1076"/>
          <ac:spMkLst>
            <pc:docMk/>
            <pc:sldMk cId="654564961" sldId="258"/>
            <ac:spMk id="5" creationId="{629722E5-2EB9-A0DA-349E-A56B4808397D}"/>
          </ac:spMkLst>
        </pc:spChg>
      </pc:sldChg>
      <pc:sldChg chg="addSp modSp mod">
        <pc:chgData name="Paul Horgan" userId="3b71ff3f-7d4d-4b37-96b7-798ca8293859" providerId="ADAL" clId="{65C4918F-A5AC-4B13-9083-91967FC03052}" dt="2022-05-20T16:15:02.605" v="5062" actId="1076"/>
        <pc:sldMkLst>
          <pc:docMk/>
          <pc:sldMk cId="2519209659" sldId="259"/>
        </pc:sldMkLst>
        <pc:spChg chg="mod">
          <ac:chgData name="Paul Horgan" userId="3b71ff3f-7d4d-4b37-96b7-798ca8293859" providerId="ADAL" clId="{65C4918F-A5AC-4B13-9083-91967FC03052}" dt="2022-05-20T16:14:35.656" v="5058" actId="1076"/>
          <ac:spMkLst>
            <pc:docMk/>
            <pc:sldMk cId="2519209659" sldId="259"/>
            <ac:spMk id="2" creationId="{1064A26A-3487-AD9C-EA80-A5914FDFB055}"/>
          </ac:spMkLst>
        </pc:spChg>
        <pc:spChg chg="mod">
          <ac:chgData name="Paul Horgan" userId="3b71ff3f-7d4d-4b37-96b7-798ca8293859" providerId="ADAL" clId="{65C4918F-A5AC-4B13-9083-91967FC03052}" dt="2022-05-20T16:14:55.034" v="5061" actId="1076"/>
          <ac:spMkLst>
            <pc:docMk/>
            <pc:sldMk cId="2519209659" sldId="259"/>
            <ac:spMk id="3" creationId="{00F3A150-D898-DE15-6DBA-7636AEB15C7F}"/>
          </ac:spMkLst>
        </pc:spChg>
        <pc:spChg chg="add mod">
          <ac:chgData name="Paul Horgan" userId="3b71ff3f-7d4d-4b37-96b7-798ca8293859" providerId="ADAL" clId="{65C4918F-A5AC-4B13-9083-91967FC03052}" dt="2022-05-20T16:15:02.605" v="5062" actId="1076"/>
          <ac:spMkLst>
            <pc:docMk/>
            <pc:sldMk cId="2519209659" sldId="259"/>
            <ac:spMk id="5" creationId="{BCC1A965-1961-60BF-D254-D0F0FCD7C36D}"/>
          </ac:spMkLst>
        </pc:spChg>
      </pc:sldChg>
      <pc:sldChg chg="modSp mod">
        <pc:chgData name="Paul Horgan" userId="3b71ff3f-7d4d-4b37-96b7-798ca8293859" providerId="ADAL" clId="{65C4918F-A5AC-4B13-9083-91967FC03052}" dt="2022-05-20T16:15:28.294" v="5065" actId="1076"/>
        <pc:sldMkLst>
          <pc:docMk/>
          <pc:sldMk cId="1322811005" sldId="260"/>
        </pc:sldMkLst>
        <pc:spChg chg="mod">
          <ac:chgData name="Paul Horgan" userId="3b71ff3f-7d4d-4b37-96b7-798ca8293859" providerId="ADAL" clId="{65C4918F-A5AC-4B13-9083-91967FC03052}" dt="2022-05-20T16:15:14.308" v="5063" actId="255"/>
          <ac:spMkLst>
            <pc:docMk/>
            <pc:sldMk cId="1322811005" sldId="260"/>
            <ac:spMk id="3" creationId="{00F3A150-D898-DE15-6DBA-7636AEB15C7F}"/>
          </ac:spMkLst>
        </pc:spChg>
        <pc:spChg chg="mod">
          <ac:chgData name="Paul Horgan" userId="3b71ff3f-7d4d-4b37-96b7-798ca8293859" providerId="ADAL" clId="{65C4918F-A5AC-4B13-9083-91967FC03052}" dt="2022-05-20T16:15:28.294" v="5065" actId="1076"/>
          <ac:spMkLst>
            <pc:docMk/>
            <pc:sldMk cId="1322811005" sldId="260"/>
            <ac:spMk id="6" creationId="{8A2B7F63-F8E3-9D8E-B59B-7F464E686308}"/>
          </ac:spMkLst>
        </pc:spChg>
      </pc:sldChg>
      <pc:sldChg chg="addSp delSp modSp mod">
        <pc:chgData name="Paul Horgan" userId="3b71ff3f-7d4d-4b37-96b7-798ca8293859" providerId="ADAL" clId="{65C4918F-A5AC-4B13-9083-91967FC03052}" dt="2022-05-20T16:39:58.671" v="5771" actId="20577"/>
        <pc:sldMkLst>
          <pc:docMk/>
          <pc:sldMk cId="4231616929" sldId="261"/>
        </pc:sldMkLst>
        <pc:spChg chg="mod">
          <ac:chgData name="Paul Horgan" userId="3b71ff3f-7d4d-4b37-96b7-798ca8293859" providerId="ADAL" clId="{65C4918F-A5AC-4B13-9083-91967FC03052}" dt="2022-05-20T16:16:48.470" v="5108" actId="27636"/>
          <ac:spMkLst>
            <pc:docMk/>
            <pc:sldMk cId="4231616929" sldId="261"/>
            <ac:spMk id="2" creationId="{1064A26A-3487-AD9C-EA80-A5914FDFB055}"/>
          </ac:spMkLst>
        </pc:spChg>
        <pc:spChg chg="mod">
          <ac:chgData name="Paul Horgan" userId="3b71ff3f-7d4d-4b37-96b7-798ca8293859" providerId="ADAL" clId="{65C4918F-A5AC-4B13-9083-91967FC03052}" dt="2022-05-20T16:39:58.671" v="5771" actId="20577"/>
          <ac:spMkLst>
            <pc:docMk/>
            <pc:sldMk cId="4231616929" sldId="261"/>
            <ac:spMk id="3" creationId="{00F3A150-D898-DE15-6DBA-7636AEB15C7F}"/>
          </ac:spMkLst>
        </pc:spChg>
        <pc:spChg chg="add del mod">
          <ac:chgData name="Paul Horgan" userId="3b71ff3f-7d4d-4b37-96b7-798ca8293859" providerId="ADAL" clId="{65C4918F-A5AC-4B13-9083-91967FC03052}" dt="2022-05-20T14:36:36.729" v="198" actId="21"/>
          <ac:spMkLst>
            <pc:docMk/>
            <pc:sldMk cId="4231616929" sldId="261"/>
            <ac:spMk id="5" creationId="{66C34AB6-104C-54C3-B258-07DBCC59074D}"/>
          </ac:spMkLst>
        </pc:spChg>
      </pc:sldChg>
      <pc:sldChg chg="addSp modSp del mod">
        <pc:chgData name="Paul Horgan" userId="3b71ff3f-7d4d-4b37-96b7-798ca8293859" providerId="ADAL" clId="{65C4918F-A5AC-4B13-9083-91967FC03052}" dt="2022-05-20T15:08:49.614" v="1626" actId="47"/>
        <pc:sldMkLst>
          <pc:docMk/>
          <pc:sldMk cId="3360496425" sldId="262"/>
        </pc:sldMkLst>
        <pc:spChg chg="mod">
          <ac:chgData name="Paul Horgan" userId="3b71ff3f-7d4d-4b37-96b7-798ca8293859" providerId="ADAL" clId="{65C4918F-A5AC-4B13-9083-91967FC03052}" dt="2022-05-20T14:36:58.226" v="202" actId="1076"/>
          <ac:spMkLst>
            <pc:docMk/>
            <pc:sldMk cId="3360496425" sldId="262"/>
            <ac:spMk id="3" creationId="{00F3A150-D898-DE15-6DBA-7636AEB15C7F}"/>
          </ac:spMkLst>
        </pc:spChg>
        <pc:spChg chg="add mod">
          <ac:chgData name="Paul Horgan" userId="3b71ff3f-7d4d-4b37-96b7-798ca8293859" providerId="ADAL" clId="{65C4918F-A5AC-4B13-9083-91967FC03052}" dt="2022-05-20T14:36:50.789" v="201" actId="1076"/>
          <ac:spMkLst>
            <pc:docMk/>
            <pc:sldMk cId="3360496425" sldId="262"/>
            <ac:spMk id="5" creationId="{F2222767-6B4D-356A-5490-564273A94AE9}"/>
          </ac:spMkLst>
        </pc:spChg>
        <pc:spChg chg="add mod">
          <ac:chgData name="Paul Horgan" userId="3b71ff3f-7d4d-4b37-96b7-798ca8293859" providerId="ADAL" clId="{65C4918F-A5AC-4B13-9083-91967FC03052}" dt="2022-05-20T14:37:48.505" v="272" actId="1076"/>
          <ac:spMkLst>
            <pc:docMk/>
            <pc:sldMk cId="3360496425" sldId="262"/>
            <ac:spMk id="6" creationId="{5248817C-F73B-A6BD-8261-A49F6FFA328F}"/>
          </ac:spMkLst>
        </pc:spChg>
      </pc:sldChg>
      <pc:sldChg chg="addSp delSp modSp mod">
        <pc:chgData name="Paul Horgan" userId="3b71ff3f-7d4d-4b37-96b7-798ca8293859" providerId="ADAL" clId="{65C4918F-A5AC-4B13-9083-91967FC03052}" dt="2022-05-20T16:17:32.663" v="5116" actId="255"/>
        <pc:sldMkLst>
          <pc:docMk/>
          <pc:sldMk cId="2074054169" sldId="263"/>
        </pc:sldMkLst>
        <pc:spChg chg="mod">
          <ac:chgData name="Paul Horgan" userId="3b71ff3f-7d4d-4b37-96b7-798ca8293859" providerId="ADAL" clId="{65C4918F-A5AC-4B13-9083-91967FC03052}" dt="2022-05-20T16:17:24.015" v="5115" actId="1076"/>
          <ac:spMkLst>
            <pc:docMk/>
            <pc:sldMk cId="2074054169" sldId="263"/>
            <ac:spMk id="2" creationId="{1064A26A-3487-AD9C-EA80-A5914FDFB055}"/>
          </ac:spMkLst>
        </pc:spChg>
        <pc:spChg chg="mod">
          <ac:chgData name="Paul Horgan" userId="3b71ff3f-7d4d-4b37-96b7-798ca8293859" providerId="ADAL" clId="{65C4918F-A5AC-4B13-9083-91967FC03052}" dt="2022-05-20T16:17:32.663" v="5116" actId="255"/>
          <ac:spMkLst>
            <pc:docMk/>
            <pc:sldMk cId="2074054169" sldId="263"/>
            <ac:spMk id="3" creationId="{00F3A150-D898-DE15-6DBA-7636AEB15C7F}"/>
          </ac:spMkLst>
        </pc:spChg>
        <pc:spChg chg="add del mod">
          <ac:chgData name="Paul Horgan" userId="3b71ff3f-7d4d-4b37-96b7-798ca8293859" providerId="ADAL" clId="{65C4918F-A5AC-4B13-9083-91967FC03052}" dt="2022-05-20T14:39:50.218" v="407"/>
          <ac:spMkLst>
            <pc:docMk/>
            <pc:sldMk cId="2074054169" sldId="263"/>
            <ac:spMk id="5" creationId="{1E81422C-3E99-589E-B1B0-3BE6D8150DA1}"/>
          </ac:spMkLst>
        </pc:spChg>
        <pc:spChg chg="add mod">
          <ac:chgData name="Paul Horgan" userId="3b71ff3f-7d4d-4b37-96b7-798ca8293859" providerId="ADAL" clId="{65C4918F-A5AC-4B13-9083-91967FC03052}" dt="2022-05-20T16:07:55.109" v="4931" actId="14100"/>
          <ac:spMkLst>
            <pc:docMk/>
            <pc:sldMk cId="2074054169" sldId="263"/>
            <ac:spMk id="6" creationId="{9698CB5A-3C13-A347-CE07-2B57C4D57839}"/>
          </ac:spMkLst>
        </pc:spChg>
        <pc:spChg chg="add mod">
          <ac:chgData name="Paul Horgan" userId="3b71ff3f-7d4d-4b37-96b7-798ca8293859" providerId="ADAL" clId="{65C4918F-A5AC-4B13-9083-91967FC03052}" dt="2022-05-20T16:07:58.713" v="4932" actId="14100"/>
          <ac:spMkLst>
            <pc:docMk/>
            <pc:sldMk cId="2074054169" sldId="263"/>
            <ac:spMk id="7" creationId="{E4E9F030-6395-76CA-1932-594F4F31AD94}"/>
          </ac:spMkLst>
        </pc:spChg>
        <pc:spChg chg="add mod">
          <ac:chgData name="Paul Horgan" userId="3b71ff3f-7d4d-4b37-96b7-798ca8293859" providerId="ADAL" clId="{65C4918F-A5AC-4B13-9083-91967FC03052}" dt="2022-05-20T15:08:39.085" v="1625" actId="1076"/>
          <ac:spMkLst>
            <pc:docMk/>
            <pc:sldMk cId="2074054169" sldId="263"/>
            <ac:spMk id="8" creationId="{81ADE002-5445-1F20-00A6-71AED4A056D1}"/>
          </ac:spMkLst>
        </pc:spChg>
      </pc:sldChg>
      <pc:sldChg chg="addSp delSp modSp mod">
        <pc:chgData name="Paul Horgan" userId="3b71ff3f-7d4d-4b37-96b7-798ca8293859" providerId="ADAL" clId="{65C4918F-A5AC-4B13-9083-91967FC03052}" dt="2022-05-20T16:17:48.975" v="5119" actId="113"/>
        <pc:sldMkLst>
          <pc:docMk/>
          <pc:sldMk cId="329458546" sldId="264"/>
        </pc:sldMkLst>
        <pc:spChg chg="del">
          <ac:chgData name="Paul Horgan" userId="3b71ff3f-7d4d-4b37-96b7-798ca8293859" providerId="ADAL" clId="{65C4918F-A5AC-4B13-9083-91967FC03052}" dt="2022-05-20T14:42:15.578" v="650" actId="478"/>
          <ac:spMkLst>
            <pc:docMk/>
            <pc:sldMk cId="329458546" sldId="264"/>
            <ac:spMk id="2" creationId="{1064A26A-3487-AD9C-EA80-A5914FDFB055}"/>
          </ac:spMkLst>
        </pc:spChg>
        <pc:spChg chg="del mod">
          <ac:chgData name="Paul Horgan" userId="3b71ff3f-7d4d-4b37-96b7-798ca8293859" providerId="ADAL" clId="{65C4918F-A5AC-4B13-9083-91967FC03052}" dt="2022-05-20T14:42:20.774" v="655" actId="478"/>
          <ac:spMkLst>
            <pc:docMk/>
            <pc:sldMk cId="329458546" sldId="264"/>
            <ac:spMk id="3" creationId="{00F3A150-D898-DE15-6DBA-7636AEB15C7F}"/>
          </ac:spMkLst>
        </pc:spChg>
        <pc:spChg chg="del">
          <ac:chgData name="Paul Horgan" userId="3b71ff3f-7d4d-4b37-96b7-798ca8293859" providerId="ADAL" clId="{65C4918F-A5AC-4B13-9083-91967FC03052}" dt="2022-05-20T14:42:18.552" v="653" actId="478"/>
          <ac:spMkLst>
            <pc:docMk/>
            <pc:sldMk cId="329458546" sldId="264"/>
            <ac:spMk id="6" creationId="{9698CB5A-3C13-A347-CE07-2B57C4D57839}"/>
          </ac:spMkLst>
        </pc:spChg>
        <pc:spChg chg="del">
          <ac:chgData name="Paul Horgan" userId="3b71ff3f-7d4d-4b37-96b7-798ca8293859" providerId="ADAL" clId="{65C4918F-A5AC-4B13-9083-91967FC03052}" dt="2022-05-20T14:42:25.060" v="657" actId="478"/>
          <ac:spMkLst>
            <pc:docMk/>
            <pc:sldMk cId="329458546" sldId="264"/>
            <ac:spMk id="7" creationId="{E4E9F030-6395-76CA-1932-594F4F31AD94}"/>
          </ac:spMkLst>
        </pc:spChg>
        <pc:spChg chg="add del mod">
          <ac:chgData name="Paul Horgan" userId="3b71ff3f-7d4d-4b37-96b7-798ca8293859" providerId="ADAL" clId="{65C4918F-A5AC-4B13-9083-91967FC03052}" dt="2022-05-20T14:42:16.886" v="652" actId="478"/>
          <ac:spMkLst>
            <pc:docMk/>
            <pc:sldMk cId="329458546" sldId="264"/>
            <ac:spMk id="8" creationId="{9FBB783E-24DE-BADC-F3D8-12DDF50A52FC}"/>
          </ac:spMkLst>
        </pc:spChg>
        <pc:spChg chg="add del mod">
          <ac:chgData name="Paul Horgan" userId="3b71ff3f-7d4d-4b37-96b7-798ca8293859" providerId="ADAL" clId="{65C4918F-A5AC-4B13-9083-91967FC03052}" dt="2022-05-20T14:42:22.208" v="656" actId="478"/>
          <ac:spMkLst>
            <pc:docMk/>
            <pc:sldMk cId="329458546" sldId="264"/>
            <ac:spMk id="10" creationId="{C5CFE94D-54AE-50D6-0B47-89BD46713B88}"/>
          </ac:spMkLst>
        </pc:spChg>
        <pc:spChg chg="add mod">
          <ac:chgData name="Paul Horgan" userId="3b71ff3f-7d4d-4b37-96b7-798ca8293859" providerId="ADAL" clId="{65C4918F-A5AC-4B13-9083-91967FC03052}" dt="2022-05-20T16:17:48.975" v="5119" actId="113"/>
          <ac:spMkLst>
            <pc:docMk/>
            <pc:sldMk cId="329458546" sldId="264"/>
            <ac:spMk id="13" creationId="{400824FE-89FC-77BA-D4E5-0AA7E7BDE897}"/>
          </ac:spMkLst>
        </pc:spChg>
        <pc:spChg chg="add mod">
          <ac:chgData name="Paul Horgan" userId="3b71ff3f-7d4d-4b37-96b7-798ca8293859" providerId="ADAL" clId="{65C4918F-A5AC-4B13-9083-91967FC03052}" dt="2022-05-20T15:25:06.976" v="2510" actId="20577"/>
          <ac:spMkLst>
            <pc:docMk/>
            <pc:sldMk cId="329458546" sldId="264"/>
            <ac:spMk id="14" creationId="{740BF545-9958-BAB9-F1E2-9667EB834592}"/>
          </ac:spMkLst>
        </pc:spChg>
        <pc:picChg chg="add mod">
          <ac:chgData name="Paul Horgan" userId="3b71ff3f-7d4d-4b37-96b7-798ca8293859" providerId="ADAL" clId="{65C4918F-A5AC-4B13-9083-91967FC03052}" dt="2022-05-20T14:47:54.488" v="857" actId="1076"/>
          <ac:picMkLst>
            <pc:docMk/>
            <pc:sldMk cId="329458546" sldId="264"/>
            <ac:picMk id="12" creationId="{70159130-445F-7BAB-78E7-090A1628CF6B}"/>
          </ac:picMkLst>
        </pc:picChg>
      </pc:sldChg>
      <pc:sldChg chg="new del">
        <pc:chgData name="Paul Horgan" userId="3b71ff3f-7d4d-4b37-96b7-798ca8293859" providerId="ADAL" clId="{65C4918F-A5AC-4B13-9083-91967FC03052}" dt="2022-05-20T14:42:04.236" v="649" actId="47"/>
        <pc:sldMkLst>
          <pc:docMk/>
          <pc:sldMk cId="1110514504" sldId="264"/>
        </pc:sldMkLst>
      </pc:sldChg>
      <pc:sldChg chg="addSp modSp add mod">
        <pc:chgData name="Paul Horgan" userId="3b71ff3f-7d4d-4b37-96b7-798ca8293859" providerId="ADAL" clId="{65C4918F-A5AC-4B13-9083-91967FC03052}" dt="2022-05-20T16:18:02.157" v="5122" actId="1076"/>
        <pc:sldMkLst>
          <pc:docMk/>
          <pc:sldMk cId="270376191" sldId="265"/>
        </pc:sldMkLst>
        <pc:spChg chg="add mod">
          <ac:chgData name="Paul Horgan" userId="3b71ff3f-7d4d-4b37-96b7-798ca8293859" providerId="ADAL" clId="{65C4918F-A5AC-4B13-9083-91967FC03052}" dt="2022-05-20T16:18:02.157" v="5122" actId="1076"/>
          <ac:spMkLst>
            <pc:docMk/>
            <pc:sldMk cId="270376191" sldId="265"/>
            <ac:spMk id="5" creationId="{3E4420A3-5007-414C-0A0E-29EA1B84711F}"/>
          </ac:spMkLst>
        </pc:spChg>
        <pc:picChg chg="add mod">
          <ac:chgData name="Paul Horgan" userId="3b71ff3f-7d4d-4b37-96b7-798ca8293859" providerId="ADAL" clId="{65C4918F-A5AC-4B13-9083-91967FC03052}" dt="2022-05-20T14:51:52.565" v="932" actId="14100"/>
          <ac:picMkLst>
            <pc:docMk/>
            <pc:sldMk cId="270376191" sldId="265"/>
            <ac:picMk id="3" creationId="{BF6E6175-4495-9B40-A196-521236D24B8A}"/>
          </ac:picMkLst>
        </pc:picChg>
        <pc:picChg chg="add mod">
          <ac:chgData name="Paul Horgan" userId="3b71ff3f-7d4d-4b37-96b7-798ca8293859" providerId="ADAL" clId="{65C4918F-A5AC-4B13-9083-91967FC03052}" dt="2022-05-20T14:51:48.380" v="931" actId="1076"/>
          <ac:picMkLst>
            <pc:docMk/>
            <pc:sldMk cId="270376191" sldId="265"/>
            <ac:picMk id="7" creationId="{33751200-2CCB-4090-1B9E-AC4D5F311DA3}"/>
          </ac:picMkLst>
        </pc:picChg>
      </pc:sldChg>
      <pc:sldChg chg="addSp modSp add mod">
        <pc:chgData name="Paul Horgan" userId="3b71ff3f-7d4d-4b37-96b7-798ca8293859" providerId="ADAL" clId="{65C4918F-A5AC-4B13-9083-91967FC03052}" dt="2022-05-20T16:18:08.958" v="5124" actId="113"/>
        <pc:sldMkLst>
          <pc:docMk/>
          <pc:sldMk cId="1294460678" sldId="266"/>
        </pc:sldMkLst>
        <pc:spChg chg="add mod">
          <ac:chgData name="Paul Horgan" userId="3b71ff3f-7d4d-4b37-96b7-798ca8293859" providerId="ADAL" clId="{65C4918F-A5AC-4B13-9083-91967FC03052}" dt="2022-05-20T16:18:08.958" v="5124" actId="113"/>
          <ac:spMkLst>
            <pc:docMk/>
            <pc:sldMk cId="1294460678" sldId="266"/>
            <ac:spMk id="5" creationId="{CED9E220-7128-AE87-2445-22D1E4C57B33}"/>
          </ac:spMkLst>
        </pc:spChg>
        <pc:picChg chg="add mod">
          <ac:chgData name="Paul Horgan" userId="3b71ff3f-7d4d-4b37-96b7-798ca8293859" providerId="ADAL" clId="{65C4918F-A5AC-4B13-9083-91967FC03052}" dt="2022-05-20T14:54:09.555" v="956" actId="1076"/>
          <ac:picMkLst>
            <pc:docMk/>
            <pc:sldMk cId="1294460678" sldId="266"/>
            <ac:picMk id="3" creationId="{A1EE02A7-4D2C-6136-38D1-F711FE3ED752}"/>
          </ac:picMkLst>
        </pc:picChg>
      </pc:sldChg>
      <pc:sldChg chg="addSp delSp modSp add mod">
        <pc:chgData name="Paul Horgan" userId="3b71ff3f-7d4d-4b37-96b7-798ca8293859" providerId="ADAL" clId="{65C4918F-A5AC-4B13-9083-91967FC03052}" dt="2022-05-20T16:20:13.098" v="5328" actId="207"/>
        <pc:sldMkLst>
          <pc:docMk/>
          <pc:sldMk cId="1503040371" sldId="267"/>
        </pc:sldMkLst>
        <pc:spChg chg="add del mod">
          <ac:chgData name="Paul Horgan" userId="3b71ff3f-7d4d-4b37-96b7-798ca8293859" providerId="ADAL" clId="{65C4918F-A5AC-4B13-9083-91967FC03052}" dt="2022-05-20T14:55:54.982" v="983"/>
          <ac:spMkLst>
            <pc:docMk/>
            <pc:sldMk cId="1503040371" sldId="267"/>
            <ac:spMk id="2" creationId="{70A10D09-BC04-6B76-A178-EAC2A0861E18}"/>
          </ac:spMkLst>
        </pc:spChg>
        <pc:spChg chg="add mod">
          <ac:chgData name="Paul Horgan" userId="3b71ff3f-7d4d-4b37-96b7-798ca8293859" providerId="ADAL" clId="{65C4918F-A5AC-4B13-9083-91967FC03052}" dt="2022-05-20T15:02:35.472" v="1324" actId="20577"/>
          <ac:spMkLst>
            <pc:docMk/>
            <pc:sldMk cId="1503040371" sldId="267"/>
            <ac:spMk id="2" creationId="{9CEC8D07-B153-7D29-FD03-CAA54C287733}"/>
          </ac:spMkLst>
        </pc:spChg>
        <pc:spChg chg="add mod">
          <ac:chgData name="Paul Horgan" userId="3b71ff3f-7d4d-4b37-96b7-798ca8293859" providerId="ADAL" clId="{65C4918F-A5AC-4B13-9083-91967FC03052}" dt="2022-05-20T16:18:17.247" v="5126" actId="113"/>
          <ac:spMkLst>
            <pc:docMk/>
            <pc:sldMk cId="1503040371" sldId="267"/>
            <ac:spMk id="3" creationId="{7F12BA1C-F3D7-B765-A1CE-87142EAD0951}"/>
          </ac:spMkLst>
        </pc:spChg>
        <pc:spChg chg="add mod">
          <ac:chgData name="Paul Horgan" userId="3b71ff3f-7d4d-4b37-96b7-798ca8293859" providerId="ADAL" clId="{65C4918F-A5AC-4B13-9083-91967FC03052}" dt="2022-05-20T14:56:37.345" v="1110" actId="1076"/>
          <ac:spMkLst>
            <pc:docMk/>
            <pc:sldMk cId="1503040371" sldId="267"/>
            <ac:spMk id="5" creationId="{427D69B5-4BF3-08E6-A5A9-770528697315}"/>
          </ac:spMkLst>
        </pc:spChg>
        <pc:spChg chg="add mod">
          <ac:chgData name="Paul Horgan" userId="3b71ff3f-7d4d-4b37-96b7-798ca8293859" providerId="ADAL" clId="{65C4918F-A5AC-4B13-9083-91967FC03052}" dt="2022-05-20T16:20:13.098" v="5328" actId="207"/>
          <ac:spMkLst>
            <pc:docMk/>
            <pc:sldMk cId="1503040371" sldId="267"/>
            <ac:spMk id="6" creationId="{20EEF4C5-22F6-CE28-FA0B-2F1E6AE18C7B}"/>
          </ac:spMkLst>
        </pc:spChg>
      </pc:sldChg>
      <pc:sldChg chg="addSp modSp add mod ord">
        <pc:chgData name="Paul Horgan" userId="3b71ff3f-7d4d-4b37-96b7-798ca8293859" providerId="ADAL" clId="{65C4918F-A5AC-4B13-9083-91967FC03052}" dt="2022-05-20T15:18:05.323" v="1639"/>
        <pc:sldMkLst>
          <pc:docMk/>
          <pc:sldMk cId="2906569273" sldId="268"/>
        </pc:sldMkLst>
        <pc:picChg chg="add mod">
          <ac:chgData name="Paul Horgan" userId="3b71ff3f-7d4d-4b37-96b7-798ca8293859" providerId="ADAL" clId="{65C4918F-A5AC-4B13-9083-91967FC03052}" dt="2022-05-20T15:13:46.445" v="1634" actId="1076"/>
          <ac:picMkLst>
            <pc:docMk/>
            <pc:sldMk cId="2906569273" sldId="268"/>
            <ac:picMk id="3" creationId="{DECA6B53-D7C7-6F74-C187-3DB94766A136}"/>
          </ac:picMkLst>
        </pc:picChg>
        <pc:picChg chg="add mod">
          <ac:chgData name="Paul Horgan" userId="3b71ff3f-7d4d-4b37-96b7-798ca8293859" providerId="ADAL" clId="{65C4918F-A5AC-4B13-9083-91967FC03052}" dt="2022-05-20T15:13:42.402" v="1633" actId="1076"/>
          <ac:picMkLst>
            <pc:docMk/>
            <pc:sldMk cId="2906569273" sldId="268"/>
            <ac:picMk id="6" creationId="{F49BD5EA-C062-08CC-89A8-180BEFFC6E19}"/>
          </ac:picMkLst>
        </pc:picChg>
        <pc:picChg chg="add mod">
          <ac:chgData name="Paul Horgan" userId="3b71ff3f-7d4d-4b37-96b7-798ca8293859" providerId="ADAL" clId="{65C4918F-A5AC-4B13-9083-91967FC03052}" dt="2022-05-20T15:14:58.279" v="1637" actId="1076"/>
          <ac:picMkLst>
            <pc:docMk/>
            <pc:sldMk cId="2906569273" sldId="268"/>
            <ac:picMk id="8" creationId="{89515DD7-31FD-1B85-2C69-6322841733FC}"/>
          </ac:picMkLst>
        </pc:picChg>
      </pc:sldChg>
      <pc:sldChg chg="new">
        <pc:chgData name="Paul Horgan" userId="3b71ff3f-7d4d-4b37-96b7-798ca8293859" providerId="ADAL" clId="{65C4918F-A5AC-4B13-9083-91967FC03052}" dt="2022-05-20T15:11:14.304" v="1627" actId="680"/>
        <pc:sldMkLst>
          <pc:docMk/>
          <pc:sldMk cId="3858583294" sldId="269"/>
        </pc:sldMkLst>
      </pc:sldChg>
      <pc:sldChg chg="addSp modSp add mod">
        <pc:chgData name="Paul Horgan" userId="3b71ff3f-7d4d-4b37-96b7-798ca8293859" providerId="ADAL" clId="{65C4918F-A5AC-4B13-9083-91967FC03052}" dt="2022-05-20T16:41:40.449" v="5798" actId="20577"/>
        <pc:sldMkLst>
          <pc:docMk/>
          <pc:sldMk cId="3668680755" sldId="270"/>
        </pc:sldMkLst>
        <pc:spChg chg="add mod">
          <ac:chgData name="Paul Horgan" userId="3b71ff3f-7d4d-4b37-96b7-798ca8293859" providerId="ADAL" clId="{65C4918F-A5AC-4B13-9083-91967FC03052}" dt="2022-05-20T16:41:40.449" v="5798" actId="20577"/>
          <ac:spMkLst>
            <pc:docMk/>
            <pc:sldMk cId="3668680755" sldId="270"/>
            <ac:spMk id="2" creationId="{AB35FC50-022A-1F22-0149-1E0A9AD56B79}"/>
          </ac:spMkLst>
        </pc:spChg>
      </pc:sldChg>
      <pc:sldChg chg="addSp modSp add mod">
        <pc:chgData name="Paul Horgan" userId="3b71ff3f-7d4d-4b37-96b7-798ca8293859" providerId="ADAL" clId="{65C4918F-A5AC-4B13-9083-91967FC03052}" dt="2022-05-20T16:38:00.570" v="5737" actId="20577"/>
        <pc:sldMkLst>
          <pc:docMk/>
          <pc:sldMk cId="3316522049" sldId="271"/>
        </pc:sldMkLst>
        <pc:spChg chg="add mod">
          <ac:chgData name="Paul Horgan" userId="3b71ff3f-7d4d-4b37-96b7-798ca8293859" providerId="ADAL" clId="{65C4918F-A5AC-4B13-9083-91967FC03052}" dt="2022-05-20T15:34:59.422" v="3380" actId="113"/>
          <ac:spMkLst>
            <pc:docMk/>
            <pc:sldMk cId="3316522049" sldId="271"/>
            <ac:spMk id="2" creationId="{1F4DD8A3-029C-0EAC-8CB8-937899A2F0CD}"/>
          </ac:spMkLst>
        </pc:spChg>
        <pc:spChg chg="add mod">
          <ac:chgData name="Paul Horgan" userId="3b71ff3f-7d4d-4b37-96b7-798ca8293859" providerId="ADAL" clId="{65C4918F-A5AC-4B13-9083-91967FC03052}" dt="2022-05-20T16:38:00.570" v="5737" actId="20577"/>
          <ac:spMkLst>
            <pc:docMk/>
            <pc:sldMk cId="3316522049" sldId="271"/>
            <ac:spMk id="3" creationId="{5D0413DC-7661-41B6-02F5-40EEECF02964}"/>
          </ac:spMkLst>
        </pc:spChg>
      </pc:sldChg>
      <pc:sldChg chg="addSp modSp mod">
        <pc:chgData name="Paul Horgan" userId="3b71ff3f-7d4d-4b37-96b7-798ca8293859" providerId="ADAL" clId="{65C4918F-A5AC-4B13-9083-91967FC03052}" dt="2022-05-20T16:23:10.966" v="5414" actId="20577"/>
        <pc:sldMkLst>
          <pc:docMk/>
          <pc:sldMk cId="1300920922" sldId="272"/>
        </pc:sldMkLst>
        <pc:spChg chg="add mod">
          <ac:chgData name="Paul Horgan" userId="3b71ff3f-7d4d-4b37-96b7-798ca8293859" providerId="ADAL" clId="{65C4918F-A5AC-4B13-9083-91967FC03052}" dt="2022-05-20T16:23:10.966" v="5414" actId="20577"/>
          <ac:spMkLst>
            <pc:docMk/>
            <pc:sldMk cId="1300920922" sldId="272"/>
            <ac:spMk id="2" creationId="{14E1BD89-FAD8-9E64-55A3-F7F9F3A371D2}"/>
          </ac:spMkLst>
        </pc:spChg>
      </pc:sldChg>
      <pc:sldChg chg="addSp modSp mod">
        <pc:chgData name="Paul Horgan" userId="3b71ff3f-7d4d-4b37-96b7-798ca8293859" providerId="ADAL" clId="{65C4918F-A5AC-4B13-9083-91967FC03052}" dt="2022-05-20T16:39:02.751" v="5740" actId="207"/>
        <pc:sldMkLst>
          <pc:docMk/>
          <pc:sldMk cId="2137442721" sldId="273"/>
        </pc:sldMkLst>
        <pc:spChg chg="add mod">
          <ac:chgData name="Paul Horgan" userId="3b71ff3f-7d4d-4b37-96b7-798ca8293859" providerId="ADAL" clId="{65C4918F-A5AC-4B13-9083-91967FC03052}" dt="2022-05-20T16:11:31.301" v="5030" actId="1076"/>
          <ac:spMkLst>
            <pc:docMk/>
            <pc:sldMk cId="2137442721" sldId="273"/>
            <ac:spMk id="2" creationId="{283CD845-B83E-ECD2-0DC4-E123653D630E}"/>
          </ac:spMkLst>
        </pc:spChg>
        <pc:spChg chg="add mod">
          <ac:chgData name="Paul Horgan" userId="3b71ff3f-7d4d-4b37-96b7-798ca8293859" providerId="ADAL" clId="{65C4918F-A5AC-4B13-9083-91967FC03052}" dt="2022-05-20T16:11:39.765" v="5032" actId="1076"/>
          <ac:spMkLst>
            <pc:docMk/>
            <pc:sldMk cId="2137442721" sldId="273"/>
            <ac:spMk id="3" creationId="{EBFF93EB-B63F-2036-9775-4F5122F5B59C}"/>
          </ac:spMkLst>
        </pc:spChg>
        <pc:spChg chg="add mod">
          <ac:chgData name="Paul Horgan" userId="3b71ff3f-7d4d-4b37-96b7-798ca8293859" providerId="ADAL" clId="{65C4918F-A5AC-4B13-9083-91967FC03052}" dt="2022-05-20T16:39:02.751" v="5740" actId="207"/>
          <ac:spMkLst>
            <pc:docMk/>
            <pc:sldMk cId="2137442721" sldId="273"/>
            <ac:spMk id="5" creationId="{DDA8CC6F-EB4C-0DA3-E0B3-B0A86BDE52CE}"/>
          </ac:spMkLst>
        </pc:spChg>
        <pc:spChg chg="add mod">
          <ac:chgData name="Paul Horgan" userId="3b71ff3f-7d4d-4b37-96b7-798ca8293859" providerId="ADAL" clId="{65C4918F-A5AC-4B13-9083-91967FC03052}" dt="2022-05-20T16:11:35.807" v="5031" actId="1076"/>
          <ac:spMkLst>
            <pc:docMk/>
            <pc:sldMk cId="2137442721" sldId="273"/>
            <ac:spMk id="6" creationId="{4B040D3A-F12B-ACE6-98B4-3A2D635B6DBA}"/>
          </ac:spMkLst>
        </pc:spChg>
      </pc:sldChg>
      <pc:sldChg chg="addSp modSp add mod ord">
        <pc:chgData name="Paul Horgan" userId="3b71ff3f-7d4d-4b37-96b7-798ca8293859" providerId="ADAL" clId="{65C4918F-A5AC-4B13-9083-91967FC03052}" dt="2022-05-20T16:21:45.688" v="5412" actId="20577"/>
        <pc:sldMkLst>
          <pc:docMk/>
          <pc:sldMk cId="311494128" sldId="274"/>
        </pc:sldMkLst>
        <pc:spChg chg="add mod">
          <ac:chgData name="Paul Horgan" userId="3b71ff3f-7d4d-4b37-96b7-798ca8293859" providerId="ADAL" clId="{65C4918F-A5AC-4B13-9083-91967FC03052}" dt="2022-05-20T16:21:45.688" v="5412" actId="20577"/>
          <ac:spMkLst>
            <pc:docMk/>
            <pc:sldMk cId="311494128" sldId="274"/>
            <ac:spMk id="2" creationId="{9EEA22B1-7EB1-4C9A-759C-9AA0F8A28764}"/>
          </ac:spMkLst>
        </pc:spChg>
      </pc:sldChg>
      <pc:sldChg chg="add">
        <pc:chgData name="Paul Horgan" userId="3b71ff3f-7d4d-4b37-96b7-798ca8293859" providerId="ADAL" clId="{65C4918F-A5AC-4B13-9083-91967FC03052}" dt="2022-05-20T16:40:44.157" v="5772"/>
        <pc:sldMkLst>
          <pc:docMk/>
          <pc:sldMk cId="3771818314"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3E28B1-8A23-4BEC-8A17-58B3F9D646A1}"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en-IE"/>
        </a:p>
      </dgm:t>
    </dgm:pt>
    <dgm:pt modelId="{D5E6DF9B-A0D6-4D41-99F6-7B967C328840}">
      <dgm:prSet phldrT="[Text]"/>
      <dgm:spPr/>
      <dgm:t>
        <a:bodyPr/>
        <a:lstStyle/>
        <a:p>
          <a:r>
            <a:rPr lang="en-IE" dirty="0"/>
            <a:t>Single Accounts</a:t>
          </a:r>
        </a:p>
      </dgm:t>
    </dgm:pt>
    <dgm:pt modelId="{3145D855-3E8F-4981-A4EF-CDA322F80155}" type="parTrans" cxnId="{BC65D729-6FC5-4364-AADA-523E580028DD}">
      <dgm:prSet/>
      <dgm:spPr/>
      <dgm:t>
        <a:bodyPr/>
        <a:lstStyle/>
        <a:p>
          <a:endParaRPr lang="en-IE"/>
        </a:p>
      </dgm:t>
    </dgm:pt>
    <dgm:pt modelId="{8A4091B0-36CE-4C43-A8D7-DCC3579A4B18}" type="sibTrans" cxnId="{BC65D729-6FC5-4364-AADA-523E580028DD}">
      <dgm:prSet/>
      <dgm:spPr/>
      <dgm:t>
        <a:bodyPr/>
        <a:lstStyle/>
        <a:p>
          <a:endParaRPr lang="en-IE"/>
        </a:p>
      </dgm:t>
    </dgm:pt>
    <dgm:pt modelId="{DC7311B7-FEAB-4103-89E6-D0BE4A88D053}">
      <dgm:prSet phldrT="[Text]"/>
      <dgm:spPr/>
      <dgm:t>
        <a:bodyPr/>
        <a:lstStyle/>
        <a:p>
          <a:r>
            <a:rPr lang="en-IE" dirty="0"/>
            <a:t>Multifactor</a:t>
          </a:r>
        </a:p>
      </dgm:t>
    </dgm:pt>
    <dgm:pt modelId="{57A1AFAD-D00E-4341-909E-2B5BC5EBB777}" type="parTrans" cxnId="{89C3B86B-205A-47F7-8D85-02E73A8C059E}">
      <dgm:prSet/>
      <dgm:spPr/>
      <dgm:t>
        <a:bodyPr/>
        <a:lstStyle/>
        <a:p>
          <a:endParaRPr lang="en-IE"/>
        </a:p>
      </dgm:t>
    </dgm:pt>
    <dgm:pt modelId="{AA711646-167A-40AB-BD9D-3C97FB9EBA77}" type="sibTrans" cxnId="{89C3B86B-205A-47F7-8D85-02E73A8C059E}">
      <dgm:prSet/>
      <dgm:spPr/>
      <dgm:t>
        <a:bodyPr/>
        <a:lstStyle/>
        <a:p>
          <a:endParaRPr lang="en-IE"/>
        </a:p>
      </dgm:t>
    </dgm:pt>
    <dgm:pt modelId="{3140D35C-C04B-4132-B2C4-B9E190B5BA8B}">
      <dgm:prSet phldrT="[Text]"/>
      <dgm:spPr/>
      <dgm:t>
        <a:bodyPr/>
        <a:lstStyle/>
        <a:p>
          <a:r>
            <a:rPr lang="en-IE" dirty="0"/>
            <a:t>SSO</a:t>
          </a:r>
        </a:p>
      </dgm:t>
    </dgm:pt>
    <dgm:pt modelId="{2C818A32-A39B-4F11-BAEA-9D4A7BA30FE5}" type="parTrans" cxnId="{7C9FEA4F-88A0-4FBB-B1AA-DF70E42B4FA2}">
      <dgm:prSet/>
      <dgm:spPr/>
      <dgm:t>
        <a:bodyPr/>
        <a:lstStyle/>
        <a:p>
          <a:endParaRPr lang="en-IE"/>
        </a:p>
      </dgm:t>
    </dgm:pt>
    <dgm:pt modelId="{0E1C7B61-E85D-4021-969E-C0AA47A6C1B7}" type="sibTrans" cxnId="{7C9FEA4F-88A0-4FBB-B1AA-DF70E42B4FA2}">
      <dgm:prSet/>
      <dgm:spPr/>
      <dgm:t>
        <a:bodyPr/>
        <a:lstStyle/>
        <a:p>
          <a:endParaRPr lang="en-IE"/>
        </a:p>
      </dgm:t>
    </dgm:pt>
    <dgm:pt modelId="{DAE4F4AB-3545-46AE-9D65-F4CF38BBA7ED}">
      <dgm:prSet phldrT="[Text]"/>
      <dgm:spPr/>
      <dgm:t>
        <a:bodyPr/>
        <a:lstStyle/>
        <a:p>
          <a:r>
            <a:rPr lang="en-IE" dirty="0"/>
            <a:t>PAM</a:t>
          </a:r>
        </a:p>
      </dgm:t>
    </dgm:pt>
    <dgm:pt modelId="{5ED981B2-3EF2-4259-A3EE-DDCB234E9A41}" type="parTrans" cxnId="{FAA649E9-8139-4F75-A121-2193E4D42CFF}">
      <dgm:prSet/>
      <dgm:spPr/>
      <dgm:t>
        <a:bodyPr/>
        <a:lstStyle/>
        <a:p>
          <a:endParaRPr lang="en-IE"/>
        </a:p>
      </dgm:t>
    </dgm:pt>
    <dgm:pt modelId="{243B8998-17BC-4F17-83F8-F1713FD30D12}" type="sibTrans" cxnId="{FAA649E9-8139-4F75-A121-2193E4D42CFF}">
      <dgm:prSet/>
      <dgm:spPr/>
      <dgm:t>
        <a:bodyPr/>
        <a:lstStyle/>
        <a:p>
          <a:endParaRPr lang="en-IE"/>
        </a:p>
      </dgm:t>
    </dgm:pt>
    <dgm:pt modelId="{F6001294-86FC-4CFE-9FE4-CF4A5FC8B5B7}" type="pres">
      <dgm:prSet presAssocID="{C33E28B1-8A23-4BEC-8A17-58B3F9D646A1}" presName="Name0" presStyleCnt="0">
        <dgm:presLayoutVars>
          <dgm:dir/>
          <dgm:animLvl val="lvl"/>
          <dgm:resizeHandles val="exact"/>
        </dgm:presLayoutVars>
      </dgm:prSet>
      <dgm:spPr/>
    </dgm:pt>
    <dgm:pt modelId="{426E511F-D04B-44F9-B89B-34FB560CBE10}" type="pres">
      <dgm:prSet presAssocID="{C33E28B1-8A23-4BEC-8A17-58B3F9D646A1}" presName="dummy" presStyleCnt="0"/>
      <dgm:spPr/>
    </dgm:pt>
    <dgm:pt modelId="{35DFDE02-5DFF-4CAA-973D-5D23390D04AB}" type="pres">
      <dgm:prSet presAssocID="{C33E28B1-8A23-4BEC-8A17-58B3F9D646A1}" presName="linH" presStyleCnt="0"/>
      <dgm:spPr/>
    </dgm:pt>
    <dgm:pt modelId="{C0C2C6CC-4609-4602-AED3-93158723745F}" type="pres">
      <dgm:prSet presAssocID="{C33E28B1-8A23-4BEC-8A17-58B3F9D646A1}" presName="padding1" presStyleCnt="0"/>
      <dgm:spPr/>
    </dgm:pt>
    <dgm:pt modelId="{1E632A43-A664-4D33-9390-3234FD70F1A4}" type="pres">
      <dgm:prSet presAssocID="{D5E6DF9B-A0D6-4D41-99F6-7B967C328840}" presName="linV" presStyleCnt="0"/>
      <dgm:spPr/>
    </dgm:pt>
    <dgm:pt modelId="{B49BEC7C-1198-4CC0-99BC-261BC97ED18C}" type="pres">
      <dgm:prSet presAssocID="{D5E6DF9B-A0D6-4D41-99F6-7B967C328840}" presName="spVertical1" presStyleCnt="0"/>
      <dgm:spPr/>
    </dgm:pt>
    <dgm:pt modelId="{1CC1BE5F-5DE7-4134-81C0-FA329A62BA3B}" type="pres">
      <dgm:prSet presAssocID="{D5E6DF9B-A0D6-4D41-99F6-7B967C328840}" presName="parTx" presStyleLbl="revTx" presStyleIdx="0" presStyleCnt="4" custLinFactNeighborX="-13918" custLinFactNeighborY="31065">
        <dgm:presLayoutVars>
          <dgm:chMax val="0"/>
          <dgm:chPref val="0"/>
          <dgm:bulletEnabled val="1"/>
        </dgm:presLayoutVars>
      </dgm:prSet>
      <dgm:spPr/>
    </dgm:pt>
    <dgm:pt modelId="{4FC128FF-C2D4-4C61-B5E4-27D223ED7CA7}" type="pres">
      <dgm:prSet presAssocID="{D5E6DF9B-A0D6-4D41-99F6-7B967C328840}" presName="spVertical2" presStyleCnt="0"/>
      <dgm:spPr/>
    </dgm:pt>
    <dgm:pt modelId="{333A0B9F-0069-4E1C-8F37-271FA3616EB2}" type="pres">
      <dgm:prSet presAssocID="{D5E6DF9B-A0D6-4D41-99F6-7B967C328840}" presName="spVertical3" presStyleCnt="0"/>
      <dgm:spPr/>
    </dgm:pt>
    <dgm:pt modelId="{D55EBD27-AAA9-460E-8F37-6CECB65D5920}" type="pres">
      <dgm:prSet presAssocID="{8A4091B0-36CE-4C43-A8D7-DCC3579A4B18}" presName="space" presStyleCnt="0"/>
      <dgm:spPr/>
    </dgm:pt>
    <dgm:pt modelId="{66629E31-9F89-4A1E-A636-4C741CFF5D70}" type="pres">
      <dgm:prSet presAssocID="{DC7311B7-FEAB-4103-89E6-D0BE4A88D053}" presName="linV" presStyleCnt="0"/>
      <dgm:spPr/>
    </dgm:pt>
    <dgm:pt modelId="{16339FC3-1228-4EF8-B43A-4F0FA3E44622}" type="pres">
      <dgm:prSet presAssocID="{DC7311B7-FEAB-4103-89E6-D0BE4A88D053}" presName="spVertical1" presStyleCnt="0"/>
      <dgm:spPr/>
    </dgm:pt>
    <dgm:pt modelId="{916CBEA2-48CC-4B48-8991-909AB6850043}" type="pres">
      <dgm:prSet presAssocID="{DC7311B7-FEAB-4103-89E6-D0BE4A88D053}" presName="parTx" presStyleLbl="revTx" presStyleIdx="1" presStyleCnt="4" custLinFactNeighborX="-18480" custLinFactNeighborY="28193">
        <dgm:presLayoutVars>
          <dgm:chMax val="0"/>
          <dgm:chPref val="0"/>
          <dgm:bulletEnabled val="1"/>
        </dgm:presLayoutVars>
      </dgm:prSet>
      <dgm:spPr/>
    </dgm:pt>
    <dgm:pt modelId="{3E5493C7-C7BC-43BD-BC44-0B451280E4FA}" type="pres">
      <dgm:prSet presAssocID="{DC7311B7-FEAB-4103-89E6-D0BE4A88D053}" presName="spVertical2" presStyleCnt="0"/>
      <dgm:spPr/>
    </dgm:pt>
    <dgm:pt modelId="{E08DFF2D-5509-43F5-8937-B77E96023A58}" type="pres">
      <dgm:prSet presAssocID="{DC7311B7-FEAB-4103-89E6-D0BE4A88D053}" presName="spVertical3" presStyleCnt="0"/>
      <dgm:spPr/>
    </dgm:pt>
    <dgm:pt modelId="{C61098AE-B2D6-44EA-882D-C3EC2992A192}" type="pres">
      <dgm:prSet presAssocID="{AA711646-167A-40AB-BD9D-3C97FB9EBA77}" presName="space" presStyleCnt="0"/>
      <dgm:spPr/>
    </dgm:pt>
    <dgm:pt modelId="{7DB6240D-F97F-4A36-B4FA-A66702A71FD6}" type="pres">
      <dgm:prSet presAssocID="{3140D35C-C04B-4132-B2C4-B9E190B5BA8B}" presName="linV" presStyleCnt="0"/>
      <dgm:spPr/>
    </dgm:pt>
    <dgm:pt modelId="{E66F5C4F-A346-4492-9775-F8CD014C1B5D}" type="pres">
      <dgm:prSet presAssocID="{3140D35C-C04B-4132-B2C4-B9E190B5BA8B}" presName="spVertical1" presStyleCnt="0"/>
      <dgm:spPr/>
    </dgm:pt>
    <dgm:pt modelId="{3FB6D56D-CC5A-45DB-8C38-FF623E548E4F}" type="pres">
      <dgm:prSet presAssocID="{3140D35C-C04B-4132-B2C4-B9E190B5BA8B}" presName="parTx" presStyleLbl="revTx" presStyleIdx="2" presStyleCnt="4" custLinFactNeighborX="-21650" custLinFactNeighborY="36690">
        <dgm:presLayoutVars>
          <dgm:chMax val="0"/>
          <dgm:chPref val="0"/>
          <dgm:bulletEnabled val="1"/>
        </dgm:presLayoutVars>
      </dgm:prSet>
      <dgm:spPr/>
    </dgm:pt>
    <dgm:pt modelId="{F563FECA-2EA2-4406-B126-DE74B6F3554F}" type="pres">
      <dgm:prSet presAssocID="{3140D35C-C04B-4132-B2C4-B9E190B5BA8B}" presName="spVertical2" presStyleCnt="0"/>
      <dgm:spPr/>
    </dgm:pt>
    <dgm:pt modelId="{4525AEFE-2A83-4A6F-B90A-D2FA458FA461}" type="pres">
      <dgm:prSet presAssocID="{3140D35C-C04B-4132-B2C4-B9E190B5BA8B}" presName="spVertical3" presStyleCnt="0"/>
      <dgm:spPr/>
    </dgm:pt>
    <dgm:pt modelId="{707BF219-4C0B-4C0B-9E0E-89F7876E7C77}" type="pres">
      <dgm:prSet presAssocID="{0E1C7B61-E85D-4021-969E-C0AA47A6C1B7}" presName="space" presStyleCnt="0"/>
      <dgm:spPr/>
    </dgm:pt>
    <dgm:pt modelId="{1E86B5F5-C525-4A58-80B1-B11A505E1BB1}" type="pres">
      <dgm:prSet presAssocID="{DAE4F4AB-3545-46AE-9D65-F4CF38BBA7ED}" presName="linV" presStyleCnt="0"/>
      <dgm:spPr/>
    </dgm:pt>
    <dgm:pt modelId="{70583B46-E2B1-402F-9EEA-279E03656487}" type="pres">
      <dgm:prSet presAssocID="{DAE4F4AB-3545-46AE-9D65-F4CF38BBA7ED}" presName="spVertical1" presStyleCnt="0"/>
      <dgm:spPr/>
    </dgm:pt>
    <dgm:pt modelId="{76D5EBD8-F2CC-43DA-88A3-DCD0BCA1EC57}" type="pres">
      <dgm:prSet presAssocID="{DAE4F4AB-3545-46AE-9D65-F4CF38BBA7ED}" presName="parTx" presStyleLbl="revTx" presStyleIdx="3" presStyleCnt="4" custLinFactNeighborX="-48439" custLinFactNeighborY="31883">
        <dgm:presLayoutVars>
          <dgm:chMax val="0"/>
          <dgm:chPref val="0"/>
          <dgm:bulletEnabled val="1"/>
        </dgm:presLayoutVars>
      </dgm:prSet>
      <dgm:spPr/>
    </dgm:pt>
    <dgm:pt modelId="{09AE7AD9-C5A1-4874-AD46-006A3C584291}" type="pres">
      <dgm:prSet presAssocID="{DAE4F4AB-3545-46AE-9D65-F4CF38BBA7ED}" presName="spVertical2" presStyleCnt="0"/>
      <dgm:spPr/>
    </dgm:pt>
    <dgm:pt modelId="{E4C4AC89-3050-4DDC-BA69-66281BB0C821}" type="pres">
      <dgm:prSet presAssocID="{DAE4F4AB-3545-46AE-9D65-F4CF38BBA7ED}" presName="spVertical3" presStyleCnt="0"/>
      <dgm:spPr/>
    </dgm:pt>
    <dgm:pt modelId="{9D123B0F-7A06-4E11-901C-5951A150ACC6}" type="pres">
      <dgm:prSet presAssocID="{C33E28B1-8A23-4BEC-8A17-58B3F9D646A1}" presName="padding2" presStyleCnt="0"/>
      <dgm:spPr/>
    </dgm:pt>
    <dgm:pt modelId="{547B0EC9-6A34-44C9-B577-8D3CEB1F8E08}" type="pres">
      <dgm:prSet presAssocID="{C33E28B1-8A23-4BEC-8A17-58B3F9D646A1}" presName="negArrow" presStyleCnt="0"/>
      <dgm:spPr/>
    </dgm:pt>
    <dgm:pt modelId="{C3096BF3-4756-43C4-BB71-438D6A0E077E}" type="pres">
      <dgm:prSet presAssocID="{C33E28B1-8A23-4BEC-8A17-58B3F9D646A1}" presName="backgroundArrow" presStyleLbl="node1" presStyleIdx="0" presStyleCnt="1" custScaleY="119028"/>
      <dgm:spPr/>
    </dgm:pt>
  </dgm:ptLst>
  <dgm:cxnLst>
    <dgm:cxn modelId="{BC65D729-6FC5-4364-AADA-523E580028DD}" srcId="{C33E28B1-8A23-4BEC-8A17-58B3F9D646A1}" destId="{D5E6DF9B-A0D6-4D41-99F6-7B967C328840}" srcOrd="0" destOrd="0" parTransId="{3145D855-3E8F-4981-A4EF-CDA322F80155}" sibTransId="{8A4091B0-36CE-4C43-A8D7-DCC3579A4B18}"/>
    <dgm:cxn modelId="{89C3B86B-205A-47F7-8D85-02E73A8C059E}" srcId="{C33E28B1-8A23-4BEC-8A17-58B3F9D646A1}" destId="{DC7311B7-FEAB-4103-89E6-D0BE4A88D053}" srcOrd="1" destOrd="0" parTransId="{57A1AFAD-D00E-4341-909E-2B5BC5EBB777}" sibTransId="{AA711646-167A-40AB-BD9D-3C97FB9EBA77}"/>
    <dgm:cxn modelId="{7C9FEA4F-88A0-4FBB-B1AA-DF70E42B4FA2}" srcId="{C33E28B1-8A23-4BEC-8A17-58B3F9D646A1}" destId="{3140D35C-C04B-4132-B2C4-B9E190B5BA8B}" srcOrd="2" destOrd="0" parTransId="{2C818A32-A39B-4F11-BAEA-9D4A7BA30FE5}" sibTransId="{0E1C7B61-E85D-4021-969E-C0AA47A6C1B7}"/>
    <dgm:cxn modelId="{79048758-954D-4406-B88F-1688F6AAED2F}" type="presOf" srcId="{3140D35C-C04B-4132-B2C4-B9E190B5BA8B}" destId="{3FB6D56D-CC5A-45DB-8C38-FF623E548E4F}" srcOrd="0" destOrd="0" presId="urn:microsoft.com/office/officeart/2005/8/layout/hProcess3"/>
    <dgm:cxn modelId="{91C44B81-B113-411D-BACE-54FA9F8EF9A0}" type="presOf" srcId="{D5E6DF9B-A0D6-4D41-99F6-7B967C328840}" destId="{1CC1BE5F-5DE7-4134-81C0-FA329A62BA3B}" srcOrd="0" destOrd="0" presId="urn:microsoft.com/office/officeart/2005/8/layout/hProcess3"/>
    <dgm:cxn modelId="{3A381793-2ACC-40E9-96DC-7EF60359CBDD}" type="presOf" srcId="{C33E28B1-8A23-4BEC-8A17-58B3F9D646A1}" destId="{F6001294-86FC-4CFE-9FE4-CF4A5FC8B5B7}" srcOrd="0" destOrd="0" presId="urn:microsoft.com/office/officeart/2005/8/layout/hProcess3"/>
    <dgm:cxn modelId="{1FC4649B-AB53-4960-8A7F-69FB7E557047}" type="presOf" srcId="{DAE4F4AB-3545-46AE-9D65-F4CF38BBA7ED}" destId="{76D5EBD8-F2CC-43DA-88A3-DCD0BCA1EC57}" srcOrd="0" destOrd="0" presId="urn:microsoft.com/office/officeart/2005/8/layout/hProcess3"/>
    <dgm:cxn modelId="{16B6B59F-071E-40AD-9D77-C1730BA99FCF}" type="presOf" srcId="{DC7311B7-FEAB-4103-89E6-D0BE4A88D053}" destId="{916CBEA2-48CC-4B48-8991-909AB6850043}" srcOrd="0" destOrd="0" presId="urn:microsoft.com/office/officeart/2005/8/layout/hProcess3"/>
    <dgm:cxn modelId="{FAA649E9-8139-4F75-A121-2193E4D42CFF}" srcId="{C33E28B1-8A23-4BEC-8A17-58B3F9D646A1}" destId="{DAE4F4AB-3545-46AE-9D65-F4CF38BBA7ED}" srcOrd="3" destOrd="0" parTransId="{5ED981B2-3EF2-4259-A3EE-DDCB234E9A41}" sibTransId="{243B8998-17BC-4F17-83F8-F1713FD30D12}"/>
    <dgm:cxn modelId="{58E026EF-CB2F-48D9-88B2-CF108D0D11F3}" type="presParOf" srcId="{F6001294-86FC-4CFE-9FE4-CF4A5FC8B5B7}" destId="{426E511F-D04B-44F9-B89B-34FB560CBE10}" srcOrd="0" destOrd="0" presId="urn:microsoft.com/office/officeart/2005/8/layout/hProcess3"/>
    <dgm:cxn modelId="{438284D3-5364-4E64-A355-E52059105A03}" type="presParOf" srcId="{F6001294-86FC-4CFE-9FE4-CF4A5FC8B5B7}" destId="{35DFDE02-5DFF-4CAA-973D-5D23390D04AB}" srcOrd="1" destOrd="0" presId="urn:microsoft.com/office/officeart/2005/8/layout/hProcess3"/>
    <dgm:cxn modelId="{2D6C56BE-75D7-453F-99F9-64A4DD94498D}" type="presParOf" srcId="{35DFDE02-5DFF-4CAA-973D-5D23390D04AB}" destId="{C0C2C6CC-4609-4602-AED3-93158723745F}" srcOrd="0" destOrd="0" presId="urn:microsoft.com/office/officeart/2005/8/layout/hProcess3"/>
    <dgm:cxn modelId="{5FCFFC37-283E-4E2C-916E-951A4BB09438}" type="presParOf" srcId="{35DFDE02-5DFF-4CAA-973D-5D23390D04AB}" destId="{1E632A43-A664-4D33-9390-3234FD70F1A4}" srcOrd="1" destOrd="0" presId="urn:microsoft.com/office/officeart/2005/8/layout/hProcess3"/>
    <dgm:cxn modelId="{5961E87D-A5EF-430B-90F0-7C934AA063D1}" type="presParOf" srcId="{1E632A43-A664-4D33-9390-3234FD70F1A4}" destId="{B49BEC7C-1198-4CC0-99BC-261BC97ED18C}" srcOrd="0" destOrd="0" presId="urn:microsoft.com/office/officeart/2005/8/layout/hProcess3"/>
    <dgm:cxn modelId="{C57221AC-DEFD-41BB-9D05-F23EA127D94A}" type="presParOf" srcId="{1E632A43-A664-4D33-9390-3234FD70F1A4}" destId="{1CC1BE5F-5DE7-4134-81C0-FA329A62BA3B}" srcOrd="1" destOrd="0" presId="urn:microsoft.com/office/officeart/2005/8/layout/hProcess3"/>
    <dgm:cxn modelId="{7C25BAC9-6A48-457C-856B-6F798716B7F5}" type="presParOf" srcId="{1E632A43-A664-4D33-9390-3234FD70F1A4}" destId="{4FC128FF-C2D4-4C61-B5E4-27D223ED7CA7}" srcOrd="2" destOrd="0" presId="urn:microsoft.com/office/officeart/2005/8/layout/hProcess3"/>
    <dgm:cxn modelId="{CB7B82CA-0B6E-40D6-9351-7CCB63F0C518}" type="presParOf" srcId="{1E632A43-A664-4D33-9390-3234FD70F1A4}" destId="{333A0B9F-0069-4E1C-8F37-271FA3616EB2}" srcOrd="3" destOrd="0" presId="urn:microsoft.com/office/officeart/2005/8/layout/hProcess3"/>
    <dgm:cxn modelId="{2B39C390-EAD9-4F4C-8EE2-9364F561BD1C}" type="presParOf" srcId="{35DFDE02-5DFF-4CAA-973D-5D23390D04AB}" destId="{D55EBD27-AAA9-460E-8F37-6CECB65D5920}" srcOrd="2" destOrd="0" presId="urn:microsoft.com/office/officeart/2005/8/layout/hProcess3"/>
    <dgm:cxn modelId="{EECCA0DB-E887-4CFC-8A75-D344C67D21F7}" type="presParOf" srcId="{35DFDE02-5DFF-4CAA-973D-5D23390D04AB}" destId="{66629E31-9F89-4A1E-A636-4C741CFF5D70}" srcOrd="3" destOrd="0" presId="urn:microsoft.com/office/officeart/2005/8/layout/hProcess3"/>
    <dgm:cxn modelId="{3AA480F7-09C0-4435-BA53-D4E62C6BFEA1}" type="presParOf" srcId="{66629E31-9F89-4A1E-A636-4C741CFF5D70}" destId="{16339FC3-1228-4EF8-B43A-4F0FA3E44622}" srcOrd="0" destOrd="0" presId="urn:microsoft.com/office/officeart/2005/8/layout/hProcess3"/>
    <dgm:cxn modelId="{4AF54D65-77A7-429D-B63F-E4670FA2CABB}" type="presParOf" srcId="{66629E31-9F89-4A1E-A636-4C741CFF5D70}" destId="{916CBEA2-48CC-4B48-8991-909AB6850043}" srcOrd="1" destOrd="0" presId="urn:microsoft.com/office/officeart/2005/8/layout/hProcess3"/>
    <dgm:cxn modelId="{A414640E-5AE6-418F-AE40-0070CD01C866}" type="presParOf" srcId="{66629E31-9F89-4A1E-A636-4C741CFF5D70}" destId="{3E5493C7-C7BC-43BD-BC44-0B451280E4FA}" srcOrd="2" destOrd="0" presId="urn:microsoft.com/office/officeart/2005/8/layout/hProcess3"/>
    <dgm:cxn modelId="{8C834152-D245-4600-B26B-075D850C3098}" type="presParOf" srcId="{66629E31-9F89-4A1E-A636-4C741CFF5D70}" destId="{E08DFF2D-5509-43F5-8937-B77E96023A58}" srcOrd="3" destOrd="0" presId="urn:microsoft.com/office/officeart/2005/8/layout/hProcess3"/>
    <dgm:cxn modelId="{4F7B93F8-9985-41DF-923B-1D3B02FF8648}" type="presParOf" srcId="{35DFDE02-5DFF-4CAA-973D-5D23390D04AB}" destId="{C61098AE-B2D6-44EA-882D-C3EC2992A192}" srcOrd="4" destOrd="0" presId="urn:microsoft.com/office/officeart/2005/8/layout/hProcess3"/>
    <dgm:cxn modelId="{B50260EF-A9E3-4CB7-BAEB-7D83D07E45B4}" type="presParOf" srcId="{35DFDE02-5DFF-4CAA-973D-5D23390D04AB}" destId="{7DB6240D-F97F-4A36-B4FA-A66702A71FD6}" srcOrd="5" destOrd="0" presId="urn:microsoft.com/office/officeart/2005/8/layout/hProcess3"/>
    <dgm:cxn modelId="{64252C82-3C5E-4294-A57B-94B8D06684D0}" type="presParOf" srcId="{7DB6240D-F97F-4A36-B4FA-A66702A71FD6}" destId="{E66F5C4F-A346-4492-9775-F8CD014C1B5D}" srcOrd="0" destOrd="0" presId="urn:microsoft.com/office/officeart/2005/8/layout/hProcess3"/>
    <dgm:cxn modelId="{30F911F1-CD07-40D9-A54C-A21137CF1D82}" type="presParOf" srcId="{7DB6240D-F97F-4A36-B4FA-A66702A71FD6}" destId="{3FB6D56D-CC5A-45DB-8C38-FF623E548E4F}" srcOrd="1" destOrd="0" presId="urn:microsoft.com/office/officeart/2005/8/layout/hProcess3"/>
    <dgm:cxn modelId="{C478728D-E916-45FA-A7BF-C8478FF44F22}" type="presParOf" srcId="{7DB6240D-F97F-4A36-B4FA-A66702A71FD6}" destId="{F563FECA-2EA2-4406-B126-DE74B6F3554F}" srcOrd="2" destOrd="0" presId="urn:microsoft.com/office/officeart/2005/8/layout/hProcess3"/>
    <dgm:cxn modelId="{73F31EB6-BA4D-4730-88B9-94EEB87A98B1}" type="presParOf" srcId="{7DB6240D-F97F-4A36-B4FA-A66702A71FD6}" destId="{4525AEFE-2A83-4A6F-B90A-D2FA458FA461}" srcOrd="3" destOrd="0" presId="urn:microsoft.com/office/officeart/2005/8/layout/hProcess3"/>
    <dgm:cxn modelId="{FED490A7-96FF-49EA-8DCD-B34A73D18A6A}" type="presParOf" srcId="{35DFDE02-5DFF-4CAA-973D-5D23390D04AB}" destId="{707BF219-4C0B-4C0B-9E0E-89F7876E7C77}" srcOrd="6" destOrd="0" presId="urn:microsoft.com/office/officeart/2005/8/layout/hProcess3"/>
    <dgm:cxn modelId="{2977D22C-8409-475F-A1EF-F8D047F1D53E}" type="presParOf" srcId="{35DFDE02-5DFF-4CAA-973D-5D23390D04AB}" destId="{1E86B5F5-C525-4A58-80B1-B11A505E1BB1}" srcOrd="7" destOrd="0" presId="urn:microsoft.com/office/officeart/2005/8/layout/hProcess3"/>
    <dgm:cxn modelId="{8D65A51E-9EEA-4F5F-A072-EAF4F09FEFEB}" type="presParOf" srcId="{1E86B5F5-C525-4A58-80B1-B11A505E1BB1}" destId="{70583B46-E2B1-402F-9EEA-279E03656487}" srcOrd="0" destOrd="0" presId="urn:microsoft.com/office/officeart/2005/8/layout/hProcess3"/>
    <dgm:cxn modelId="{92EDA43A-4042-48D7-9AE5-8BB0373F8157}" type="presParOf" srcId="{1E86B5F5-C525-4A58-80B1-B11A505E1BB1}" destId="{76D5EBD8-F2CC-43DA-88A3-DCD0BCA1EC57}" srcOrd="1" destOrd="0" presId="urn:microsoft.com/office/officeart/2005/8/layout/hProcess3"/>
    <dgm:cxn modelId="{A019A4B4-3338-4DDC-B293-761E6E639268}" type="presParOf" srcId="{1E86B5F5-C525-4A58-80B1-B11A505E1BB1}" destId="{09AE7AD9-C5A1-4874-AD46-006A3C584291}" srcOrd="2" destOrd="0" presId="urn:microsoft.com/office/officeart/2005/8/layout/hProcess3"/>
    <dgm:cxn modelId="{3050D357-3BB5-4936-860C-17C3DA02D08A}" type="presParOf" srcId="{1E86B5F5-C525-4A58-80B1-B11A505E1BB1}" destId="{E4C4AC89-3050-4DDC-BA69-66281BB0C821}" srcOrd="3" destOrd="0" presId="urn:microsoft.com/office/officeart/2005/8/layout/hProcess3"/>
    <dgm:cxn modelId="{FC662696-EDC8-436A-B68E-96CADB94E2AD}" type="presParOf" srcId="{35DFDE02-5DFF-4CAA-973D-5D23390D04AB}" destId="{9D123B0F-7A06-4E11-901C-5951A150ACC6}" srcOrd="8" destOrd="0" presId="urn:microsoft.com/office/officeart/2005/8/layout/hProcess3"/>
    <dgm:cxn modelId="{F8F6BFD1-66F4-4E78-9C03-CF3B5C5DF57D}" type="presParOf" srcId="{35DFDE02-5DFF-4CAA-973D-5D23390D04AB}" destId="{547B0EC9-6A34-44C9-B577-8D3CEB1F8E08}" srcOrd="9" destOrd="0" presId="urn:microsoft.com/office/officeart/2005/8/layout/hProcess3"/>
    <dgm:cxn modelId="{9E65CFB4-900F-4417-96CF-56F9B32B6139}" type="presParOf" srcId="{35DFDE02-5DFF-4CAA-973D-5D23390D04AB}" destId="{C3096BF3-4756-43C4-BB71-438D6A0E077E}" srcOrd="10"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96BF3-4756-43C4-BB71-438D6A0E077E}">
      <dsp:nvSpPr>
        <dsp:cNvPr id="0" name=""/>
        <dsp:cNvSpPr/>
      </dsp:nvSpPr>
      <dsp:spPr>
        <a:xfrm>
          <a:off x="0" y="376684"/>
          <a:ext cx="5348513" cy="1848663"/>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D5EBD8-F2CC-43DA-88A3-DCD0BCA1EC57}">
      <dsp:nvSpPr>
        <dsp:cNvPr id="0" name=""/>
        <dsp:cNvSpPr/>
      </dsp:nvSpPr>
      <dsp:spPr>
        <a:xfrm>
          <a:off x="3398702" y="888763"/>
          <a:ext cx="953226" cy="77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marL="0" lvl="0" indent="0" algn="ctr" defTabSz="711200">
            <a:lnSpc>
              <a:spcPct val="90000"/>
            </a:lnSpc>
            <a:spcBef>
              <a:spcPct val="0"/>
            </a:spcBef>
            <a:spcAft>
              <a:spcPct val="35000"/>
            </a:spcAft>
            <a:buNone/>
          </a:pPr>
          <a:r>
            <a:rPr lang="en-IE" sz="1600" kern="1200" dirty="0"/>
            <a:t>PAM</a:t>
          </a:r>
        </a:p>
      </dsp:txBody>
      <dsp:txXfrm>
        <a:off x="3398702" y="888763"/>
        <a:ext cx="953226" cy="776566"/>
      </dsp:txXfrm>
    </dsp:sp>
    <dsp:sp modelId="{3FB6D56D-CC5A-45DB-8C38-FF623E548E4F}">
      <dsp:nvSpPr>
        <dsp:cNvPr id="0" name=""/>
        <dsp:cNvSpPr/>
      </dsp:nvSpPr>
      <dsp:spPr>
        <a:xfrm>
          <a:off x="2510191" y="907428"/>
          <a:ext cx="953226" cy="77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marL="0" lvl="0" indent="0" algn="ctr" defTabSz="711200">
            <a:lnSpc>
              <a:spcPct val="90000"/>
            </a:lnSpc>
            <a:spcBef>
              <a:spcPct val="0"/>
            </a:spcBef>
            <a:spcAft>
              <a:spcPct val="35000"/>
            </a:spcAft>
            <a:buNone/>
          </a:pPr>
          <a:r>
            <a:rPr lang="en-IE" sz="1600" kern="1200" dirty="0"/>
            <a:t>SSO</a:t>
          </a:r>
        </a:p>
      </dsp:txBody>
      <dsp:txXfrm>
        <a:off x="2510191" y="907428"/>
        <a:ext cx="953226" cy="776566"/>
      </dsp:txXfrm>
    </dsp:sp>
    <dsp:sp modelId="{916CBEA2-48CC-4B48-8991-909AB6850043}">
      <dsp:nvSpPr>
        <dsp:cNvPr id="0" name=""/>
        <dsp:cNvSpPr/>
      </dsp:nvSpPr>
      <dsp:spPr>
        <a:xfrm>
          <a:off x="1396536" y="874436"/>
          <a:ext cx="953226" cy="77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marL="0" lvl="0" indent="0" algn="ctr" defTabSz="711200">
            <a:lnSpc>
              <a:spcPct val="90000"/>
            </a:lnSpc>
            <a:spcBef>
              <a:spcPct val="0"/>
            </a:spcBef>
            <a:spcAft>
              <a:spcPct val="35000"/>
            </a:spcAft>
            <a:buNone/>
          </a:pPr>
          <a:r>
            <a:rPr lang="en-IE" sz="1600" kern="1200" dirty="0"/>
            <a:t>Multifactor</a:t>
          </a:r>
        </a:p>
      </dsp:txBody>
      <dsp:txXfrm>
        <a:off x="1396536" y="874436"/>
        <a:ext cx="953226" cy="776566"/>
      </dsp:txXfrm>
    </dsp:sp>
    <dsp:sp modelId="{1CC1BE5F-5DE7-4134-81C0-FA329A62BA3B}">
      <dsp:nvSpPr>
        <dsp:cNvPr id="0" name=""/>
        <dsp:cNvSpPr/>
      </dsp:nvSpPr>
      <dsp:spPr>
        <a:xfrm>
          <a:off x="296151" y="885587"/>
          <a:ext cx="953226" cy="77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marL="0" lvl="0" indent="0" algn="ctr" defTabSz="711200">
            <a:lnSpc>
              <a:spcPct val="90000"/>
            </a:lnSpc>
            <a:spcBef>
              <a:spcPct val="0"/>
            </a:spcBef>
            <a:spcAft>
              <a:spcPct val="35000"/>
            </a:spcAft>
            <a:buNone/>
          </a:pPr>
          <a:r>
            <a:rPr lang="en-IE" sz="1600" kern="1200" dirty="0"/>
            <a:t>Single Accounts</a:t>
          </a:r>
        </a:p>
      </dsp:txBody>
      <dsp:txXfrm>
        <a:off x="296151" y="885587"/>
        <a:ext cx="953226" cy="7765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930B-507F-35A8-E716-419A33DC3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CEEF92AB-8E8C-4224-4202-187C2EBFA2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5F16DD2A-7425-8C91-14CC-340F01866A62}"/>
              </a:ext>
            </a:extLst>
          </p:cNvPr>
          <p:cNvSpPr>
            <a:spLocks noGrp="1"/>
          </p:cNvSpPr>
          <p:nvPr>
            <p:ph type="dt" sz="half" idx="10"/>
          </p:nvPr>
        </p:nvSpPr>
        <p:spPr/>
        <p:txBody>
          <a:bodyPr/>
          <a:lstStyle/>
          <a:p>
            <a:fld id="{4EB617AA-8F50-4A27-A458-6A93CF5D9E50}" type="datetimeFigureOut">
              <a:rPr lang="en-IE" smtClean="0"/>
              <a:t>20/05/2022</a:t>
            </a:fld>
            <a:endParaRPr lang="en-IE"/>
          </a:p>
        </p:txBody>
      </p:sp>
      <p:sp>
        <p:nvSpPr>
          <p:cNvPr id="5" name="Footer Placeholder 4">
            <a:extLst>
              <a:ext uri="{FF2B5EF4-FFF2-40B4-BE49-F238E27FC236}">
                <a16:creationId xmlns:a16="http://schemas.microsoft.com/office/drawing/2014/main" id="{C8DF02FC-F424-5D9D-B236-C605230F65F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5940C15-E0A1-FDE0-4ECE-F068B6709D82}"/>
              </a:ext>
            </a:extLst>
          </p:cNvPr>
          <p:cNvSpPr>
            <a:spLocks noGrp="1"/>
          </p:cNvSpPr>
          <p:nvPr>
            <p:ph type="sldNum" sz="quarter" idx="12"/>
          </p:nvPr>
        </p:nvSpPr>
        <p:spPr/>
        <p:txBody>
          <a:bodyPr/>
          <a:lstStyle/>
          <a:p>
            <a:fld id="{8F102F1D-647D-44FC-A28D-0DDB20748793}" type="slidenum">
              <a:rPr lang="en-IE" smtClean="0"/>
              <a:t>‹#›</a:t>
            </a:fld>
            <a:endParaRPr lang="en-IE"/>
          </a:p>
        </p:txBody>
      </p:sp>
    </p:spTree>
    <p:extLst>
      <p:ext uri="{BB962C8B-B14F-4D97-AF65-F5344CB8AC3E}">
        <p14:creationId xmlns:p14="http://schemas.microsoft.com/office/powerpoint/2010/main" val="1009495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1F81-6775-FACD-182F-86B33F0AAB0C}"/>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631D3391-CE37-AB33-68F2-751EDB384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4B8732F-32BE-6B55-2795-8B68B9A0343E}"/>
              </a:ext>
            </a:extLst>
          </p:cNvPr>
          <p:cNvSpPr>
            <a:spLocks noGrp="1"/>
          </p:cNvSpPr>
          <p:nvPr>
            <p:ph type="dt" sz="half" idx="10"/>
          </p:nvPr>
        </p:nvSpPr>
        <p:spPr/>
        <p:txBody>
          <a:bodyPr/>
          <a:lstStyle/>
          <a:p>
            <a:fld id="{4EB617AA-8F50-4A27-A458-6A93CF5D9E50}" type="datetimeFigureOut">
              <a:rPr lang="en-IE" smtClean="0"/>
              <a:t>20/05/2022</a:t>
            </a:fld>
            <a:endParaRPr lang="en-IE"/>
          </a:p>
        </p:txBody>
      </p:sp>
      <p:sp>
        <p:nvSpPr>
          <p:cNvPr id="5" name="Footer Placeholder 4">
            <a:extLst>
              <a:ext uri="{FF2B5EF4-FFF2-40B4-BE49-F238E27FC236}">
                <a16:creationId xmlns:a16="http://schemas.microsoft.com/office/drawing/2014/main" id="{3A06BC0D-DFEE-09AC-9CD5-905CB1FA79A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C8D1479-AA60-98B7-7F83-57DC228EAC7D}"/>
              </a:ext>
            </a:extLst>
          </p:cNvPr>
          <p:cNvSpPr>
            <a:spLocks noGrp="1"/>
          </p:cNvSpPr>
          <p:nvPr>
            <p:ph type="sldNum" sz="quarter" idx="12"/>
          </p:nvPr>
        </p:nvSpPr>
        <p:spPr/>
        <p:txBody>
          <a:bodyPr/>
          <a:lstStyle/>
          <a:p>
            <a:fld id="{8F102F1D-647D-44FC-A28D-0DDB20748793}" type="slidenum">
              <a:rPr lang="en-IE" smtClean="0"/>
              <a:t>‹#›</a:t>
            </a:fld>
            <a:endParaRPr lang="en-IE"/>
          </a:p>
        </p:txBody>
      </p:sp>
    </p:spTree>
    <p:extLst>
      <p:ext uri="{BB962C8B-B14F-4D97-AF65-F5344CB8AC3E}">
        <p14:creationId xmlns:p14="http://schemas.microsoft.com/office/powerpoint/2010/main" val="133011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C0353-FB21-4A0A-5F78-B74D7282F8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043C655-0D4A-22ED-2F70-F531730E27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9222E41-64A7-0FAC-4A06-2736246832EF}"/>
              </a:ext>
            </a:extLst>
          </p:cNvPr>
          <p:cNvSpPr>
            <a:spLocks noGrp="1"/>
          </p:cNvSpPr>
          <p:nvPr>
            <p:ph type="dt" sz="half" idx="10"/>
          </p:nvPr>
        </p:nvSpPr>
        <p:spPr/>
        <p:txBody>
          <a:bodyPr/>
          <a:lstStyle/>
          <a:p>
            <a:fld id="{4EB617AA-8F50-4A27-A458-6A93CF5D9E50}" type="datetimeFigureOut">
              <a:rPr lang="en-IE" smtClean="0"/>
              <a:t>20/05/2022</a:t>
            </a:fld>
            <a:endParaRPr lang="en-IE"/>
          </a:p>
        </p:txBody>
      </p:sp>
      <p:sp>
        <p:nvSpPr>
          <p:cNvPr id="5" name="Footer Placeholder 4">
            <a:extLst>
              <a:ext uri="{FF2B5EF4-FFF2-40B4-BE49-F238E27FC236}">
                <a16:creationId xmlns:a16="http://schemas.microsoft.com/office/drawing/2014/main" id="{1F582208-1050-714D-21C5-D144942F7F7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1DE93D0-DDDF-2975-7D5C-64B39AA0AC53}"/>
              </a:ext>
            </a:extLst>
          </p:cNvPr>
          <p:cNvSpPr>
            <a:spLocks noGrp="1"/>
          </p:cNvSpPr>
          <p:nvPr>
            <p:ph type="sldNum" sz="quarter" idx="12"/>
          </p:nvPr>
        </p:nvSpPr>
        <p:spPr/>
        <p:txBody>
          <a:bodyPr/>
          <a:lstStyle/>
          <a:p>
            <a:fld id="{8F102F1D-647D-44FC-A28D-0DDB20748793}" type="slidenum">
              <a:rPr lang="en-IE" smtClean="0"/>
              <a:t>‹#›</a:t>
            </a:fld>
            <a:endParaRPr lang="en-IE"/>
          </a:p>
        </p:txBody>
      </p:sp>
    </p:spTree>
    <p:extLst>
      <p:ext uri="{BB962C8B-B14F-4D97-AF65-F5344CB8AC3E}">
        <p14:creationId xmlns:p14="http://schemas.microsoft.com/office/powerpoint/2010/main" val="133573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3FDB-B93E-4878-99BB-C998D345FD7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BA3A2CCB-96FA-2781-6278-4A11499C2A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854C95C-7349-0D97-874E-C416A66305FC}"/>
              </a:ext>
            </a:extLst>
          </p:cNvPr>
          <p:cNvSpPr>
            <a:spLocks noGrp="1"/>
          </p:cNvSpPr>
          <p:nvPr>
            <p:ph type="dt" sz="half" idx="10"/>
          </p:nvPr>
        </p:nvSpPr>
        <p:spPr/>
        <p:txBody>
          <a:bodyPr/>
          <a:lstStyle/>
          <a:p>
            <a:fld id="{4EB617AA-8F50-4A27-A458-6A93CF5D9E50}" type="datetimeFigureOut">
              <a:rPr lang="en-IE" smtClean="0"/>
              <a:t>20/05/2022</a:t>
            </a:fld>
            <a:endParaRPr lang="en-IE"/>
          </a:p>
        </p:txBody>
      </p:sp>
      <p:sp>
        <p:nvSpPr>
          <p:cNvPr id="5" name="Footer Placeholder 4">
            <a:extLst>
              <a:ext uri="{FF2B5EF4-FFF2-40B4-BE49-F238E27FC236}">
                <a16:creationId xmlns:a16="http://schemas.microsoft.com/office/drawing/2014/main" id="{BA8E1B17-211B-F70F-3922-2B0DBA15615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FC1329D-5FF0-92E7-4778-A7324FC0BBE8}"/>
              </a:ext>
            </a:extLst>
          </p:cNvPr>
          <p:cNvSpPr>
            <a:spLocks noGrp="1"/>
          </p:cNvSpPr>
          <p:nvPr>
            <p:ph type="sldNum" sz="quarter" idx="12"/>
          </p:nvPr>
        </p:nvSpPr>
        <p:spPr/>
        <p:txBody>
          <a:bodyPr/>
          <a:lstStyle/>
          <a:p>
            <a:fld id="{8F102F1D-647D-44FC-A28D-0DDB20748793}" type="slidenum">
              <a:rPr lang="en-IE" smtClean="0"/>
              <a:t>‹#›</a:t>
            </a:fld>
            <a:endParaRPr lang="en-IE"/>
          </a:p>
        </p:txBody>
      </p:sp>
    </p:spTree>
    <p:extLst>
      <p:ext uri="{BB962C8B-B14F-4D97-AF65-F5344CB8AC3E}">
        <p14:creationId xmlns:p14="http://schemas.microsoft.com/office/powerpoint/2010/main" val="230931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4EB7-D9A9-F262-C538-5EC53DCCA7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B160E69A-412B-1FA5-4341-75330DEF8B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0982E4-735F-96AC-3002-5BD7D17F95D7}"/>
              </a:ext>
            </a:extLst>
          </p:cNvPr>
          <p:cNvSpPr>
            <a:spLocks noGrp="1"/>
          </p:cNvSpPr>
          <p:nvPr>
            <p:ph type="dt" sz="half" idx="10"/>
          </p:nvPr>
        </p:nvSpPr>
        <p:spPr/>
        <p:txBody>
          <a:bodyPr/>
          <a:lstStyle/>
          <a:p>
            <a:fld id="{4EB617AA-8F50-4A27-A458-6A93CF5D9E50}" type="datetimeFigureOut">
              <a:rPr lang="en-IE" smtClean="0"/>
              <a:t>20/05/2022</a:t>
            </a:fld>
            <a:endParaRPr lang="en-IE"/>
          </a:p>
        </p:txBody>
      </p:sp>
      <p:sp>
        <p:nvSpPr>
          <p:cNvPr id="5" name="Footer Placeholder 4">
            <a:extLst>
              <a:ext uri="{FF2B5EF4-FFF2-40B4-BE49-F238E27FC236}">
                <a16:creationId xmlns:a16="http://schemas.microsoft.com/office/drawing/2014/main" id="{2852E447-0555-ADF1-0E73-E40859716D8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1681915-5C5A-3875-4499-8505B6899D69}"/>
              </a:ext>
            </a:extLst>
          </p:cNvPr>
          <p:cNvSpPr>
            <a:spLocks noGrp="1"/>
          </p:cNvSpPr>
          <p:nvPr>
            <p:ph type="sldNum" sz="quarter" idx="12"/>
          </p:nvPr>
        </p:nvSpPr>
        <p:spPr/>
        <p:txBody>
          <a:bodyPr/>
          <a:lstStyle/>
          <a:p>
            <a:fld id="{8F102F1D-647D-44FC-A28D-0DDB20748793}" type="slidenum">
              <a:rPr lang="en-IE" smtClean="0"/>
              <a:t>‹#›</a:t>
            </a:fld>
            <a:endParaRPr lang="en-IE"/>
          </a:p>
        </p:txBody>
      </p:sp>
    </p:spTree>
    <p:extLst>
      <p:ext uri="{BB962C8B-B14F-4D97-AF65-F5344CB8AC3E}">
        <p14:creationId xmlns:p14="http://schemas.microsoft.com/office/powerpoint/2010/main" val="26915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A763-1512-C291-F826-6D74957FC8C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6D7B76FA-41AB-147B-EB07-EE35D18DE0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EF609698-B3AB-B32A-8612-45774AA742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3B21A147-78C5-609B-31B3-71098EC8602F}"/>
              </a:ext>
            </a:extLst>
          </p:cNvPr>
          <p:cNvSpPr>
            <a:spLocks noGrp="1"/>
          </p:cNvSpPr>
          <p:nvPr>
            <p:ph type="dt" sz="half" idx="10"/>
          </p:nvPr>
        </p:nvSpPr>
        <p:spPr/>
        <p:txBody>
          <a:bodyPr/>
          <a:lstStyle/>
          <a:p>
            <a:fld id="{4EB617AA-8F50-4A27-A458-6A93CF5D9E50}" type="datetimeFigureOut">
              <a:rPr lang="en-IE" smtClean="0"/>
              <a:t>20/05/2022</a:t>
            </a:fld>
            <a:endParaRPr lang="en-IE"/>
          </a:p>
        </p:txBody>
      </p:sp>
      <p:sp>
        <p:nvSpPr>
          <p:cNvPr id="6" name="Footer Placeholder 5">
            <a:extLst>
              <a:ext uri="{FF2B5EF4-FFF2-40B4-BE49-F238E27FC236}">
                <a16:creationId xmlns:a16="http://schemas.microsoft.com/office/drawing/2014/main" id="{CCC3F368-88AF-76EB-1A40-016F15B502FA}"/>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F6055970-B751-177B-C039-8729948D7A43}"/>
              </a:ext>
            </a:extLst>
          </p:cNvPr>
          <p:cNvSpPr>
            <a:spLocks noGrp="1"/>
          </p:cNvSpPr>
          <p:nvPr>
            <p:ph type="sldNum" sz="quarter" idx="12"/>
          </p:nvPr>
        </p:nvSpPr>
        <p:spPr/>
        <p:txBody>
          <a:bodyPr/>
          <a:lstStyle/>
          <a:p>
            <a:fld id="{8F102F1D-647D-44FC-A28D-0DDB20748793}" type="slidenum">
              <a:rPr lang="en-IE" smtClean="0"/>
              <a:t>‹#›</a:t>
            </a:fld>
            <a:endParaRPr lang="en-IE"/>
          </a:p>
        </p:txBody>
      </p:sp>
    </p:spTree>
    <p:extLst>
      <p:ext uri="{BB962C8B-B14F-4D97-AF65-F5344CB8AC3E}">
        <p14:creationId xmlns:p14="http://schemas.microsoft.com/office/powerpoint/2010/main" val="937467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FB7E-7C97-7661-9C48-C83CEB82229B}"/>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0E714C0E-0C73-68D3-F120-CD71D33159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2ADEEF-37EB-3E91-EF14-9A62A3FF40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B9C94F6E-5441-2887-53F7-0347F3A810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1F0764-6F84-04EE-B9DF-B1F80B863C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6DCBBA57-B300-36E4-9EFA-B61C795F8B6A}"/>
              </a:ext>
            </a:extLst>
          </p:cNvPr>
          <p:cNvSpPr>
            <a:spLocks noGrp="1"/>
          </p:cNvSpPr>
          <p:nvPr>
            <p:ph type="dt" sz="half" idx="10"/>
          </p:nvPr>
        </p:nvSpPr>
        <p:spPr/>
        <p:txBody>
          <a:bodyPr/>
          <a:lstStyle/>
          <a:p>
            <a:fld id="{4EB617AA-8F50-4A27-A458-6A93CF5D9E50}" type="datetimeFigureOut">
              <a:rPr lang="en-IE" smtClean="0"/>
              <a:t>20/05/2022</a:t>
            </a:fld>
            <a:endParaRPr lang="en-IE"/>
          </a:p>
        </p:txBody>
      </p:sp>
      <p:sp>
        <p:nvSpPr>
          <p:cNvPr id="8" name="Footer Placeholder 7">
            <a:extLst>
              <a:ext uri="{FF2B5EF4-FFF2-40B4-BE49-F238E27FC236}">
                <a16:creationId xmlns:a16="http://schemas.microsoft.com/office/drawing/2014/main" id="{99FF176D-7030-CBA1-5C9F-6B3D17E64154}"/>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8C9CFD9E-9966-B1DF-F10E-E0147FA603FD}"/>
              </a:ext>
            </a:extLst>
          </p:cNvPr>
          <p:cNvSpPr>
            <a:spLocks noGrp="1"/>
          </p:cNvSpPr>
          <p:nvPr>
            <p:ph type="sldNum" sz="quarter" idx="12"/>
          </p:nvPr>
        </p:nvSpPr>
        <p:spPr/>
        <p:txBody>
          <a:bodyPr/>
          <a:lstStyle/>
          <a:p>
            <a:fld id="{8F102F1D-647D-44FC-A28D-0DDB20748793}" type="slidenum">
              <a:rPr lang="en-IE" smtClean="0"/>
              <a:t>‹#›</a:t>
            </a:fld>
            <a:endParaRPr lang="en-IE"/>
          </a:p>
        </p:txBody>
      </p:sp>
    </p:spTree>
    <p:extLst>
      <p:ext uri="{BB962C8B-B14F-4D97-AF65-F5344CB8AC3E}">
        <p14:creationId xmlns:p14="http://schemas.microsoft.com/office/powerpoint/2010/main" val="49964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7076-55AC-EE36-FC0A-B07AC4FB7F88}"/>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901BFFC1-33C1-A395-679A-E63D6BE4F119}"/>
              </a:ext>
            </a:extLst>
          </p:cNvPr>
          <p:cNvSpPr>
            <a:spLocks noGrp="1"/>
          </p:cNvSpPr>
          <p:nvPr>
            <p:ph type="dt" sz="half" idx="10"/>
          </p:nvPr>
        </p:nvSpPr>
        <p:spPr/>
        <p:txBody>
          <a:bodyPr/>
          <a:lstStyle/>
          <a:p>
            <a:fld id="{4EB617AA-8F50-4A27-A458-6A93CF5D9E50}" type="datetimeFigureOut">
              <a:rPr lang="en-IE" smtClean="0"/>
              <a:t>20/05/2022</a:t>
            </a:fld>
            <a:endParaRPr lang="en-IE"/>
          </a:p>
        </p:txBody>
      </p:sp>
      <p:sp>
        <p:nvSpPr>
          <p:cNvPr id="4" name="Footer Placeholder 3">
            <a:extLst>
              <a:ext uri="{FF2B5EF4-FFF2-40B4-BE49-F238E27FC236}">
                <a16:creationId xmlns:a16="http://schemas.microsoft.com/office/drawing/2014/main" id="{76CF7FB7-91E7-C0B5-6473-EC508E50E0A4}"/>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D8A6889A-8F28-FD38-FAEF-2B37F107E77E}"/>
              </a:ext>
            </a:extLst>
          </p:cNvPr>
          <p:cNvSpPr>
            <a:spLocks noGrp="1"/>
          </p:cNvSpPr>
          <p:nvPr>
            <p:ph type="sldNum" sz="quarter" idx="12"/>
          </p:nvPr>
        </p:nvSpPr>
        <p:spPr/>
        <p:txBody>
          <a:bodyPr/>
          <a:lstStyle/>
          <a:p>
            <a:fld id="{8F102F1D-647D-44FC-A28D-0DDB20748793}" type="slidenum">
              <a:rPr lang="en-IE" smtClean="0"/>
              <a:t>‹#›</a:t>
            </a:fld>
            <a:endParaRPr lang="en-IE"/>
          </a:p>
        </p:txBody>
      </p:sp>
    </p:spTree>
    <p:extLst>
      <p:ext uri="{BB962C8B-B14F-4D97-AF65-F5344CB8AC3E}">
        <p14:creationId xmlns:p14="http://schemas.microsoft.com/office/powerpoint/2010/main" val="2540097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9909-A3D4-FF6E-E5E5-19BFD399279A}"/>
              </a:ext>
            </a:extLst>
          </p:cNvPr>
          <p:cNvSpPr>
            <a:spLocks noGrp="1"/>
          </p:cNvSpPr>
          <p:nvPr>
            <p:ph type="dt" sz="half" idx="10"/>
          </p:nvPr>
        </p:nvSpPr>
        <p:spPr/>
        <p:txBody>
          <a:bodyPr/>
          <a:lstStyle/>
          <a:p>
            <a:fld id="{4EB617AA-8F50-4A27-A458-6A93CF5D9E50}" type="datetimeFigureOut">
              <a:rPr lang="en-IE" smtClean="0"/>
              <a:t>20/05/2022</a:t>
            </a:fld>
            <a:endParaRPr lang="en-IE"/>
          </a:p>
        </p:txBody>
      </p:sp>
      <p:sp>
        <p:nvSpPr>
          <p:cNvPr id="3" name="Footer Placeholder 2">
            <a:extLst>
              <a:ext uri="{FF2B5EF4-FFF2-40B4-BE49-F238E27FC236}">
                <a16:creationId xmlns:a16="http://schemas.microsoft.com/office/drawing/2014/main" id="{9C8BD3E1-D1D2-4863-13E7-7EF87103D2AD}"/>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CEBABE7D-4E7B-A092-07A2-E3D5A81427AE}"/>
              </a:ext>
            </a:extLst>
          </p:cNvPr>
          <p:cNvSpPr>
            <a:spLocks noGrp="1"/>
          </p:cNvSpPr>
          <p:nvPr>
            <p:ph type="sldNum" sz="quarter" idx="12"/>
          </p:nvPr>
        </p:nvSpPr>
        <p:spPr/>
        <p:txBody>
          <a:bodyPr/>
          <a:lstStyle/>
          <a:p>
            <a:fld id="{8F102F1D-647D-44FC-A28D-0DDB20748793}" type="slidenum">
              <a:rPr lang="en-IE" smtClean="0"/>
              <a:t>‹#›</a:t>
            </a:fld>
            <a:endParaRPr lang="en-IE"/>
          </a:p>
        </p:txBody>
      </p:sp>
    </p:spTree>
    <p:extLst>
      <p:ext uri="{BB962C8B-B14F-4D97-AF65-F5344CB8AC3E}">
        <p14:creationId xmlns:p14="http://schemas.microsoft.com/office/powerpoint/2010/main" val="237279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E288-9B0F-5FF1-BEC7-16C4A1E61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EEDEED65-08D4-BDE6-E504-EB49060E09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DA0C09C4-B472-209C-5E8B-2AF4CFBCA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9E113-C799-902E-DECD-2A37F138ABF5}"/>
              </a:ext>
            </a:extLst>
          </p:cNvPr>
          <p:cNvSpPr>
            <a:spLocks noGrp="1"/>
          </p:cNvSpPr>
          <p:nvPr>
            <p:ph type="dt" sz="half" idx="10"/>
          </p:nvPr>
        </p:nvSpPr>
        <p:spPr/>
        <p:txBody>
          <a:bodyPr/>
          <a:lstStyle/>
          <a:p>
            <a:fld id="{4EB617AA-8F50-4A27-A458-6A93CF5D9E50}" type="datetimeFigureOut">
              <a:rPr lang="en-IE" smtClean="0"/>
              <a:t>20/05/2022</a:t>
            </a:fld>
            <a:endParaRPr lang="en-IE"/>
          </a:p>
        </p:txBody>
      </p:sp>
      <p:sp>
        <p:nvSpPr>
          <p:cNvPr id="6" name="Footer Placeholder 5">
            <a:extLst>
              <a:ext uri="{FF2B5EF4-FFF2-40B4-BE49-F238E27FC236}">
                <a16:creationId xmlns:a16="http://schemas.microsoft.com/office/drawing/2014/main" id="{20D4949C-4664-E80F-B554-1D3119B479F6}"/>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B6929045-ADCD-530E-4AFA-38D1F3FC772C}"/>
              </a:ext>
            </a:extLst>
          </p:cNvPr>
          <p:cNvSpPr>
            <a:spLocks noGrp="1"/>
          </p:cNvSpPr>
          <p:nvPr>
            <p:ph type="sldNum" sz="quarter" idx="12"/>
          </p:nvPr>
        </p:nvSpPr>
        <p:spPr/>
        <p:txBody>
          <a:bodyPr/>
          <a:lstStyle/>
          <a:p>
            <a:fld id="{8F102F1D-647D-44FC-A28D-0DDB20748793}" type="slidenum">
              <a:rPr lang="en-IE" smtClean="0"/>
              <a:t>‹#›</a:t>
            </a:fld>
            <a:endParaRPr lang="en-IE"/>
          </a:p>
        </p:txBody>
      </p:sp>
    </p:spTree>
    <p:extLst>
      <p:ext uri="{BB962C8B-B14F-4D97-AF65-F5344CB8AC3E}">
        <p14:creationId xmlns:p14="http://schemas.microsoft.com/office/powerpoint/2010/main" val="186980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CC05-4A8D-59D6-00EC-F50B3D6A8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7BDB6302-4694-049C-3F53-A086026264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400301E1-84E1-F284-3969-1E358121A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8C539B-B2E8-1F05-ACDF-902A4346BF70}"/>
              </a:ext>
            </a:extLst>
          </p:cNvPr>
          <p:cNvSpPr>
            <a:spLocks noGrp="1"/>
          </p:cNvSpPr>
          <p:nvPr>
            <p:ph type="dt" sz="half" idx="10"/>
          </p:nvPr>
        </p:nvSpPr>
        <p:spPr/>
        <p:txBody>
          <a:bodyPr/>
          <a:lstStyle/>
          <a:p>
            <a:fld id="{4EB617AA-8F50-4A27-A458-6A93CF5D9E50}" type="datetimeFigureOut">
              <a:rPr lang="en-IE" smtClean="0"/>
              <a:t>20/05/2022</a:t>
            </a:fld>
            <a:endParaRPr lang="en-IE"/>
          </a:p>
        </p:txBody>
      </p:sp>
      <p:sp>
        <p:nvSpPr>
          <p:cNvPr id="6" name="Footer Placeholder 5">
            <a:extLst>
              <a:ext uri="{FF2B5EF4-FFF2-40B4-BE49-F238E27FC236}">
                <a16:creationId xmlns:a16="http://schemas.microsoft.com/office/drawing/2014/main" id="{1E194A07-13DC-068C-F3B7-F7F1FDD3796A}"/>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063AA39-C42D-3F4A-233E-9D48F17618D0}"/>
              </a:ext>
            </a:extLst>
          </p:cNvPr>
          <p:cNvSpPr>
            <a:spLocks noGrp="1"/>
          </p:cNvSpPr>
          <p:nvPr>
            <p:ph type="sldNum" sz="quarter" idx="12"/>
          </p:nvPr>
        </p:nvSpPr>
        <p:spPr/>
        <p:txBody>
          <a:bodyPr/>
          <a:lstStyle/>
          <a:p>
            <a:fld id="{8F102F1D-647D-44FC-A28D-0DDB20748793}" type="slidenum">
              <a:rPr lang="en-IE" smtClean="0"/>
              <a:t>‹#›</a:t>
            </a:fld>
            <a:endParaRPr lang="en-IE"/>
          </a:p>
        </p:txBody>
      </p:sp>
    </p:spTree>
    <p:extLst>
      <p:ext uri="{BB962C8B-B14F-4D97-AF65-F5344CB8AC3E}">
        <p14:creationId xmlns:p14="http://schemas.microsoft.com/office/powerpoint/2010/main" val="209142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60D8B-3AB5-7263-AA4E-2C4FFBF3FE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C4ADCA33-63F6-283B-CA3C-160F349537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E60F84D-F37B-0E16-A63C-5180F2E8F7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617AA-8F50-4A27-A458-6A93CF5D9E50}" type="datetimeFigureOut">
              <a:rPr lang="en-IE" smtClean="0"/>
              <a:t>20/05/2022</a:t>
            </a:fld>
            <a:endParaRPr lang="en-IE"/>
          </a:p>
        </p:txBody>
      </p:sp>
      <p:sp>
        <p:nvSpPr>
          <p:cNvPr id="5" name="Footer Placeholder 4">
            <a:extLst>
              <a:ext uri="{FF2B5EF4-FFF2-40B4-BE49-F238E27FC236}">
                <a16:creationId xmlns:a16="http://schemas.microsoft.com/office/drawing/2014/main" id="{0B8F25B5-AD87-44D0-8518-F76EC062D9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CC513BEA-B9E2-B055-6E13-4726A6F755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102F1D-647D-44FC-A28D-0DDB20748793}" type="slidenum">
              <a:rPr lang="en-IE" smtClean="0"/>
              <a:t>‹#›</a:t>
            </a:fld>
            <a:endParaRPr lang="en-IE"/>
          </a:p>
        </p:txBody>
      </p:sp>
    </p:spTree>
    <p:extLst>
      <p:ext uri="{BB962C8B-B14F-4D97-AF65-F5344CB8AC3E}">
        <p14:creationId xmlns:p14="http://schemas.microsoft.com/office/powerpoint/2010/main" val="1887833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2" name="TextBox 1">
            <a:extLst>
              <a:ext uri="{FF2B5EF4-FFF2-40B4-BE49-F238E27FC236}">
                <a16:creationId xmlns:a16="http://schemas.microsoft.com/office/drawing/2014/main" id="{9EEA22B1-7EB1-4C9A-759C-9AA0F8A28764}"/>
              </a:ext>
            </a:extLst>
          </p:cNvPr>
          <p:cNvSpPr txBox="1"/>
          <p:nvPr/>
        </p:nvSpPr>
        <p:spPr>
          <a:xfrm>
            <a:off x="1841240" y="1674674"/>
            <a:ext cx="8826759" cy="2862322"/>
          </a:xfrm>
          <a:prstGeom prst="rect">
            <a:avLst/>
          </a:prstGeom>
          <a:noFill/>
        </p:spPr>
        <p:txBody>
          <a:bodyPr wrap="square" rtlCol="0">
            <a:spAutoFit/>
          </a:bodyPr>
          <a:lstStyle/>
          <a:p>
            <a:r>
              <a:rPr lang="en-IE" b="1" u="sng" dirty="0"/>
              <a:t>Who am I ? </a:t>
            </a:r>
          </a:p>
          <a:p>
            <a:r>
              <a:rPr lang="en-IE" dirty="0"/>
              <a:t>My name is Paul Horgan and I work as an IT Manager for an MSP based in Cork</a:t>
            </a:r>
          </a:p>
          <a:p>
            <a:r>
              <a:rPr lang="en-IE" dirty="0"/>
              <a:t>For those who care about such things, I currently hold CISSP and PMP certifications</a:t>
            </a:r>
          </a:p>
          <a:p>
            <a:r>
              <a:rPr lang="en-IE" dirty="0"/>
              <a:t>Previously I have held Microsoft and Cisco accreditations</a:t>
            </a:r>
          </a:p>
          <a:p>
            <a:endParaRPr lang="en-IE" dirty="0"/>
          </a:p>
          <a:p>
            <a:r>
              <a:rPr lang="en-IE" dirty="0"/>
              <a:t>Information Security is not my full time job, yet.</a:t>
            </a:r>
          </a:p>
          <a:p>
            <a:r>
              <a:rPr lang="en-IE" dirty="0"/>
              <a:t>I do this as a hobby, which should tell you all you need to know about my personality.</a:t>
            </a:r>
          </a:p>
          <a:p>
            <a:endParaRPr lang="en-IE" dirty="0"/>
          </a:p>
          <a:p>
            <a:r>
              <a:rPr lang="en-IE" dirty="0"/>
              <a:t>I am active on THM, HTB and Offensive Security’s proving grounds platforms</a:t>
            </a:r>
          </a:p>
          <a:p>
            <a:r>
              <a:rPr lang="en-IE" dirty="0"/>
              <a:t>I like CTF’s and I am on twitter: @pauliehorgan </a:t>
            </a:r>
          </a:p>
        </p:txBody>
      </p:sp>
    </p:spTree>
    <p:extLst>
      <p:ext uri="{BB962C8B-B14F-4D97-AF65-F5344CB8AC3E}">
        <p14:creationId xmlns:p14="http://schemas.microsoft.com/office/powerpoint/2010/main" val="31149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pic>
        <p:nvPicPr>
          <p:cNvPr id="12" name="Picture 11">
            <a:extLst>
              <a:ext uri="{FF2B5EF4-FFF2-40B4-BE49-F238E27FC236}">
                <a16:creationId xmlns:a16="http://schemas.microsoft.com/office/drawing/2014/main" id="{70159130-445F-7BAB-78E7-090A1628CF6B}"/>
              </a:ext>
            </a:extLst>
          </p:cNvPr>
          <p:cNvPicPr>
            <a:picLocks noChangeAspect="1"/>
          </p:cNvPicPr>
          <p:nvPr/>
        </p:nvPicPr>
        <p:blipFill>
          <a:blip r:embed="rId2"/>
          <a:stretch>
            <a:fillRect/>
          </a:stretch>
        </p:blipFill>
        <p:spPr>
          <a:xfrm>
            <a:off x="5038725" y="1828800"/>
            <a:ext cx="6945374" cy="3470304"/>
          </a:xfrm>
          <a:prstGeom prst="rect">
            <a:avLst/>
          </a:prstGeom>
        </p:spPr>
      </p:pic>
      <p:sp>
        <p:nvSpPr>
          <p:cNvPr id="13" name="TextBox 12">
            <a:extLst>
              <a:ext uri="{FF2B5EF4-FFF2-40B4-BE49-F238E27FC236}">
                <a16:creationId xmlns:a16="http://schemas.microsoft.com/office/drawing/2014/main" id="{400824FE-89FC-77BA-D4E5-0AA7E7BDE897}"/>
              </a:ext>
            </a:extLst>
          </p:cNvPr>
          <p:cNvSpPr txBox="1"/>
          <p:nvPr/>
        </p:nvSpPr>
        <p:spPr>
          <a:xfrm>
            <a:off x="352425" y="417790"/>
            <a:ext cx="7896225" cy="369332"/>
          </a:xfrm>
          <a:prstGeom prst="rect">
            <a:avLst/>
          </a:prstGeom>
          <a:noFill/>
        </p:spPr>
        <p:txBody>
          <a:bodyPr wrap="square" rtlCol="0">
            <a:spAutoFit/>
          </a:bodyPr>
          <a:lstStyle/>
          <a:p>
            <a:r>
              <a:rPr lang="en-IE" b="1" u="sng" dirty="0"/>
              <a:t>Application control</a:t>
            </a:r>
          </a:p>
        </p:txBody>
      </p:sp>
      <p:sp>
        <p:nvSpPr>
          <p:cNvPr id="14" name="TextBox 13">
            <a:extLst>
              <a:ext uri="{FF2B5EF4-FFF2-40B4-BE49-F238E27FC236}">
                <a16:creationId xmlns:a16="http://schemas.microsoft.com/office/drawing/2014/main" id="{740BF545-9958-BAB9-F1E2-9667EB834592}"/>
              </a:ext>
            </a:extLst>
          </p:cNvPr>
          <p:cNvSpPr txBox="1"/>
          <p:nvPr/>
        </p:nvSpPr>
        <p:spPr>
          <a:xfrm>
            <a:off x="352425" y="1828800"/>
            <a:ext cx="4171950" cy="2585323"/>
          </a:xfrm>
          <a:prstGeom prst="rect">
            <a:avLst/>
          </a:prstGeom>
          <a:noFill/>
        </p:spPr>
        <p:txBody>
          <a:bodyPr wrap="square" rtlCol="0">
            <a:spAutoFit/>
          </a:bodyPr>
          <a:lstStyle/>
          <a:p>
            <a:r>
              <a:rPr lang="en-IE" dirty="0"/>
              <a:t>Azure can control access to a lot of apps.</a:t>
            </a:r>
          </a:p>
          <a:p>
            <a:r>
              <a:rPr lang="en-IE" dirty="0"/>
              <a:t>Like in the previous slides it can block sessions, demand you re-authenticate or send a 2FA request.</a:t>
            </a:r>
          </a:p>
          <a:p>
            <a:endParaRPr lang="en-IE" dirty="0"/>
          </a:p>
          <a:p>
            <a:r>
              <a:rPr lang="en-IE" dirty="0"/>
              <a:t>You can also publish custom apps</a:t>
            </a:r>
          </a:p>
          <a:p>
            <a:endParaRPr lang="en-IE" dirty="0"/>
          </a:p>
          <a:p>
            <a:r>
              <a:rPr lang="en-IE" dirty="0"/>
              <a:t>You can make certain apps only available during business hours</a:t>
            </a:r>
          </a:p>
        </p:txBody>
      </p:sp>
    </p:spTree>
    <p:extLst>
      <p:ext uri="{BB962C8B-B14F-4D97-AF65-F5344CB8AC3E}">
        <p14:creationId xmlns:p14="http://schemas.microsoft.com/office/powerpoint/2010/main" val="329458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pic>
        <p:nvPicPr>
          <p:cNvPr id="3" name="Picture 2">
            <a:extLst>
              <a:ext uri="{FF2B5EF4-FFF2-40B4-BE49-F238E27FC236}">
                <a16:creationId xmlns:a16="http://schemas.microsoft.com/office/drawing/2014/main" id="{BF6E6175-4495-9B40-A196-521236D24B8A}"/>
              </a:ext>
            </a:extLst>
          </p:cNvPr>
          <p:cNvPicPr>
            <a:picLocks noChangeAspect="1"/>
          </p:cNvPicPr>
          <p:nvPr/>
        </p:nvPicPr>
        <p:blipFill>
          <a:blip r:embed="rId2"/>
          <a:stretch>
            <a:fillRect/>
          </a:stretch>
        </p:blipFill>
        <p:spPr>
          <a:xfrm>
            <a:off x="6682320" y="1290844"/>
            <a:ext cx="4747453" cy="5195682"/>
          </a:xfrm>
          <a:prstGeom prst="rect">
            <a:avLst/>
          </a:prstGeom>
        </p:spPr>
      </p:pic>
      <p:sp>
        <p:nvSpPr>
          <p:cNvPr id="5" name="TextBox 4">
            <a:extLst>
              <a:ext uri="{FF2B5EF4-FFF2-40B4-BE49-F238E27FC236}">
                <a16:creationId xmlns:a16="http://schemas.microsoft.com/office/drawing/2014/main" id="{3E4420A3-5007-414C-0A0E-29EA1B84711F}"/>
              </a:ext>
            </a:extLst>
          </p:cNvPr>
          <p:cNvSpPr txBox="1"/>
          <p:nvPr/>
        </p:nvSpPr>
        <p:spPr>
          <a:xfrm>
            <a:off x="583594" y="371474"/>
            <a:ext cx="7561194" cy="369332"/>
          </a:xfrm>
          <a:prstGeom prst="rect">
            <a:avLst/>
          </a:prstGeom>
          <a:noFill/>
        </p:spPr>
        <p:txBody>
          <a:bodyPr wrap="square" rtlCol="0">
            <a:spAutoFit/>
          </a:bodyPr>
          <a:lstStyle/>
          <a:p>
            <a:r>
              <a:rPr lang="en-IE" b="1" u="sng" dirty="0"/>
              <a:t>Conditional Access Policies</a:t>
            </a:r>
          </a:p>
        </p:txBody>
      </p:sp>
      <p:pic>
        <p:nvPicPr>
          <p:cNvPr id="7" name="Picture 6">
            <a:extLst>
              <a:ext uri="{FF2B5EF4-FFF2-40B4-BE49-F238E27FC236}">
                <a16:creationId xmlns:a16="http://schemas.microsoft.com/office/drawing/2014/main" id="{33751200-2CCB-4090-1B9E-AC4D5F311DA3}"/>
              </a:ext>
            </a:extLst>
          </p:cNvPr>
          <p:cNvPicPr>
            <a:picLocks noChangeAspect="1"/>
          </p:cNvPicPr>
          <p:nvPr/>
        </p:nvPicPr>
        <p:blipFill>
          <a:blip r:embed="rId3"/>
          <a:stretch>
            <a:fillRect/>
          </a:stretch>
        </p:blipFill>
        <p:spPr>
          <a:xfrm>
            <a:off x="583594" y="1290844"/>
            <a:ext cx="5188556" cy="5195682"/>
          </a:xfrm>
          <a:prstGeom prst="rect">
            <a:avLst/>
          </a:prstGeom>
        </p:spPr>
      </p:pic>
    </p:spTree>
    <p:extLst>
      <p:ext uri="{BB962C8B-B14F-4D97-AF65-F5344CB8AC3E}">
        <p14:creationId xmlns:p14="http://schemas.microsoft.com/office/powerpoint/2010/main" val="27037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pic>
        <p:nvPicPr>
          <p:cNvPr id="3" name="Picture 2">
            <a:extLst>
              <a:ext uri="{FF2B5EF4-FFF2-40B4-BE49-F238E27FC236}">
                <a16:creationId xmlns:a16="http://schemas.microsoft.com/office/drawing/2014/main" id="{A1EE02A7-4D2C-6136-38D1-F711FE3ED752}"/>
              </a:ext>
            </a:extLst>
          </p:cNvPr>
          <p:cNvPicPr>
            <a:picLocks noChangeAspect="1"/>
          </p:cNvPicPr>
          <p:nvPr/>
        </p:nvPicPr>
        <p:blipFill>
          <a:blip r:embed="rId2"/>
          <a:stretch>
            <a:fillRect/>
          </a:stretch>
        </p:blipFill>
        <p:spPr>
          <a:xfrm>
            <a:off x="1911303" y="1459415"/>
            <a:ext cx="7285084" cy="5017585"/>
          </a:xfrm>
          <a:prstGeom prst="rect">
            <a:avLst/>
          </a:prstGeom>
        </p:spPr>
      </p:pic>
      <p:sp>
        <p:nvSpPr>
          <p:cNvPr id="5" name="TextBox 4">
            <a:extLst>
              <a:ext uri="{FF2B5EF4-FFF2-40B4-BE49-F238E27FC236}">
                <a16:creationId xmlns:a16="http://schemas.microsoft.com/office/drawing/2014/main" id="{CED9E220-7128-AE87-2445-22D1E4C57B33}"/>
              </a:ext>
            </a:extLst>
          </p:cNvPr>
          <p:cNvSpPr txBox="1"/>
          <p:nvPr/>
        </p:nvSpPr>
        <p:spPr>
          <a:xfrm>
            <a:off x="838200" y="602456"/>
            <a:ext cx="8020050" cy="369332"/>
          </a:xfrm>
          <a:prstGeom prst="rect">
            <a:avLst/>
          </a:prstGeom>
          <a:noFill/>
        </p:spPr>
        <p:txBody>
          <a:bodyPr wrap="square" rtlCol="0">
            <a:spAutoFit/>
          </a:bodyPr>
          <a:lstStyle/>
          <a:p>
            <a:r>
              <a:rPr lang="en-IE" b="1" u="sng" dirty="0"/>
              <a:t>Endpoint compliance</a:t>
            </a:r>
          </a:p>
        </p:txBody>
      </p:sp>
    </p:spTree>
    <p:extLst>
      <p:ext uri="{BB962C8B-B14F-4D97-AF65-F5344CB8AC3E}">
        <p14:creationId xmlns:p14="http://schemas.microsoft.com/office/powerpoint/2010/main" val="1294460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3" name="TextBox 2">
            <a:extLst>
              <a:ext uri="{FF2B5EF4-FFF2-40B4-BE49-F238E27FC236}">
                <a16:creationId xmlns:a16="http://schemas.microsoft.com/office/drawing/2014/main" id="{7F12BA1C-F3D7-B765-A1CE-87142EAD0951}"/>
              </a:ext>
            </a:extLst>
          </p:cNvPr>
          <p:cNvSpPr txBox="1"/>
          <p:nvPr/>
        </p:nvSpPr>
        <p:spPr>
          <a:xfrm>
            <a:off x="789797" y="495494"/>
            <a:ext cx="7600950" cy="369332"/>
          </a:xfrm>
          <a:prstGeom prst="rect">
            <a:avLst/>
          </a:prstGeom>
          <a:noFill/>
        </p:spPr>
        <p:txBody>
          <a:bodyPr wrap="square" rtlCol="0">
            <a:spAutoFit/>
          </a:bodyPr>
          <a:lstStyle/>
          <a:p>
            <a:r>
              <a:rPr lang="en-IE" b="1" u="sng" dirty="0"/>
              <a:t>Data Protection</a:t>
            </a:r>
          </a:p>
        </p:txBody>
      </p:sp>
      <p:sp>
        <p:nvSpPr>
          <p:cNvPr id="5" name="TextBox 4">
            <a:extLst>
              <a:ext uri="{FF2B5EF4-FFF2-40B4-BE49-F238E27FC236}">
                <a16:creationId xmlns:a16="http://schemas.microsoft.com/office/drawing/2014/main" id="{427D69B5-4BF3-08E6-A5A9-770528697315}"/>
              </a:ext>
            </a:extLst>
          </p:cNvPr>
          <p:cNvSpPr txBox="1"/>
          <p:nvPr/>
        </p:nvSpPr>
        <p:spPr>
          <a:xfrm>
            <a:off x="789797" y="1194318"/>
            <a:ext cx="8154955" cy="646331"/>
          </a:xfrm>
          <a:prstGeom prst="rect">
            <a:avLst/>
          </a:prstGeom>
          <a:noFill/>
        </p:spPr>
        <p:txBody>
          <a:bodyPr wrap="square" rtlCol="0">
            <a:spAutoFit/>
          </a:bodyPr>
          <a:lstStyle/>
          <a:p>
            <a:r>
              <a:rPr lang="en-IE" dirty="0"/>
              <a:t>The real aim of all this is to protect data.</a:t>
            </a:r>
          </a:p>
          <a:p>
            <a:r>
              <a:rPr lang="en-IE" dirty="0"/>
              <a:t>Make sure that the people who should have access do, and everyone else doesn’t.</a:t>
            </a:r>
          </a:p>
        </p:txBody>
      </p:sp>
      <p:sp>
        <p:nvSpPr>
          <p:cNvPr id="2" name="TextBox 1">
            <a:extLst>
              <a:ext uri="{FF2B5EF4-FFF2-40B4-BE49-F238E27FC236}">
                <a16:creationId xmlns:a16="http://schemas.microsoft.com/office/drawing/2014/main" id="{9CEC8D07-B153-7D29-FD03-CAA54C287733}"/>
              </a:ext>
            </a:extLst>
          </p:cNvPr>
          <p:cNvSpPr txBox="1"/>
          <p:nvPr/>
        </p:nvSpPr>
        <p:spPr>
          <a:xfrm>
            <a:off x="789797" y="2170141"/>
            <a:ext cx="9582539" cy="1477328"/>
          </a:xfrm>
          <a:prstGeom prst="rect">
            <a:avLst/>
          </a:prstGeom>
          <a:noFill/>
        </p:spPr>
        <p:txBody>
          <a:bodyPr wrap="square" rtlCol="0">
            <a:spAutoFit/>
          </a:bodyPr>
          <a:lstStyle/>
          <a:p>
            <a:r>
              <a:rPr lang="en-IE" dirty="0"/>
              <a:t>How do you protect data ?</a:t>
            </a:r>
          </a:p>
          <a:p>
            <a:endParaRPr lang="en-IE" dirty="0"/>
          </a:p>
          <a:p>
            <a:pPr marL="342900" indent="-342900">
              <a:buAutoNum type="arabicParenR"/>
            </a:pPr>
            <a:r>
              <a:rPr lang="en-IE" dirty="0"/>
              <a:t>Classify the data – confidential, public, view only, not for print, not for copy or email</a:t>
            </a:r>
          </a:p>
          <a:p>
            <a:pPr marL="342900" indent="-342900">
              <a:buAutoNum type="arabicParenR"/>
            </a:pPr>
            <a:r>
              <a:rPr lang="en-IE" dirty="0"/>
              <a:t>Once classified – you can control access</a:t>
            </a:r>
          </a:p>
          <a:p>
            <a:pPr marL="342900" indent="-342900">
              <a:buAutoNum type="arabicParenR"/>
            </a:pPr>
            <a:r>
              <a:rPr lang="en-IE" dirty="0"/>
              <a:t>Encrypt the data</a:t>
            </a:r>
          </a:p>
        </p:txBody>
      </p:sp>
      <p:sp>
        <p:nvSpPr>
          <p:cNvPr id="6" name="TextBox 5">
            <a:extLst>
              <a:ext uri="{FF2B5EF4-FFF2-40B4-BE49-F238E27FC236}">
                <a16:creationId xmlns:a16="http://schemas.microsoft.com/office/drawing/2014/main" id="{20EEF4C5-22F6-CE28-FA0B-2F1E6AE18C7B}"/>
              </a:ext>
            </a:extLst>
          </p:cNvPr>
          <p:cNvSpPr txBox="1"/>
          <p:nvPr/>
        </p:nvSpPr>
        <p:spPr>
          <a:xfrm>
            <a:off x="792907" y="4203386"/>
            <a:ext cx="9685371" cy="2031325"/>
          </a:xfrm>
          <a:prstGeom prst="rect">
            <a:avLst/>
          </a:prstGeom>
          <a:noFill/>
        </p:spPr>
        <p:txBody>
          <a:bodyPr wrap="square" rtlCol="0">
            <a:spAutoFit/>
          </a:bodyPr>
          <a:lstStyle/>
          <a:p>
            <a:r>
              <a:rPr lang="en-IE" dirty="0"/>
              <a:t>Protecting Data / Data Loss prevention is a whole separate talk for another day.</a:t>
            </a:r>
          </a:p>
          <a:p>
            <a:r>
              <a:rPr lang="en-IE" dirty="0"/>
              <a:t>It’s a huge subject. </a:t>
            </a:r>
          </a:p>
          <a:p>
            <a:r>
              <a:rPr lang="en-IE" b="1" u="sng" dirty="0">
                <a:solidFill>
                  <a:srgbClr val="FF0000"/>
                </a:solidFill>
              </a:rPr>
              <a:t>Zero Trust in and of itself does not give full data protection </a:t>
            </a:r>
          </a:p>
          <a:p>
            <a:r>
              <a:rPr lang="en-IE" dirty="0"/>
              <a:t>There’s shadow copies, replication, backups, tape outs and loads of other fun things before that happens</a:t>
            </a:r>
          </a:p>
          <a:p>
            <a:r>
              <a:rPr lang="en-IE" dirty="0"/>
              <a:t>For this talk its enough to understand that in a Zero Trust system every access to data should be validated and evaluated, from this evaluation a go/no go decision is made.</a:t>
            </a:r>
          </a:p>
        </p:txBody>
      </p:sp>
    </p:spTree>
    <p:extLst>
      <p:ext uri="{BB962C8B-B14F-4D97-AF65-F5344CB8AC3E}">
        <p14:creationId xmlns:p14="http://schemas.microsoft.com/office/powerpoint/2010/main" val="1503040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2" name="TextBox 1">
            <a:extLst>
              <a:ext uri="{FF2B5EF4-FFF2-40B4-BE49-F238E27FC236}">
                <a16:creationId xmlns:a16="http://schemas.microsoft.com/office/drawing/2014/main" id="{14E1BD89-FAD8-9E64-55A3-F7F9F3A371D2}"/>
              </a:ext>
            </a:extLst>
          </p:cNvPr>
          <p:cNvSpPr txBox="1"/>
          <p:nvPr/>
        </p:nvSpPr>
        <p:spPr>
          <a:xfrm>
            <a:off x="457200" y="513184"/>
            <a:ext cx="8481527" cy="4524315"/>
          </a:xfrm>
          <a:prstGeom prst="rect">
            <a:avLst/>
          </a:prstGeom>
          <a:noFill/>
        </p:spPr>
        <p:txBody>
          <a:bodyPr wrap="square" rtlCol="0">
            <a:spAutoFit/>
          </a:bodyPr>
          <a:lstStyle/>
          <a:p>
            <a:r>
              <a:rPr lang="en-IE" b="1" u="sng" dirty="0"/>
              <a:t>So what does a Zero Trust network look like ?</a:t>
            </a:r>
          </a:p>
          <a:p>
            <a:endParaRPr lang="en-IE" dirty="0"/>
          </a:p>
          <a:p>
            <a:endParaRPr lang="en-IE" dirty="0"/>
          </a:p>
          <a:p>
            <a:pPr marL="342900" indent="-342900">
              <a:buAutoNum type="arabicParenR"/>
            </a:pPr>
            <a:r>
              <a:rPr lang="en-IE" dirty="0"/>
              <a:t>Possibly </a:t>
            </a:r>
            <a:r>
              <a:rPr lang="en-IE" dirty="0" err="1"/>
              <a:t>passwordless</a:t>
            </a:r>
            <a:r>
              <a:rPr lang="en-IE" dirty="0"/>
              <a:t> – move to complete MFA (location + machine + token = access)</a:t>
            </a:r>
          </a:p>
          <a:p>
            <a:pPr marL="342900" indent="-342900">
              <a:buAutoNum type="arabicParenR"/>
            </a:pPr>
            <a:r>
              <a:rPr lang="en-IE" dirty="0"/>
              <a:t>MFA on risky objects/applications/logins</a:t>
            </a:r>
          </a:p>
          <a:p>
            <a:pPr marL="342900" indent="-342900">
              <a:buAutoNum type="arabicParenR"/>
            </a:pPr>
            <a:r>
              <a:rPr lang="en-IE" dirty="0"/>
              <a:t>Intelligent examination of sign </a:t>
            </a:r>
            <a:r>
              <a:rPr lang="en-IE" dirty="0" err="1"/>
              <a:t>ons</a:t>
            </a:r>
            <a:r>
              <a:rPr lang="en-IE" dirty="0"/>
              <a:t> – location, time</a:t>
            </a:r>
          </a:p>
          <a:p>
            <a:pPr marL="342900" indent="-342900">
              <a:buAutoNum type="arabicParenR"/>
            </a:pPr>
            <a:r>
              <a:rPr lang="en-IE" dirty="0"/>
              <a:t>Workstations with enforced compliance – </a:t>
            </a:r>
            <a:r>
              <a:rPr lang="en-IE" dirty="0" err="1"/>
              <a:t>Bitlocker</a:t>
            </a:r>
            <a:r>
              <a:rPr lang="en-IE" dirty="0"/>
              <a:t>, code protection, patched</a:t>
            </a:r>
          </a:p>
          <a:p>
            <a:pPr marL="342900" indent="-342900">
              <a:buAutoNum type="arabicParenR"/>
            </a:pPr>
            <a:r>
              <a:rPr lang="en-IE" dirty="0" err="1"/>
              <a:t>Priviledge</a:t>
            </a:r>
            <a:r>
              <a:rPr lang="en-IE" dirty="0"/>
              <a:t> Identity Managers – Just Enough Access/Just in Time access</a:t>
            </a:r>
          </a:p>
          <a:p>
            <a:pPr marL="342900" indent="-342900">
              <a:buAutoNum type="arabicParenR"/>
            </a:pPr>
            <a:r>
              <a:rPr lang="en-IE" dirty="0"/>
              <a:t>Admin accounts only available to certain people at certain times</a:t>
            </a:r>
          </a:p>
          <a:p>
            <a:pPr marL="342900" indent="-342900">
              <a:buAutoNum type="arabicParenR"/>
            </a:pPr>
            <a:r>
              <a:rPr lang="en-IE" dirty="0"/>
              <a:t>Ports and Services only accessible at certain times (RDP anyone?)</a:t>
            </a:r>
          </a:p>
          <a:p>
            <a:pPr marL="342900" indent="-342900">
              <a:buAutoNum type="arabicParenR"/>
            </a:pPr>
            <a:r>
              <a:rPr lang="en-IE" dirty="0"/>
              <a:t>Data is protected – no copy, no print, no email, no bulk actions</a:t>
            </a:r>
          </a:p>
          <a:p>
            <a:pPr marL="342900" indent="-342900">
              <a:buAutoNum type="arabicParenR"/>
            </a:pPr>
            <a:r>
              <a:rPr lang="en-IE" dirty="0"/>
              <a:t>Everything is logged and passed to the SIEM for analysis (ML)</a:t>
            </a:r>
          </a:p>
          <a:p>
            <a:pPr marL="342900" indent="-342900">
              <a:buAutoNum type="arabicParenR"/>
            </a:pPr>
            <a:endParaRPr lang="en-IE" dirty="0"/>
          </a:p>
          <a:p>
            <a:pPr marL="342900" indent="-342900">
              <a:buAutoNum type="arabicParenR"/>
            </a:pPr>
            <a:r>
              <a:rPr lang="en-IE" dirty="0"/>
              <a:t>The network becomes more like a living creature, with wake/sleep cycles and a better ability to distinguish friends from foes</a:t>
            </a:r>
          </a:p>
          <a:p>
            <a:pPr marL="342900" indent="-342900">
              <a:buAutoNum type="arabicParenR"/>
            </a:pPr>
            <a:endParaRPr lang="en-IE" dirty="0"/>
          </a:p>
        </p:txBody>
      </p:sp>
    </p:spTree>
    <p:extLst>
      <p:ext uri="{BB962C8B-B14F-4D97-AF65-F5344CB8AC3E}">
        <p14:creationId xmlns:p14="http://schemas.microsoft.com/office/powerpoint/2010/main" val="1300920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2" name="TextBox 1">
            <a:extLst>
              <a:ext uri="{FF2B5EF4-FFF2-40B4-BE49-F238E27FC236}">
                <a16:creationId xmlns:a16="http://schemas.microsoft.com/office/drawing/2014/main" id="{1F4DD8A3-029C-0EAC-8CB8-937899A2F0CD}"/>
              </a:ext>
            </a:extLst>
          </p:cNvPr>
          <p:cNvSpPr txBox="1"/>
          <p:nvPr/>
        </p:nvSpPr>
        <p:spPr>
          <a:xfrm>
            <a:off x="373225" y="602456"/>
            <a:ext cx="7520474" cy="369332"/>
          </a:xfrm>
          <a:prstGeom prst="rect">
            <a:avLst/>
          </a:prstGeom>
          <a:noFill/>
        </p:spPr>
        <p:txBody>
          <a:bodyPr wrap="square" rtlCol="0">
            <a:spAutoFit/>
          </a:bodyPr>
          <a:lstStyle/>
          <a:p>
            <a:r>
              <a:rPr lang="en-IE" b="1" u="sng" dirty="0"/>
              <a:t>Logs, Logs, Logs</a:t>
            </a:r>
          </a:p>
        </p:txBody>
      </p:sp>
      <p:sp>
        <p:nvSpPr>
          <p:cNvPr id="3" name="TextBox 2">
            <a:extLst>
              <a:ext uri="{FF2B5EF4-FFF2-40B4-BE49-F238E27FC236}">
                <a16:creationId xmlns:a16="http://schemas.microsoft.com/office/drawing/2014/main" id="{5D0413DC-7661-41B6-02F5-40EEECF02964}"/>
              </a:ext>
            </a:extLst>
          </p:cNvPr>
          <p:cNvSpPr txBox="1"/>
          <p:nvPr/>
        </p:nvSpPr>
        <p:spPr>
          <a:xfrm>
            <a:off x="399661" y="1371599"/>
            <a:ext cx="11392678" cy="3970318"/>
          </a:xfrm>
          <a:prstGeom prst="rect">
            <a:avLst/>
          </a:prstGeom>
          <a:noFill/>
        </p:spPr>
        <p:txBody>
          <a:bodyPr wrap="square" rtlCol="0">
            <a:spAutoFit/>
          </a:bodyPr>
          <a:lstStyle/>
          <a:p>
            <a:r>
              <a:rPr lang="en-IE" dirty="0"/>
              <a:t>Gathering all this data on attempted logins, data accesses, MFA failures is great- but what do you do with it all ?</a:t>
            </a:r>
          </a:p>
          <a:p>
            <a:endParaRPr lang="en-IE" dirty="0"/>
          </a:p>
          <a:p>
            <a:r>
              <a:rPr lang="en-IE" dirty="0"/>
              <a:t>This is where your SIEM comes in. Splunk, Azure Sentinel, whatever you’re having yourself.</a:t>
            </a:r>
          </a:p>
          <a:p>
            <a:r>
              <a:rPr lang="en-IE" dirty="0">
                <a:solidFill>
                  <a:srgbClr val="FF0000"/>
                </a:solidFill>
              </a:rPr>
              <a:t>But a SIEM is much more than just a log repository – a great title for another talk.</a:t>
            </a:r>
          </a:p>
          <a:p>
            <a:r>
              <a:rPr lang="en-IE" dirty="0"/>
              <a:t>Design alerts, decide on sensible responses.</a:t>
            </a:r>
          </a:p>
          <a:p>
            <a:r>
              <a:rPr lang="en-IE" dirty="0"/>
              <a:t>Analyse the data, perform some reporting and machine learning on it, and then feed it back around to help design better and more intelligent conditional access policies, discover which apps need a 2</a:t>
            </a:r>
            <a:r>
              <a:rPr lang="en-IE" baseline="30000" dirty="0"/>
              <a:t>nd</a:t>
            </a:r>
            <a:r>
              <a:rPr lang="en-IE" dirty="0"/>
              <a:t> layer of MFA applied for example.</a:t>
            </a:r>
          </a:p>
          <a:p>
            <a:r>
              <a:rPr lang="en-IE" dirty="0"/>
              <a:t>Help you to recognise which users need extra protecting.</a:t>
            </a:r>
          </a:p>
          <a:p>
            <a:endParaRPr lang="en-IE" dirty="0"/>
          </a:p>
          <a:p>
            <a:r>
              <a:rPr lang="en-IE" dirty="0"/>
              <a:t>It can also help you recognise when you have applied too much security – which can lead to shadow IT.</a:t>
            </a:r>
          </a:p>
          <a:p>
            <a:endParaRPr lang="en-IE" dirty="0"/>
          </a:p>
          <a:p>
            <a:endParaRPr lang="en-IE" dirty="0"/>
          </a:p>
          <a:p>
            <a:r>
              <a:rPr lang="en-IE" dirty="0">
                <a:solidFill>
                  <a:srgbClr val="FF0000"/>
                </a:solidFill>
              </a:rPr>
              <a:t>Remember the business will only tolerate Security as long as it doesn’t get in the way of the business functioning</a:t>
            </a:r>
          </a:p>
          <a:p>
            <a:endParaRPr lang="en-IE" dirty="0"/>
          </a:p>
        </p:txBody>
      </p:sp>
    </p:spTree>
    <p:extLst>
      <p:ext uri="{BB962C8B-B14F-4D97-AF65-F5344CB8AC3E}">
        <p14:creationId xmlns:p14="http://schemas.microsoft.com/office/powerpoint/2010/main" val="3316522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2" name="TextBox 1">
            <a:extLst>
              <a:ext uri="{FF2B5EF4-FFF2-40B4-BE49-F238E27FC236}">
                <a16:creationId xmlns:a16="http://schemas.microsoft.com/office/drawing/2014/main" id="{AB35FC50-022A-1F22-0149-1E0A9AD56B79}"/>
              </a:ext>
            </a:extLst>
          </p:cNvPr>
          <p:cNvSpPr txBox="1"/>
          <p:nvPr/>
        </p:nvSpPr>
        <p:spPr>
          <a:xfrm>
            <a:off x="1278294" y="2052735"/>
            <a:ext cx="10077061" cy="369332"/>
          </a:xfrm>
          <a:prstGeom prst="rect">
            <a:avLst/>
          </a:prstGeom>
          <a:noFill/>
        </p:spPr>
        <p:txBody>
          <a:bodyPr wrap="square" rtlCol="0">
            <a:spAutoFit/>
          </a:bodyPr>
          <a:lstStyle/>
          <a:p>
            <a:r>
              <a:rPr lang="en-IE" dirty="0"/>
              <a:t>Next Time……..</a:t>
            </a:r>
          </a:p>
        </p:txBody>
      </p:sp>
    </p:spTree>
    <p:extLst>
      <p:ext uri="{BB962C8B-B14F-4D97-AF65-F5344CB8AC3E}">
        <p14:creationId xmlns:p14="http://schemas.microsoft.com/office/powerpoint/2010/main" val="366868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pic>
        <p:nvPicPr>
          <p:cNvPr id="3" name="Picture 2">
            <a:extLst>
              <a:ext uri="{FF2B5EF4-FFF2-40B4-BE49-F238E27FC236}">
                <a16:creationId xmlns:a16="http://schemas.microsoft.com/office/drawing/2014/main" id="{DECA6B53-D7C7-6F74-C187-3DB94766A136}"/>
              </a:ext>
            </a:extLst>
          </p:cNvPr>
          <p:cNvPicPr>
            <a:picLocks noChangeAspect="1"/>
          </p:cNvPicPr>
          <p:nvPr/>
        </p:nvPicPr>
        <p:blipFill>
          <a:blip r:embed="rId2"/>
          <a:stretch>
            <a:fillRect/>
          </a:stretch>
        </p:blipFill>
        <p:spPr>
          <a:xfrm>
            <a:off x="89251" y="359905"/>
            <a:ext cx="6546147" cy="3223539"/>
          </a:xfrm>
          <a:prstGeom prst="rect">
            <a:avLst/>
          </a:prstGeom>
        </p:spPr>
      </p:pic>
      <p:pic>
        <p:nvPicPr>
          <p:cNvPr id="6" name="Picture 5">
            <a:extLst>
              <a:ext uri="{FF2B5EF4-FFF2-40B4-BE49-F238E27FC236}">
                <a16:creationId xmlns:a16="http://schemas.microsoft.com/office/drawing/2014/main" id="{F49BD5EA-C062-08CC-89A8-180BEFFC6E19}"/>
              </a:ext>
            </a:extLst>
          </p:cNvPr>
          <p:cNvPicPr>
            <a:picLocks noChangeAspect="1"/>
          </p:cNvPicPr>
          <p:nvPr/>
        </p:nvPicPr>
        <p:blipFill>
          <a:blip r:embed="rId3"/>
          <a:stretch>
            <a:fillRect/>
          </a:stretch>
        </p:blipFill>
        <p:spPr>
          <a:xfrm>
            <a:off x="5564222" y="1228579"/>
            <a:ext cx="6538527" cy="3353091"/>
          </a:xfrm>
          <a:prstGeom prst="rect">
            <a:avLst/>
          </a:prstGeom>
        </p:spPr>
      </p:pic>
      <p:pic>
        <p:nvPicPr>
          <p:cNvPr id="8" name="Picture 7">
            <a:extLst>
              <a:ext uri="{FF2B5EF4-FFF2-40B4-BE49-F238E27FC236}">
                <a16:creationId xmlns:a16="http://schemas.microsoft.com/office/drawing/2014/main" id="{89515DD7-31FD-1B85-2C69-6322841733FC}"/>
              </a:ext>
            </a:extLst>
          </p:cNvPr>
          <p:cNvPicPr>
            <a:picLocks noChangeAspect="1"/>
          </p:cNvPicPr>
          <p:nvPr/>
        </p:nvPicPr>
        <p:blipFill>
          <a:blip r:embed="rId4"/>
          <a:stretch>
            <a:fillRect/>
          </a:stretch>
        </p:blipFill>
        <p:spPr>
          <a:xfrm>
            <a:off x="1518162" y="2202320"/>
            <a:ext cx="3432001" cy="4295775"/>
          </a:xfrm>
          <a:prstGeom prst="rect">
            <a:avLst/>
          </a:prstGeom>
        </p:spPr>
      </p:pic>
    </p:spTree>
    <p:extLst>
      <p:ext uri="{BB962C8B-B14F-4D97-AF65-F5344CB8AC3E}">
        <p14:creationId xmlns:p14="http://schemas.microsoft.com/office/powerpoint/2010/main" val="2906569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Tree>
    <p:extLst>
      <p:ext uri="{BB962C8B-B14F-4D97-AF65-F5344CB8AC3E}">
        <p14:creationId xmlns:p14="http://schemas.microsoft.com/office/powerpoint/2010/main" val="3771818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EA84-3EB7-1851-8FB9-EFD4943310AC}"/>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9E8CCE62-F4AF-9C84-1F16-B06EC19DB9AD}"/>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85858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A26A-3487-AD9C-EA80-A5914FDFB055}"/>
              </a:ext>
            </a:extLst>
          </p:cNvPr>
          <p:cNvSpPr>
            <a:spLocks noGrp="1"/>
          </p:cNvSpPr>
          <p:nvPr>
            <p:ph type="ctrTitle"/>
          </p:nvPr>
        </p:nvSpPr>
        <p:spPr>
          <a:xfrm>
            <a:off x="-1252634" y="617083"/>
            <a:ext cx="5385318" cy="397135"/>
          </a:xfrm>
        </p:spPr>
        <p:txBody>
          <a:bodyPr>
            <a:normAutofit/>
          </a:bodyPr>
          <a:lstStyle/>
          <a:p>
            <a:r>
              <a:rPr lang="en-IE" sz="1800" b="1" u="sng" dirty="0">
                <a:latin typeface="+mn-lt"/>
              </a:rPr>
              <a:t>What is Zero Trust</a:t>
            </a:r>
          </a:p>
        </p:txBody>
      </p:sp>
      <p:sp>
        <p:nvSpPr>
          <p:cNvPr id="3" name="Subtitle 2">
            <a:extLst>
              <a:ext uri="{FF2B5EF4-FFF2-40B4-BE49-F238E27FC236}">
                <a16:creationId xmlns:a16="http://schemas.microsoft.com/office/drawing/2014/main" id="{00F3A150-D898-DE15-6DBA-7636AEB15C7F}"/>
              </a:ext>
            </a:extLst>
          </p:cNvPr>
          <p:cNvSpPr>
            <a:spLocks noGrp="1"/>
          </p:cNvSpPr>
          <p:nvPr>
            <p:ph type="subTitle" idx="1"/>
          </p:nvPr>
        </p:nvSpPr>
        <p:spPr>
          <a:xfrm>
            <a:off x="1523999" y="1937851"/>
            <a:ext cx="9144000" cy="2251594"/>
          </a:xfrm>
        </p:spPr>
        <p:txBody>
          <a:bodyPr>
            <a:normAutofit fontScale="77500" lnSpcReduction="20000"/>
          </a:bodyPr>
          <a:lstStyle/>
          <a:p>
            <a:r>
              <a:rPr lang="en-IE" sz="2300" b="1" u="sng" dirty="0"/>
              <a:t>Zero Trust works on 4 main principals :</a:t>
            </a:r>
          </a:p>
          <a:p>
            <a:pPr marL="457200" indent="-457200" algn="l">
              <a:buAutoNum type="arabicParenR"/>
            </a:pPr>
            <a:r>
              <a:rPr lang="en-IE" sz="2300" dirty="0"/>
              <a:t>Verify on a granular level – </a:t>
            </a:r>
            <a:r>
              <a:rPr lang="en-GB" sz="2300" dirty="0"/>
              <a:t>Every device, user, and network flow must be proven</a:t>
            </a:r>
          </a:p>
          <a:p>
            <a:pPr marL="457200" indent="-457200" algn="l">
              <a:buAutoNum type="arabicParenR"/>
            </a:pPr>
            <a:r>
              <a:rPr lang="en-IE" sz="2300" dirty="0"/>
              <a:t>Least </a:t>
            </a:r>
            <a:r>
              <a:rPr lang="en-IE" sz="2300" dirty="0" err="1"/>
              <a:t>Priviledge</a:t>
            </a:r>
            <a:r>
              <a:rPr lang="en-IE" sz="2300" dirty="0"/>
              <a:t> – </a:t>
            </a:r>
            <a:r>
              <a:rPr lang="en-IE" sz="2300" dirty="0" err="1"/>
              <a:t>Priviledged</a:t>
            </a:r>
            <a:r>
              <a:rPr lang="en-IE" sz="2300" dirty="0"/>
              <a:t> Identity/Access Manager</a:t>
            </a:r>
          </a:p>
          <a:p>
            <a:pPr marL="457200" indent="-457200" algn="l">
              <a:buAutoNum type="arabicParenR"/>
            </a:pPr>
            <a:r>
              <a:rPr lang="en-IE" sz="2300" dirty="0"/>
              <a:t>Encrypt everything – Internal and External traffic</a:t>
            </a:r>
          </a:p>
          <a:p>
            <a:pPr marL="457200" indent="-457200" algn="l">
              <a:buAutoNum type="arabicParenR"/>
            </a:pPr>
            <a:r>
              <a:rPr lang="en-IE" sz="2300" dirty="0"/>
              <a:t>Assume Breach mindset – </a:t>
            </a:r>
            <a:r>
              <a:rPr lang="en-GB" sz="2300" dirty="0"/>
              <a:t>Internal and external threats are always present</a:t>
            </a:r>
          </a:p>
          <a:p>
            <a:pPr marL="457200" indent="-457200" algn="l">
              <a:buAutoNum type="arabicParenR"/>
            </a:pPr>
            <a:r>
              <a:rPr lang="en-IE" sz="2300" dirty="0"/>
              <a:t>Constantly re-evaluate</a:t>
            </a:r>
          </a:p>
          <a:p>
            <a:pPr marL="457200" indent="-457200" algn="l">
              <a:buAutoNum type="arabicParenR"/>
            </a:pPr>
            <a:r>
              <a:rPr lang="en-GB" sz="2300" dirty="0"/>
              <a:t>Log and inspect all traffic</a:t>
            </a:r>
          </a:p>
          <a:p>
            <a:pPr marL="457200" indent="-457200" algn="l">
              <a:buAutoNum type="arabicParenR"/>
            </a:pPr>
            <a:endParaRPr lang="en-IE" sz="2300" dirty="0"/>
          </a:p>
          <a:p>
            <a:pPr marL="457200" indent="-457200">
              <a:buAutoNum type="arabicParenR"/>
            </a:pPr>
            <a:endParaRPr lang="en-IE" dirty="0"/>
          </a:p>
        </p:txBody>
      </p:sp>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5" name="Rectangle 4">
            <a:extLst>
              <a:ext uri="{FF2B5EF4-FFF2-40B4-BE49-F238E27FC236}">
                <a16:creationId xmlns:a16="http://schemas.microsoft.com/office/drawing/2014/main" id="{8A3F92F7-9B45-8C1D-9A95-B7AC44379896}"/>
              </a:ext>
            </a:extLst>
          </p:cNvPr>
          <p:cNvSpPr/>
          <p:nvPr/>
        </p:nvSpPr>
        <p:spPr>
          <a:xfrm>
            <a:off x="5505061" y="3900196"/>
            <a:ext cx="6494106" cy="2565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Insert a graphic here</a:t>
            </a:r>
          </a:p>
        </p:txBody>
      </p:sp>
      <p:sp>
        <p:nvSpPr>
          <p:cNvPr id="6" name="TextBox 5">
            <a:extLst>
              <a:ext uri="{FF2B5EF4-FFF2-40B4-BE49-F238E27FC236}">
                <a16:creationId xmlns:a16="http://schemas.microsoft.com/office/drawing/2014/main" id="{20A8813B-0604-E28D-3332-28263F166281}"/>
              </a:ext>
            </a:extLst>
          </p:cNvPr>
          <p:cNvSpPr txBox="1"/>
          <p:nvPr/>
        </p:nvSpPr>
        <p:spPr>
          <a:xfrm>
            <a:off x="522514" y="1152869"/>
            <a:ext cx="9144000" cy="646331"/>
          </a:xfrm>
          <a:prstGeom prst="rect">
            <a:avLst/>
          </a:prstGeom>
          <a:noFill/>
        </p:spPr>
        <p:txBody>
          <a:bodyPr wrap="square" rtlCol="0">
            <a:spAutoFit/>
          </a:bodyPr>
          <a:lstStyle/>
          <a:p>
            <a:r>
              <a:rPr lang="en-IE" b="1" u="sng" dirty="0"/>
              <a:t>Where did it come from ?</a:t>
            </a:r>
          </a:p>
          <a:p>
            <a:r>
              <a:rPr lang="en-GB" dirty="0"/>
              <a:t>Developed by Forrester's John </a:t>
            </a:r>
            <a:r>
              <a:rPr lang="en-GB" dirty="0" err="1"/>
              <a:t>Kindervag</a:t>
            </a:r>
            <a:r>
              <a:rPr lang="en-GB" dirty="0"/>
              <a:t> in 2010</a:t>
            </a:r>
            <a:endParaRPr lang="en-IE" dirty="0"/>
          </a:p>
        </p:txBody>
      </p:sp>
    </p:spTree>
    <p:extLst>
      <p:ext uri="{BB962C8B-B14F-4D97-AF65-F5344CB8AC3E}">
        <p14:creationId xmlns:p14="http://schemas.microsoft.com/office/powerpoint/2010/main" val="133066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A26A-3487-AD9C-EA80-A5914FDFB055}"/>
              </a:ext>
            </a:extLst>
          </p:cNvPr>
          <p:cNvSpPr>
            <a:spLocks noGrp="1"/>
          </p:cNvSpPr>
          <p:nvPr>
            <p:ph type="ctrTitle"/>
          </p:nvPr>
        </p:nvSpPr>
        <p:spPr>
          <a:xfrm>
            <a:off x="527761" y="383186"/>
            <a:ext cx="2820955" cy="438539"/>
          </a:xfrm>
        </p:spPr>
        <p:txBody>
          <a:bodyPr>
            <a:normAutofit/>
          </a:bodyPr>
          <a:lstStyle/>
          <a:p>
            <a:r>
              <a:rPr lang="en-IE" sz="1800" b="1" u="sng" dirty="0">
                <a:latin typeface="+mn-lt"/>
              </a:rPr>
              <a:t>But first - a History lesson</a:t>
            </a:r>
          </a:p>
        </p:txBody>
      </p:sp>
      <p:sp>
        <p:nvSpPr>
          <p:cNvPr id="3" name="Subtitle 2">
            <a:extLst>
              <a:ext uri="{FF2B5EF4-FFF2-40B4-BE49-F238E27FC236}">
                <a16:creationId xmlns:a16="http://schemas.microsoft.com/office/drawing/2014/main" id="{00F3A150-D898-DE15-6DBA-7636AEB15C7F}"/>
              </a:ext>
            </a:extLst>
          </p:cNvPr>
          <p:cNvSpPr>
            <a:spLocks noGrp="1"/>
          </p:cNvSpPr>
          <p:nvPr>
            <p:ph type="subTitle" idx="1"/>
          </p:nvPr>
        </p:nvSpPr>
        <p:spPr>
          <a:xfrm>
            <a:off x="321746" y="1949739"/>
            <a:ext cx="6168313" cy="3581900"/>
          </a:xfrm>
        </p:spPr>
        <p:txBody>
          <a:bodyPr>
            <a:normAutofit/>
          </a:bodyPr>
          <a:lstStyle/>
          <a:p>
            <a:r>
              <a:rPr lang="en-IE" sz="1800" b="1" u="sng" dirty="0"/>
              <a:t>Traditional IT works on a layer of absolute trust.</a:t>
            </a:r>
          </a:p>
          <a:p>
            <a:endParaRPr lang="en-IE" sz="1800" u="sng" dirty="0"/>
          </a:p>
          <a:p>
            <a:r>
              <a:rPr lang="en-IE" sz="1800" u="sng" dirty="0"/>
              <a:t>What does that mean ?</a:t>
            </a:r>
          </a:p>
          <a:p>
            <a:pPr algn="l"/>
            <a:r>
              <a:rPr lang="en-IE" sz="1800" dirty="0"/>
              <a:t>It means that once you have authenticated against a domain controller, you are a trusted entity on the LAN. </a:t>
            </a:r>
          </a:p>
          <a:p>
            <a:pPr algn="l"/>
            <a:r>
              <a:rPr lang="en-IE" sz="1800" dirty="0"/>
              <a:t>Internal access is trusted, external access is not</a:t>
            </a:r>
          </a:p>
          <a:p>
            <a:pPr algn="l"/>
            <a:r>
              <a:rPr lang="en-IE" sz="1800" dirty="0"/>
              <a:t>Think Kerberos.</a:t>
            </a:r>
          </a:p>
        </p:txBody>
      </p:sp>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pic>
        <p:nvPicPr>
          <p:cNvPr id="6" name="Picture 5">
            <a:extLst>
              <a:ext uri="{FF2B5EF4-FFF2-40B4-BE49-F238E27FC236}">
                <a16:creationId xmlns:a16="http://schemas.microsoft.com/office/drawing/2014/main" id="{B4DB4FC4-5170-BC50-CDB2-AA5CC306C7CE}"/>
              </a:ext>
            </a:extLst>
          </p:cNvPr>
          <p:cNvPicPr>
            <a:picLocks noChangeAspect="1"/>
          </p:cNvPicPr>
          <p:nvPr/>
        </p:nvPicPr>
        <p:blipFill>
          <a:blip r:embed="rId2"/>
          <a:stretch>
            <a:fillRect/>
          </a:stretch>
        </p:blipFill>
        <p:spPr>
          <a:xfrm>
            <a:off x="7301820" y="2266303"/>
            <a:ext cx="4568434" cy="2948773"/>
          </a:xfrm>
          <a:prstGeom prst="rect">
            <a:avLst/>
          </a:prstGeom>
        </p:spPr>
      </p:pic>
    </p:spTree>
    <p:extLst>
      <p:ext uri="{BB962C8B-B14F-4D97-AF65-F5344CB8AC3E}">
        <p14:creationId xmlns:p14="http://schemas.microsoft.com/office/powerpoint/2010/main" val="330253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2" name="TextBox 1">
            <a:extLst>
              <a:ext uri="{FF2B5EF4-FFF2-40B4-BE49-F238E27FC236}">
                <a16:creationId xmlns:a16="http://schemas.microsoft.com/office/drawing/2014/main" id="{283CD845-B83E-ECD2-0DC4-E123653D630E}"/>
              </a:ext>
            </a:extLst>
          </p:cNvPr>
          <p:cNvSpPr txBox="1"/>
          <p:nvPr/>
        </p:nvSpPr>
        <p:spPr>
          <a:xfrm>
            <a:off x="419876" y="887912"/>
            <a:ext cx="8322906" cy="3416320"/>
          </a:xfrm>
          <a:prstGeom prst="rect">
            <a:avLst/>
          </a:prstGeom>
          <a:noFill/>
        </p:spPr>
        <p:txBody>
          <a:bodyPr wrap="square" rtlCol="0">
            <a:spAutoFit/>
          </a:bodyPr>
          <a:lstStyle/>
          <a:p>
            <a:endParaRPr lang="en-IE" b="1" u="sng" dirty="0"/>
          </a:p>
          <a:p>
            <a:r>
              <a:rPr lang="en-IE" b="1" u="sng" dirty="0"/>
              <a:t>So lets walk through a ransomware attack</a:t>
            </a:r>
          </a:p>
          <a:p>
            <a:endParaRPr lang="en-IE" dirty="0"/>
          </a:p>
          <a:p>
            <a:endParaRPr lang="en-IE" dirty="0"/>
          </a:p>
          <a:p>
            <a:pPr marL="342900" indent="-342900">
              <a:buAutoNum type="arabicParenR"/>
            </a:pPr>
            <a:r>
              <a:rPr lang="en-IE" dirty="0"/>
              <a:t>Get on the network through Phishing or Social Engineering</a:t>
            </a:r>
          </a:p>
          <a:p>
            <a:pPr marL="342900" indent="-342900">
              <a:buAutoNum type="arabicParenR"/>
            </a:pPr>
            <a:r>
              <a:rPr lang="en-IE" dirty="0"/>
              <a:t>Install Cobalt Strike/Pegasus or RAT of choice to get persistent network access</a:t>
            </a:r>
          </a:p>
          <a:p>
            <a:pPr marL="342900" indent="-342900">
              <a:buAutoNum type="arabicParenR"/>
            </a:pPr>
            <a:r>
              <a:rPr lang="en-IE" dirty="0"/>
              <a:t>Get credentials</a:t>
            </a:r>
          </a:p>
          <a:p>
            <a:pPr marL="342900" indent="-342900">
              <a:buAutoNum type="arabicParenR"/>
            </a:pPr>
            <a:r>
              <a:rPr lang="en-IE" dirty="0" err="1"/>
              <a:t>Priviledge</a:t>
            </a:r>
            <a:r>
              <a:rPr lang="en-IE" dirty="0"/>
              <a:t> Escalation</a:t>
            </a:r>
          </a:p>
          <a:p>
            <a:pPr marL="342900" indent="-342900">
              <a:buAutoNum type="arabicParenR"/>
            </a:pPr>
            <a:r>
              <a:rPr lang="en-IE" dirty="0"/>
              <a:t>Data Exfiltration</a:t>
            </a:r>
          </a:p>
          <a:p>
            <a:pPr marL="342900" indent="-342900">
              <a:buAutoNum type="arabicParenR"/>
            </a:pPr>
            <a:r>
              <a:rPr lang="en-IE" dirty="0"/>
              <a:t>Data Encryption </a:t>
            </a:r>
          </a:p>
          <a:p>
            <a:pPr marL="342900" indent="-342900">
              <a:buAutoNum type="arabicParenR"/>
            </a:pPr>
            <a:r>
              <a:rPr lang="en-IE" dirty="0"/>
              <a:t>Blackmail</a:t>
            </a:r>
          </a:p>
          <a:p>
            <a:pPr marL="342900" indent="-342900">
              <a:buAutoNum type="arabicParenR"/>
            </a:pPr>
            <a:r>
              <a:rPr lang="en-IE" dirty="0"/>
              <a:t>Profit</a:t>
            </a:r>
          </a:p>
        </p:txBody>
      </p:sp>
      <p:sp>
        <p:nvSpPr>
          <p:cNvPr id="3" name="TextBox 2">
            <a:extLst>
              <a:ext uri="{FF2B5EF4-FFF2-40B4-BE49-F238E27FC236}">
                <a16:creationId xmlns:a16="http://schemas.microsoft.com/office/drawing/2014/main" id="{EBFF93EB-B63F-2036-9775-4F5122F5B59C}"/>
              </a:ext>
            </a:extLst>
          </p:cNvPr>
          <p:cNvSpPr txBox="1"/>
          <p:nvPr/>
        </p:nvSpPr>
        <p:spPr>
          <a:xfrm>
            <a:off x="419876" y="4158934"/>
            <a:ext cx="9834465" cy="646331"/>
          </a:xfrm>
          <a:prstGeom prst="rect">
            <a:avLst/>
          </a:prstGeom>
          <a:noFill/>
        </p:spPr>
        <p:txBody>
          <a:bodyPr wrap="square" rtlCol="0">
            <a:spAutoFit/>
          </a:bodyPr>
          <a:lstStyle/>
          <a:p>
            <a:r>
              <a:rPr lang="en-IE" dirty="0"/>
              <a:t>Nearly all of Ransomware attacks come from within the network, using a trusted identity.</a:t>
            </a:r>
          </a:p>
          <a:p>
            <a:endParaRPr lang="en-IE" dirty="0"/>
          </a:p>
        </p:txBody>
      </p:sp>
      <p:sp>
        <p:nvSpPr>
          <p:cNvPr id="5" name="TextBox 4">
            <a:extLst>
              <a:ext uri="{FF2B5EF4-FFF2-40B4-BE49-F238E27FC236}">
                <a16:creationId xmlns:a16="http://schemas.microsoft.com/office/drawing/2014/main" id="{DDA8CC6F-EB4C-0DA3-E0B3-B0A86BDE52CE}"/>
              </a:ext>
            </a:extLst>
          </p:cNvPr>
          <p:cNvSpPr txBox="1"/>
          <p:nvPr/>
        </p:nvSpPr>
        <p:spPr>
          <a:xfrm>
            <a:off x="419876" y="4805265"/>
            <a:ext cx="8347301" cy="646331"/>
          </a:xfrm>
          <a:prstGeom prst="rect">
            <a:avLst/>
          </a:prstGeom>
          <a:noFill/>
        </p:spPr>
        <p:txBody>
          <a:bodyPr wrap="square" rtlCol="0">
            <a:spAutoFit/>
          </a:bodyPr>
          <a:lstStyle/>
          <a:p>
            <a:r>
              <a:rPr lang="en-IE" dirty="0"/>
              <a:t>Zero Trust can play a part in preventing each of these steps from happening.</a:t>
            </a:r>
          </a:p>
          <a:p>
            <a:r>
              <a:rPr lang="en-IE" dirty="0">
                <a:solidFill>
                  <a:srgbClr val="FF0000"/>
                </a:solidFill>
              </a:rPr>
              <a:t>It is not, however, a magic bullet.</a:t>
            </a:r>
          </a:p>
        </p:txBody>
      </p:sp>
      <p:sp>
        <p:nvSpPr>
          <p:cNvPr id="6" name="TextBox 5">
            <a:extLst>
              <a:ext uri="{FF2B5EF4-FFF2-40B4-BE49-F238E27FC236}">
                <a16:creationId xmlns:a16="http://schemas.microsoft.com/office/drawing/2014/main" id="{4B040D3A-F12B-ACE6-98B4-3A2D635B6DBA}"/>
              </a:ext>
            </a:extLst>
          </p:cNvPr>
          <p:cNvSpPr txBox="1"/>
          <p:nvPr/>
        </p:nvSpPr>
        <p:spPr>
          <a:xfrm>
            <a:off x="419876" y="276429"/>
            <a:ext cx="7763069" cy="369332"/>
          </a:xfrm>
          <a:prstGeom prst="rect">
            <a:avLst/>
          </a:prstGeom>
          <a:noFill/>
        </p:spPr>
        <p:txBody>
          <a:bodyPr wrap="square" rtlCol="0">
            <a:spAutoFit/>
          </a:bodyPr>
          <a:lstStyle/>
          <a:p>
            <a:r>
              <a:rPr lang="en-IE" b="1" u="sng" dirty="0"/>
              <a:t>Why do we want or need Zero Trust ?</a:t>
            </a:r>
          </a:p>
        </p:txBody>
      </p:sp>
    </p:spTree>
    <p:extLst>
      <p:ext uri="{BB962C8B-B14F-4D97-AF65-F5344CB8AC3E}">
        <p14:creationId xmlns:p14="http://schemas.microsoft.com/office/powerpoint/2010/main" val="2137442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A26A-3487-AD9C-EA80-A5914FDFB055}"/>
              </a:ext>
            </a:extLst>
          </p:cNvPr>
          <p:cNvSpPr>
            <a:spLocks noGrp="1"/>
          </p:cNvSpPr>
          <p:nvPr>
            <p:ph type="ctrTitle"/>
          </p:nvPr>
        </p:nvSpPr>
        <p:spPr>
          <a:xfrm>
            <a:off x="0" y="277344"/>
            <a:ext cx="2943226" cy="508210"/>
          </a:xfrm>
        </p:spPr>
        <p:txBody>
          <a:bodyPr>
            <a:normAutofit/>
          </a:bodyPr>
          <a:lstStyle/>
          <a:p>
            <a:r>
              <a:rPr lang="en-IE" sz="1800" b="1" u="sng" dirty="0">
                <a:latin typeface="+mn-lt"/>
              </a:rPr>
              <a:t>The problem is context</a:t>
            </a:r>
          </a:p>
        </p:txBody>
      </p:sp>
      <p:sp>
        <p:nvSpPr>
          <p:cNvPr id="3" name="Subtitle 2">
            <a:extLst>
              <a:ext uri="{FF2B5EF4-FFF2-40B4-BE49-F238E27FC236}">
                <a16:creationId xmlns:a16="http://schemas.microsoft.com/office/drawing/2014/main" id="{00F3A150-D898-DE15-6DBA-7636AEB15C7F}"/>
              </a:ext>
            </a:extLst>
          </p:cNvPr>
          <p:cNvSpPr>
            <a:spLocks noGrp="1"/>
          </p:cNvSpPr>
          <p:nvPr>
            <p:ph type="subTitle" idx="1"/>
          </p:nvPr>
        </p:nvSpPr>
        <p:spPr>
          <a:xfrm>
            <a:off x="313876" y="1868634"/>
            <a:ext cx="9144000" cy="1655762"/>
          </a:xfrm>
        </p:spPr>
        <p:txBody>
          <a:bodyPr>
            <a:normAutofit/>
          </a:bodyPr>
          <a:lstStyle/>
          <a:p>
            <a:pPr algn="l"/>
            <a:r>
              <a:rPr lang="en-IE" sz="1800" dirty="0"/>
              <a:t>The DC will validate you regardless of how you present yourself</a:t>
            </a:r>
          </a:p>
          <a:p>
            <a:pPr algn="l"/>
            <a:r>
              <a:rPr lang="en-IE" sz="1800" dirty="0"/>
              <a:t>The DC doesn’t know nor care if you are in Europe or Asia or Mars</a:t>
            </a:r>
          </a:p>
          <a:p>
            <a:pPr algn="l"/>
            <a:r>
              <a:rPr lang="en-IE" sz="1800" dirty="0"/>
              <a:t>The DC cant intelligently look at the big picture</a:t>
            </a:r>
          </a:p>
          <a:p>
            <a:pPr algn="l"/>
            <a:r>
              <a:rPr lang="en-IE" sz="1800" dirty="0"/>
              <a:t>All the DC cares is that it asked for credentials and received them</a:t>
            </a:r>
          </a:p>
        </p:txBody>
      </p:sp>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5" name="TextBox 4">
            <a:extLst>
              <a:ext uri="{FF2B5EF4-FFF2-40B4-BE49-F238E27FC236}">
                <a16:creationId xmlns:a16="http://schemas.microsoft.com/office/drawing/2014/main" id="{629722E5-2EB9-A0DA-349E-A56B4808397D}"/>
              </a:ext>
            </a:extLst>
          </p:cNvPr>
          <p:cNvSpPr txBox="1"/>
          <p:nvPr/>
        </p:nvSpPr>
        <p:spPr>
          <a:xfrm>
            <a:off x="313876" y="4007311"/>
            <a:ext cx="8105192" cy="1200329"/>
          </a:xfrm>
          <a:prstGeom prst="rect">
            <a:avLst/>
          </a:prstGeom>
          <a:noFill/>
        </p:spPr>
        <p:txBody>
          <a:bodyPr wrap="square" rtlCol="0">
            <a:spAutoFit/>
          </a:bodyPr>
          <a:lstStyle/>
          <a:p>
            <a:r>
              <a:rPr lang="en-IE" dirty="0">
                <a:solidFill>
                  <a:srgbClr val="FF0000"/>
                </a:solidFill>
              </a:rPr>
              <a:t>Enter the phishing mail. Once an attacker has your credentials – they have everything</a:t>
            </a:r>
          </a:p>
          <a:p>
            <a:r>
              <a:rPr lang="en-IE" dirty="0">
                <a:solidFill>
                  <a:srgbClr val="FF0000"/>
                </a:solidFill>
              </a:rPr>
              <a:t>Once they get access to your machine, its all over. </a:t>
            </a:r>
          </a:p>
          <a:p>
            <a:r>
              <a:rPr lang="en-IE" dirty="0">
                <a:solidFill>
                  <a:srgbClr val="FF0000"/>
                </a:solidFill>
              </a:rPr>
              <a:t>The DC will grant them rights based on your identity</a:t>
            </a:r>
          </a:p>
          <a:p>
            <a:r>
              <a:rPr lang="en-IE" dirty="0">
                <a:solidFill>
                  <a:srgbClr val="FF0000"/>
                </a:solidFill>
              </a:rPr>
              <a:t>And what if an admin was on your machine last week installing software - </a:t>
            </a:r>
            <a:r>
              <a:rPr lang="en-IE" dirty="0" err="1">
                <a:solidFill>
                  <a:srgbClr val="FF0000"/>
                </a:solidFill>
              </a:rPr>
              <a:t>mimikatz</a:t>
            </a:r>
            <a:endParaRPr lang="en-IE" dirty="0">
              <a:solidFill>
                <a:srgbClr val="FF0000"/>
              </a:solidFill>
            </a:endParaRPr>
          </a:p>
        </p:txBody>
      </p:sp>
      <p:pic>
        <p:nvPicPr>
          <p:cNvPr id="7" name="Picture 6">
            <a:extLst>
              <a:ext uri="{FF2B5EF4-FFF2-40B4-BE49-F238E27FC236}">
                <a16:creationId xmlns:a16="http://schemas.microsoft.com/office/drawing/2014/main" id="{88AE3860-1899-438E-DC9F-400AB560C599}"/>
              </a:ext>
            </a:extLst>
          </p:cNvPr>
          <p:cNvPicPr>
            <a:picLocks noChangeAspect="1"/>
          </p:cNvPicPr>
          <p:nvPr/>
        </p:nvPicPr>
        <p:blipFill>
          <a:blip r:embed="rId2"/>
          <a:stretch>
            <a:fillRect/>
          </a:stretch>
        </p:blipFill>
        <p:spPr>
          <a:xfrm>
            <a:off x="9532520" y="2339384"/>
            <a:ext cx="2270957" cy="2370025"/>
          </a:xfrm>
          <a:prstGeom prst="rect">
            <a:avLst/>
          </a:prstGeom>
        </p:spPr>
      </p:pic>
    </p:spTree>
    <p:extLst>
      <p:ext uri="{BB962C8B-B14F-4D97-AF65-F5344CB8AC3E}">
        <p14:creationId xmlns:p14="http://schemas.microsoft.com/office/powerpoint/2010/main" val="65456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A26A-3487-AD9C-EA80-A5914FDFB055}"/>
              </a:ext>
            </a:extLst>
          </p:cNvPr>
          <p:cNvSpPr>
            <a:spLocks noGrp="1"/>
          </p:cNvSpPr>
          <p:nvPr>
            <p:ph type="ctrTitle"/>
          </p:nvPr>
        </p:nvSpPr>
        <p:spPr>
          <a:xfrm>
            <a:off x="-180392" y="174625"/>
            <a:ext cx="2848946" cy="485128"/>
          </a:xfrm>
        </p:spPr>
        <p:txBody>
          <a:bodyPr>
            <a:normAutofit/>
          </a:bodyPr>
          <a:lstStyle/>
          <a:p>
            <a:r>
              <a:rPr lang="en-IE" sz="1800" b="1" u="sng" dirty="0">
                <a:latin typeface="+mn-lt"/>
              </a:rPr>
              <a:t>Enter Zero Trust</a:t>
            </a:r>
          </a:p>
        </p:txBody>
      </p:sp>
      <p:sp>
        <p:nvSpPr>
          <p:cNvPr id="3" name="Subtitle 2">
            <a:extLst>
              <a:ext uri="{FF2B5EF4-FFF2-40B4-BE49-F238E27FC236}">
                <a16:creationId xmlns:a16="http://schemas.microsoft.com/office/drawing/2014/main" id="{00F3A150-D898-DE15-6DBA-7636AEB15C7F}"/>
              </a:ext>
            </a:extLst>
          </p:cNvPr>
          <p:cNvSpPr>
            <a:spLocks noGrp="1"/>
          </p:cNvSpPr>
          <p:nvPr>
            <p:ph type="subTitle" idx="1"/>
          </p:nvPr>
        </p:nvSpPr>
        <p:spPr>
          <a:xfrm>
            <a:off x="581607" y="1369462"/>
            <a:ext cx="9144000" cy="1655762"/>
          </a:xfrm>
        </p:spPr>
        <p:txBody>
          <a:bodyPr>
            <a:normAutofit/>
          </a:bodyPr>
          <a:lstStyle/>
          <a:p>
            <a:pPr algn="l"/>
            <a:r>
              <a:rPr lang="en-IE" sz="1800" dirty="0"/>
              <a:t>At a very basic level, a Zero Trust system looks at the login in context</a:t>
            </a:r>
          </a:p>
          <a:p>
            <a:pPr marL="914400" lvl="1" indent="-457200" algn="l">
              <a:buAutoNum type="alphaLcParenR"/>
            </a:pPr>
            <a:r>
              <a:rPr lang="en-IE" sz="1800" dirty="0"/>
              <a:t>Credentials – is it you ?</a:t>
            </a:r>
          </a:p>
          <a:p>
            <a:pPr marL="914400" lvl="1" indent="-457200" algn="l">
              <a:buAutoNum type="alphaLcParenR"/>
            </a:pPr>
            <a:r>
              <a:rPr lang="en-IE" sz="1800" dirty="0"/>
              <a:t>Endpoint – is it your usual machine and is it in compliance</a:t>
            </a:r>
          </a:p>
          <a:p>
            <a:pPr marL="914400" lvl="1" indent="-457200" algn="l">
              <a:buAutoNum type="alphaLcParenR"/>
            </a:pPr>
            <a:r>
              <a:rPr lang="en-IE" sz="1800" dirty="0"/>
              <a:t>Geography – do you normally log in from Iran</a:t>
            </a:r>
          </a:p>
          <a:p>
            <a:pPr marL="914400" lvl="1" indent="-457200" algn="l">
              <a:buAutoNum type="alphaLcParenR"/>
            </a:pPr>
            <a:r>
              <a:rPr lang="en-IE" sz="1800" dirty="0"/>
              <a:t>What are you trying to access</a:t>
            </a:r>
          </a:p>
          <a:p>
            <a:pPr marL="914400" lvl="1" indent="-457200" algn="l">
              <a:buAutoNum type="alphaLcParenR"/>
            </a:pPr>
            <a:endParaRPr lang="en-IE" dirty="0"/>
          </a:p>
        </p:txBody>
      </p:sp>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5" name="TextBox 4">
            <a:extLst>
              <a:ext uri="{FF2B5EF4-FFF2-40B4-BE49-F238E27FC236}">
                <a16:creationId xmlns:a16="http://schemas.microsoft.com/office/drawing/2014/main" id="{BCC1A965-1961-60BF-D254-D0F0FCD7C36D}"/>
              </a:ext>
            </a:extLst>
          </p:cNvPr>
          <p:cNvSpPr txBox="1"/>
          <p:nvPr/>
        </p:nvSpPr>
        <p:spPr>
          <a:xfrm>
            <a:off x="391885" y="4058816"/>
            <a:ext cx="9333722" cy="369332"/>
          </a:xfrm>
          <a:prstGeom prst="rect">
            <a:avLst/>
          </a:prstGeom>
          <a:noFill/>
        </p:spPr>
        <p:txBody>
          <a:bodyPr wrap="square" rtlCol="0">
            <a:spAutoFit/>
          </a:bodyPr>
          <a:lstStyle/>
          <a:p>
            <a:r>
              <a:rPr lang="en-IE" dirty="0"/>
              <a:t>In a nutshell – stop thinking about logins and start thinking about access requests.</a:t>
            </a:r>
          </a:p>
        </p:txBody>
      </p:sp>
    </p:spTree>
    <p:extLst>
      <p:ext uri="{BB962C8B-B14F-4D97-AF65-F5344CB8AC3E}">
        <p14:creationId xmlns:p14="http://schemas.microsoft.com/office/powerpoint/2010/main" val="2519209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F3A150-D898-DE15-6DBA-7636AEB15C7F}"/>
              </a:ext>
            </a:extLst>
          </p:cNvPr>
          <p:cNvSpPr>
            <a:spLocks noGrp="1"/>
          </p:cNvSpPr>
          <p:nvPr>
            <p:ph type="subTitle" idx="1"/>
          </p:nvPr>
        </p:nvSpPr>
        <p:spPr>
          <a:xfrm>
            <a:off x="525624" y="1030288"/>
            <a:ext cx="2282890" cy="2719242"/>
          </a:xfrm>
        </p:spPr>
        <p:txBody>
          <a:bodyPr/>
          <a:lstStyle/>
          <a:p>
            <a:r>
              <a:rPr lang="en-IE" sz="1800" u="sng" dirty="0"/>
              <a:t>Identity</a:t>
            </a:r>
          </a:p>
          <a:p>
            <a:pPr marL="342900" indent="-342900" algn="l">
              <a:buFont typeface="Arial" panose="020B0604020202020204" pitchFamily="34" charset="0"/>
              <a:buChar char="•"/>
            </a:pPr>
            <a:r>
              <a:rPr lang="en-IE" sz="1800" dirty="0"/>
              <a:t>User</a:t>
            </a:r>
          </a:p>
          <a:p>
            <a:pPr marL="342900" indent="-342900" algn="l">
              <a:buFont typeface="Arial" panose="020B0604020202020204" pitchFamily="34" charset="0"/>
              <a:buChar char="•"/>
            </a:pPr>
            <a:r>
              <a:rPr lang="en-IE" sz="1800" dirty="0"/>
              <a:t>Application</a:t>
            </a:r>
          </a:p>
          <a:p>
            <a:pPr marL="342900" indent="-342900" algn="l">
              <a:buFont typeface="Arial" panose="020B0604020202020204" pitchFamily="34" charset="0"/>
              <a:buChar char="•"/>
            </a:pPr>
            <a:r>
              <a:rPr lang="en-IE" sz="1800" dirty="0"/>
              <a:t>Service</a:t>
            </a:r>
          </a:p>
          <a:p>
            <a:endParaRPr lang="en-IE" u="sng" dirty="0"/>
          </a:p>
        </p:txBody>
      </p:sp>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graphicFrame>
        <p:nvGraphicFramePr>
          <p:cNvPr id="5" name="Diagram 4">
            <a:extLst>
              <a:ext uri="{FF2B5EF4-FFF2-40B4-BE49-F238E27FC236}">
                <a16:creationId xmlns:a16="http://schemas.microsoft.com/office/drawing/2014/main" id="{6E0681CE-7AE3-8035-C959-BA3F216B92B8}"/>
              </a:ext>
            </a:extLst>
          </p:cNvPr>
          <p:cNvGraphicFramePr/>
          <p:nvPr>
            <p:extLst>
              <p:ext uri="{D42A27DB-BD31-4B8C-83A1-F6EECF244321}">
                <p14:modId xmlns:p14="http://schemas.microsoft.com/office/powerpoint/2010/main" val="609606380"/>
              </p:ext>
            </p:extLst>
          </p:nvPr>
        </p:nvGraphicFramePr>
        <p:xfrm>
          <a:off x="2808514" y="826968"/>
          <a:ext cx="5348514" cy="2602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ubtitle 2">
            <a:extLst>
              <a:ext uri="{FF2B5EF4-FFF2-40B4-BE49-F238E27FC236}">
                <a16:creationId xmlns:a16="http://schemas.microsoft.com/office/drawing/2014/main" id="{8A2B7F63-F8E3-9D8E-B59B-7F464E686308}"/>
              </a:ext>
            </a:extLst>
          </p:cNvPr>
          <p:cNvSpPr txBox="1">
            <a:spLocks/>
          </p:cNvSpPr>
          <p:nvPr/>
        </p:nvSpPr>
        <p:spPr>
          <a:xfrm>
            <a:off x="525624" y="3908983"/>
            <a:ext cx="2282890" cy="27192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sz="1800" u="sng" dirty="0"/>
              <a:t>Endpoint</a:t>
            </a:r>
          </a:p>
          <a:p>
            <a:pPr marL="342900" indent="-342900" algn="l">
              <a:buFont typeface="Arial" panose="020B0604020202020204" pitchFamily="34" charset="0"/>
              <a:buChar char="•"/>
            </a:pPr>
            <a:r>
              <a:rPr lang="en-IE" sz="1800" dirty="0"/>
              <a:t>TPM</a:t>
            </a:r>
          </a:p>
          <a:p>
            <a:pPr marL="342900" indent="-342900" algn="l">
              <a:buFont typeface="Arial" panose="020B0604020202020204" pitchFamily="34" charset="0"/>
              <a:buChar char="•"/>
            </a:pPr>
            <a:r>
              <a:rPr lang="en-IE" sz="1800" dirty="0"/>
              <a:t>Encryption</a:t>
            </a:r>
          </a:p>
          <a:p>
            <a:pPr marL="342900" indent="-342900" algn="l">
              <a:buFont typeface="Arial" panose="020B0604020202020204" pitchFamily="34" charset="0"/>
              <a:buChar char="•"/>
            </a:pPr>
            <a:r>
              <a:rPr lang="en-IE" sz="1800" dirty="0"/>
              <a:t>Security Software</a:t>
            </a:r>
          </a:p>
          <a:p>
            <a:pPr marL="342900" indent="-342900" algn="l">
              <a:buFont typeface="Arial" panose="020B0604020202020204" pitchFamily="34" charset="0"/>
              <a:buChar char="•"/>
            </a:pPr>
            <a:r>
              <a:rPr lang="en-IE" sz="1800" dirty="0"/>
              <a:t>Updates</a:t>
            </a:r>
          </a:p>
          <a:p>
            <a:endParaRPr lang="en-IE" u="sng" dirty="0"/>
          </a:p>
        </p:txBody>
      </p:sp>
      <p:sp>
        <p:nvSpPr>
          <p:cNvPr id="7" name="Arrow: Right 6">
            <a:extLst>
              <a:ext uri="{FF2B5EF4-FFF2-40B4-BE49-F238E27FC236}">
                <a16:creationId xmlns:a16="http://schemas.microsoft.com/office/drawing/2014/main" id="{0FFBE241-3E79-8070-ED47-A48323AE5C5C}"/>
              </a:ext>
            </a:extLst>
          </p:cNvPr>
          <p:cNvSpPr/>
          <p:nvPr/>
        </p:nvSpPr>
        <p:spPr>
          <a:xfrm>
            <a:off x="2808515" y="3908983"/>
            <a:ext cx="5348513" cy="212204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TextBox 8">
            <a:extLst>
              <a:ext uri="{FF2B5EF4-FFF2-40B4-BE49-F238E27FC236}">
                <a16:creationId xmlns:a16="http://schemas.microsoft.com/office/drawing/2014/main" id="{98C1C41E-ED6C-0306-E10F-461062064758}"/>
              </a:ext>
            </a:extLst>
          </p:cNvPr>
          <p:cNvSpPr txBox="1"/>
          <p:nvPr/>
        </p:nvSpPr>
        <p:spPr>
          <a:xfrm>
            <a:off x="3293706" y="4525347"/>
            <a:ext cx="3256384" cy="369332"/>
          </a:xfrm>
          <a:prstGeom prst="rect">
            <a:avLst/>
          </a:prstGeom>
          <a:noFill/>
        </p:spPr>
        <p:txBody>
          <a:bodyPr wrap="square" rtlCol="0">
            <a:spAutoFit/>
          </a:bodyPr>
          <a:lstStyle/>
          <a:p>
            <a:r>
              <a:rPr lang="en-IE" dirty="0"/>
              <a:t>Endpoint protection manager</a:t>
            </a:r>
          </a:p>
        </p:txBody>
      </p:sp>
      <p:sp>
        <p:nvSpPr>
          <p:cNvPr id="10" name="TextBox 9">
            <a:extLst>
              <a:ext uri="{FF2B5EF4-FFF2-40B4-BE49-F238E27FC236}">
                <a16:creationId xmlns:a16="http://schemas.microsoft.com/office/drawing/2014/main" id="{ACAB9DC8-CF3C-6DDB-3C7D-05D323520384}"/>
              </a:ext>
            </a:extLst>
          </p:cNvPr>
          <p:cNvSpPr txBox="1"/>
          <p:nvPr/>
        </p:nvSpPr>
        <p:spPr>
          <a:xfrm>
            <a:off x="3293706" y="4760368"/>
            <a:ext cx="3256384" cy="369332"/>
          </a:xfrm>
          <a:prstGeom prst="rect">
            <a:avLst/>
          </a:prstGeom>
          <a:noFill/>
        </p:spPr>
        <p:txBody>
          <a:bodyPr wrap="square" rtlCol="0">
            <a:spAutoFit/>
          </a:bodyPr>
          <a:lstStyle/>
          <a:p>
            <a:r>
              <a:rPr lang="en-IE" dirty="0"/>
              <a:t>Managed updates</a:t>
            </a:r>
          </a:p>
        </p:txBody>
      </p:sp>
      <p:sp>
        <p:nvSpPr>
          <p:cNvPr id="11" name="TextBox 10">
            <a:extLst>
              <a:ext uri="{FF2B5EF4-FFF2-40B4-BE49-F238E27FC236}">
                <a16:creationId xmlns:a16="http://schemas.microsoft.com/office/drawing/2014/main" id="{B0315909-236D-3457-A063-E5D0F033E2DB}"/>
              </a:ext>
            </a:extLst>
          </p:cNvPr>
          <p:cNvSpPr txBox="1"/>
          <p:nvPr/>
        </p:nvSpPr>
        <p:spPr>
          <a:xfrm>
            <a:off x="3293706" y="5015772"/>
            <a:ext cx="3256384" cy="369332"/>
          </a:xfrm>
          <a:prstGeom prst="rect">
            <a:avLst/>
          </a:prstGeom>
          <a:noFill/>
        </p:spPr>
        <p:txBody>
          <a:bodyPr wrap="square" rtlCol="0">
            <a:spAutoFit/>
          </a:bodyPr>
          <a:lstStyle/>
          <a:p>
            <a:r>
              <a:rPr lang="en-IE" dirty="0"/>
              <a:t>Conditional access policies </a:t>
            </a:r>
          </a:p>
        </p:txBody>
      </p:sp>
      <p:sp>
        <p:nvSpPr>
          <p:cNvPr id="12" name="Rectangle: Rounded Corners 11">
            <a:extLst>
              <a:ext uri="{FF2B5EF4-FFF2-40B4-BE49-F238E27FC236}">
                <a16:creationId xmlns:a16="http://schemas.microsoft.com/office/drawing/2014/main" id="{E370B6FD-3A58-4C05-18C2-C6EB0270A294}"/>
              </a:ext>
            </a:extLst>
          </p:cNvPr>
          <p:cNvSpPr/>
          <p:nvPr/>
        </p:nvSpPr>
        <p:spPr>
          <a:xfrm>
            <a:off x="8780106" y="1586204"/>
            <a:ext cx="2752531" cy="1147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Least Privilege</a:t>
            </a:r>
          </a:p>
        </p:txBody>
      </p:sp>
      <p:sp>
        <p:nvSpPr>
          <p:cNvPr id="13" name="Rectangle: Rounded Corners 12">
            <a:extLst>
              <a:ext uri="{FF2B5EF4-FFF2-40B4-BE49-F238E27FC236}">
                <a16:creationId xmlns:a16="http://schemas.microsoft.com/office/drawing/2014/main" id="{ACD516B0-BBF4-B319-CB8B-7DC311BAC109}"/>
              </a:ext>
            </a:extLst>
          </p:cNvPr>
          <p:cNvSpPr/>
          <p:nvPr/>
        </p:nvSpPr>
        <p:spPr>
          <a:xfrm>
            <a:off x="8780105" y="4362629"/>
            <a:ext cx="2752531" cy="1306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Context</a:t>
            </a:r>
          </a:p>
        </p:txBody>
      </p:sp>
    </p:spTree>
    <p:extLst>
      <p:ext uri="{BB962C8B-B14F-4D97-AF65-F5344CB8AC3E}">
        <p14:creationId xmlns:p14="http://schemas.microsoft.com/office/powerpoint/2010/main" val="132281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A26A-3487-AD9C-EA80-A5914FDFB055}"/>
              </a:ext>
            </a:extLst>
          </p:cNvPr>
          <p:cNvSpPr>
            <a:spLocks noGrp="1"/>
          </p:cNvSpPr>
          <p:nvPr>
            <p:ph type="ctrTitle"/>
          </p:nvPr>
        </p:nvSpPr>
        <p:spPr>
          <a:xfrm>
            <a:off x="273697" y="457200"/>
            <a:ext cx="2943224" cy="429144"/>
          </a:xfrm>
        </p:spPr>
        <p:txBody>
          <a:bodyPr>
            <a:normAutofit/>
          </a:bodyPr>
          <a:lstStyle/>
          <a:p>
            <a:r>
              <a:rPr lang="en-IE" sz="1800" b="1" u="sng" dirty="0">
                <a:latin typeface="+mn-lt"/>
              </a:rPr>
              <a:t>Things Zero Trust can give us</a:t>
            </a:r>
          </a:p>
        </p:txBody>
      </p:sp>
      <p:sp>
        <p:nvSpPr>
          <p:cNvPr id="3" name="Subtitle 2">
            <a:extLst>
              <a:ext uri="{FF2B5EF4-FFF2-40B4-BE49-F238E27FC236}">
                <a16:creationId xmlns:a16="http://schemas.microsoft.com/office/drawing/2014/main" id="{00F3A150-D898-DE15-6DBA-7636AEB15C7F}"/>
              </a:ext>
            </a:extLst>
          </p:cNvPr>
          <p:cNvSpPr>
            <a:spLocks noGrp="1"/>
          </p:cNvSpPr>
          <p:nvPr>
            <p:ph type="subTitle" idx="1"/>
          </p:nvPr>
        </p:nvSpPr>
        <p:spPr>
          <a:xfrm>
            <a:off x="273698" y="1560852"/>
            <a:ext cx="11644604" cy="3736295"/>
          </a:xfrm>
        </p:spPr>
        <p:txBody>
          <a:bodyPr>
            <a:normAutofit/>
          </a:bodyPr>
          <a:lstStyle/>
          <a:p>
            <a:pPr algn="l">
              <a:buFont typeface="Arial" panose="020B0604020202020204" pitchFamily="34" charset="0"/>
              <a:buChar char="•"/>
            </a:pPr>
            <a:r>
              <a:rPr lang="en-GB" sz="1800" b="0" i="0" dirty="0">
                <a:solidFill>
                  <a:srgbClr val="171717"/>
                </a:solidFill>
                <a:effectLst/>
              </a:rPr>
              <a:t>Require multi-factor authentication for users with administrative roles</a:t>
            </a:r>
          </a:p>
          <a:p>
            <a:pPr algn="l">
              <a:buFont typeface="Arial" panose="020B0604020202020204" pitchFamily="34" charset="0"/>
              <a:buChar char="•"/>
            </a:pPr>
            <a:r>
              <a:rPr lang="en-GB" sz="1800" b="0" i="0" dirty="0">
                <a:solidFill>
                  <a:srgbClr val="171717"/>
                </a:solidFill>
                <a:effectLst/>
              </a:rPr>
              <a:t>Require multi-factor authentication for management tasks</a:t>
            </a:r>
          </a:p>
          <a:p>
            <a:pPr algn="l">
              <a:buFont typeface="Arial" panose="020B0604020202020204" pitchFamily="34" charset="0"/>
              <a:buChar char="•"/>
            </a:pPr>
            <a:r>
              <a:rPr lang="en-GB" sz="1800" b="0" i="0" dirty="0">
                <a:solidFill>
                  <a:srgbClr val="171717"/>
                </a:solidFill>
                <a:effectLst/>
              </a:rPr>
              <a:t>Block sign-ins for users attempting to use legacy authentication protocols</a:t>
            </a:r>
          </a:p>
          <a:p>
            <a:pPr algn="l">
              <a:buFont typeface="Arial" panose="020B0604020202020204" pitchFamily="34" charset="0"/>
              <a:buChar char="•"/>
            </a:pPr>
            <a:r>
              <a:rPr lang="en-GB" sz="1800" b="0" i="0" dirty="0">
                <a:solidFill>
                  <a:srgbClr val="171717"/>
                </a:solidFill>
                <a:effectLst/>
              </a:rPr>
              <a:t>Require trusted locations for Azure AD Multi-Factor Authentication registration</a:t>
            </a:r>
          </a:p>
          <a:p>
            <a:pPr algn="l">
              <a:buFont typeface="Arial" panose="020B0604020202020204" pitchFamily="34" charset="0"/>
              <a:buChar char="•"/>
            </a:pPr>
            <a:r>
              <a:rPr lang="en-GB" sz="1800" b="0" i="0" dirty="0">
                <a:solidFill>
                  <a:srgbClr val="171717"/>
                </a:solidFill>
                <a:effectLst/>
              </a:rPr>
              <a:t>Block or grant access from specific locations</a:t>
            </a:r>
          </a:p>
          <a:p>
            <a:pPr algn="l">
              <a:buFont typeface="Arial" panose="020B0604020202020204" pitchFamily="34" charset="0"/>
              <a:buChar char="•"/>
            </a:pPr>
            <a:r>
              <a:rPr lang="en-GB" sz="1800" b="0" i="0" dirty="0">
                <a:solidFill>
                  <a:srgbClr val="171717"/>
                </a:solidFill>
                <a:effectLst/>
              </a:rPr>
              <a:t>Block risky sign-in behaviours</a:t>
            </a:r>
          </a:p>
          <a:p>
            <a:pPr algn="l">
              <a:buFont typeface="Arial" panose="020B0604020202020204" pitchFamily="34" charset="0"/>
              <a:buChar char="•"/>
            </a:pPr>
            <a:r>
              <a:rPr lang="en-GB" sz="1800" b="0" i="0" dirty="0">
                <a:solidFill>
                  <a:srgbClr val="171717"/>
                </a:solidFill>
                <a:effectLst/>
              </a:rPr>
              <a:t>Require organization-managed devices for specific applications</a:t>
            </a:r>
          </a:p>
          <a:p>
            <a:pPr marL="914400" lvl="1" indent="-457200" algn="l">
              <a:buAutoNum type="alphaLcParenR"/>
            </a:pPr>
            <a:endParaRPr lang="en-IE" sz="1800" dirty="0"/>
          </a:p>
        </p:txBody>
      </p:sp>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Tree>
    <p:extLst>
      <p:ext uri="{BB962C8B-B14F-4D97-AF65-F5344CB8AC3E}">
        <p14:creationId xmlns:p14="http://schemas.microsoft.com/office/powerpoint/2010/main" val="4231616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A26A-3487-AD9C-EA80-A5914FDFB055}"/>
              </a:ext>
            </a:extLst>
          </p:cNvPr>
          <p:cNvSpPr>
            <a:spLocks noGrp="1"/>
          </p:cNvSpPr>
          <p:nvPr>
            <p:ph type="ctrTitle"/>
          </p:nvPr>
        </p:nvSpPr>
        <p:spPr>
          <a:xfrm>
            <a:off x="122851" y="174625"/>
            <a:ext cx="2559697" cy="485128"/>
          </a:xfrm>
        </p:spPr>
        <p:txBody>
          <a:bodyPr>
            <a:normAutofit/>
          </a:bodyPr>
          <a:lstStyle/>
          <a:p>
            <a:r>
              <a:rPr lang="en-IE" sz="1800" b="1" u="sng" dirty="0">
                <a:latin typeface="+mn-lt"/>
              </a:rPr>
              <a:t>Enter Zero Trust</a:t>
            </a:r>
          </a:p>
        </p:txBody>
      </p:sp>
      <p:sp>
        <p:nvSpPr>
          <p:cNvPr id="3" name="Subtitle 2">
            <a:extLst>
              <a:ext uri="{FF2B5EF4-FFF2-40B4-BE49-F238E27FC236}">
                <a16:creationId xmlns:a16="http://schemas.microsoft.com/office/drawing/2014/main" id="{00F3A150-D898-DE15-6DBA-7636AEB15C7F}"/>
              </a:ext>
            </a:extLst>
          </p:cNvPr>
          <p:cNvSpPr>
            <a:spLocks noGrp="1"/>
          </p:cNvSpPr>
          <p:nvPr>
            <p:ph type="subTitle" idx="1"/>
          </p:nvPr>
        </p:nvSpPr>
        <p:spPr>
          <a:xfrm>
            <a:off x="1281403" y="1563494"/>
            <a:ext cx="9144000" cy="1655762"/>
          </a:xfrm>
        </p:spPr>
        <p:txBody>
          <a:bodyPr>
            <a:normAutofit fontScale="85000" lnSpcReduction="20000"/>
          </a:bodyPr>
          <a:lstStyle/>
          <a:p>
            <a:pPr algn="l"/>
            <a:r>
              <a:rPr lang="en-IE" sz="2100" dirty="0"/>
              <a:t>At a very basic level, a Zero Trust system looks at the login in context</a:t>
            </a:r>
          </a:p>
          <a:p>
            <a:pPr marL="914400" lvl="1" indent="-457200" algn="l">
              <a:buAutoNum type="alphaLcParenR"/>
            </a:pPr>
            <a:r>
              <a:rPr lang="en-IE" sz="2100" dirty="0"/>
              <a:t>Credentials – is it you</a:t>
            </a:r>
          </a:p>
          <a:p>
            <a:pPr marL="914400" lvl="1" indent="-457200" algn="l">
              <a:buAutoNum type="alphaLcParenR"/>
            </a:pPr>
            <a:r>
              <a:rPr lang="en-IE" sz="2100" dirty="0"/>
              <a:t>Endpoint – is it your usual machine and is it in compliance</a:t>
            </a:r>
          </a:p>
          <a:p>
            <a:pPr marL="914400" lvl="1" indent="-457200" algn="l">
              <a:buAutoNum type="alphaLcParenR"/>
            </a:pPr>
            <a:r>
              <a:rPr lang="en-IE" sz="2100" dirty="0"/>
              <a:t>Geography – do you normally log in from Iran</a:t>
            </a:r>
          </a:p>
          <a:p>
            <a:pPr marL="914400" lvl="1" indent="-457200" algn="l">
              <a:buAutoNum type="alphaLcParenR"/>
            </a:pPr>
            <a:r>
              <a:rPr lang="en-IE" sz="2100" dirty="0"/>
              <a:t>Time – do you normally log in at 3am </a:t>
            </a:r>
          </a:p>
          <a:p>
            <a:pPr marL="914400" lvl="1" indent="-457200" algn="l">
              <a:buAutoNum type="alphaLcParenR"/>
            </a:pPr>
            <a:r>
              <a:rPr lang="en-IE" sz="2100" dirty="0"/>
              <a:t>What are you trying to access</a:t>
            </a:r>
          </a:p>
          <a:p>
            <a:pPr marL="914400" lvl="1" indent="-457200" algn="l">
              <a:buAutoNum type="alphaLcParenR"/>
            </a:pPr>
            <a:endParaRPr lang="en-IE" dirty="0"/>
          </a:p>
        </p:txBody>
      </p:sp>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6" name="TextBox 5">
            <a:extLst>
              <a:ext uri="{FF2B5EF4-FFF2-40B4-BE49-F238E27FC236}">
                <a16:creationId xmlns:a16="http://schemas.microsoft.com/office/drawing/2014/main" id="{9698CB5A-3C13-A347-CE07-2B57C4D57839}"/>
              </a:ext>
            </a:extLst>
          </p:cNvPr>
          <p:cNvSpPr txBox="1"/>
          <p:nvPr/>
        </p:nvSpPr>
        <p:spPr>
          <a:xfrm>
            <a:off x="1402700" y="3550980"/>
            <a:ext cx="10055292" cy="646331"/>
          </a:xfrm>
          <a:prstGeom prst="rect">
            <a:avLst/>
          </a:prstGeom>
          <a:noFill/>
        </p:spPr>
        <p:txBody>
          <a:bodyPr wrap="square" rtlCol="0">
            <a:spAutoFit/>
          </a:bodyPr>
          <a:lstStyle/>
          <a:p>
            <a:r>
              <a:rPr lang="en-IE" dirty="0"/>
              <a:t>Example 1 : </a:t>
            </a:r>
          </a:p>
          <a:p>
            <a:r>
              <a:rPr lang="en-IE" dirty="0"/>
              <a:t>Paul logs in at 8:30am from his domain joined machine, he accesses his mail and the support ticket system</a:t>
            </a:r>
          </a:p>
        </p:txBody>
      </p:sp>
      <p:sp>
        <p:nvSpPr>
          <p:cNvPr id="7" name="TextBox 6">
            <a:extLst>
              <a:ext uri="{FF2B5EF4-FFF2-40B4-BE49-F238E27FC236}">
                <a16:creationId xmlns:a16="http://schemas.microsoft.com/office/drawing/2014/main" id="{E4E9F030-6395-76CA-1932-594F4F31AD94}"/>
              </a:ext>
            </a:extLst>
          </p:cNvPr>
          <p:cNvSpPr txBox="1"/>
          <p:nvPr/>
        </p:nvSpPr>
        <p:spPr>
          <a:xfrm>
            <a:off x="1402701" y="4739951"/>
            <a:ext cx="9644744" cy="923330"/>
          </a:xfrm>
          <a:prstGeom prst="rect">
            <a:avLst/>
          </a:prstGeom>
          <a:noFill/>
        </p:spPr>
        <p:txBody>
          <a:bodyPr wrap="square" rtlCol="0">
            <a:spAutoFit/>
          </a:bodyPr>
          <a:lstStyle/>
          <a:p>
            <a:r>
              <a:rPr lang="en-IE" dirty="0"/>
              <a:t>Example 2:</a:t>
            </a:r>
          </a:p>
          <a:p>
            <a:r>
              <a:rPr lang="en-IE" dirty="0"/>
              <a:t>Paul logs in at 2:30am from a Windows 7 machine. He proceeds to download the finance folder.</a:t>
            </a:r>
          </a:p>
          <a:p>
            <a:r>
              <a:rPr lang="en-IE" dirty="0"/>
              <a:t>Oh, and his IP says he is in Malaysia. </a:t>
            </a:r>
          </a:p>
        </p:txBody>
      </p:sp>
      <p:sp>
        <p:nvSpPr>
          <p:cNvPr id="8" name="TextBox 7">
            <a:extLst>
              <a:ext uri="{FF2B5EF4-FFF2-40B4-BE49-F238E27FC236}">
                <a16:creationId xmlns:a16="http://schemas.microsoft.com/office/drawing/2014/main" id="{81ADE002-5445-1F20-00A6-71AED4A056D1}"/>
              </a:ext>
            </a:extLst>
          </p:cNvPr>
          <p:cNvSpPr txBox="1"/>
          <p:nvPr/>
        </p:nvSpPr>
        <p:spPr>
          <a:xfrm>
            <a:off x="2816289" y="3167411"/>
            <a:ext cx="6074228" cy="369332"/>
          </a:xfrm>
          <a:prstGeom prst="rect">
            <a:avLst/>
          </a:prstGeom>
          <a:noFill/>
        </p:spPr>
        <p:txBody>
          <a:bodyPr wrap="square" rtlCol="0">
            <a:spAutoFit/>
          </a:bodyPr>
          <a:lstStyle/>
          <a:p>
            <a:r>
              <a:rPr lang="en-IE" dirty="0">
                <a:solidFill>
                  <a:srgbClr val="FF0000"/>
                </a:solidFill>
              </a:rPr>
              <a:t>But its constantly evaluating and re-evaluating that decision </a:t>
            </a:r>
          </a:p>
        </p:txBody>
      </p:sp>
    </p:spTree>
    <p:extLst>
      <p:ext uri="{BB962C8B-B14F-4D97-AF65-F5344CB8AC3E}">
        <p14:creationId xmlns:p14="http://schemas.microsoft.com/office/powerpoint/2010/main" val="2074054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1358</Words>
  <Application>Microsoft Office PowerPoint</Application>
  <PresentationFormat>Widescreen</PresentationFormat>
  <Paragraphs>185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What is Zero Trust</vt:lpstr>
      <vt:lpstr>But first - a History lesson</vt:lpstr>
      <vt:lpstr>PowerPoint Presentation</vt:lpstr>
      <vt:lpstr>The problem is context</vt:lpstr>
      <vt:lpstr>Enter Zero Trust</vt:lpstr>
      <vt:lpstr>PowerPoint Presentation</vt:lpstr>
      <vt:lpstr>Things Zero Trust can give us</vt:lpstr>
      <vt:lpstr>Enter Zero Trust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Zero Trust</dc:title>
  <dc:creator>Paul Horgan</dc:creator>
  <cp:lastModifiedBy>Paul Horgan</cp:lastModifiedBy>
  <cp:revision>1</cp:revision>
  <dcterms:created xsi:type="dcterms:W3CDTF">2022-05-20T13:38:46Z</dcterms:created>
  <dcterms:modified xsi:type="dcterms:W3CDTF">2022-05-20T16:41:42Z</dcterms:modified>
</cp:coreProperties>
</file>