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1671480" y="1877760"/>
            <a:ext cx="578088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1671480" y="1877760"/>
            <a:ext cx="578088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ubTitle"/>
          </p:nvPr>
        </p:nvSpPr>
        <p:spPr>
          <a:xfrm>
            <a:off x="1671480" y="1877760"/>
            <a:ext cx="578088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ubTitle"/>
          </p:nvPr>
        </p:nvSpPr>
        <p:spPr>
          <a:xfrm>
            <a:off x="1671480" y="1877760"/>
            <a:ext cx="578088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671480" y="1877760"/>
            <a:ext cx="578088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ubTitle"/>
          </p:nvPr>
        </p:nvSpPr>
        <p:spPr>
          <a:xfrm>
            <a:off x="1671480" y="1877760"/>
            <a:ext cx="5780880" cy="102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E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E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808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14600" y="1283040"/>
            <a:ext cx="4662360" cy="2360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6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IE" sz="60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IE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808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4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IE" sz="4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E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777600" y="1657440"/>
            <a:ext cx="2398320" cy="40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3461040" y="1657440"/>
            <a:ext cx="2398320" cy="40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777600" y="3236400"/>
            <a:ext cx="2398320" cy="40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title"/>
          </p:nvPr>
        </p:nvSpPr>
        <p:spPr>
          <a:xfrm>
            <a:off x="3461040" y="3236400"/>
            <a:ext cx="2398320" cy="40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title"/>
          </p:nvPr>
        </p:nvSpPr>
        <p:spPr>
          <a:xfrm>
            <a:off x="6144480" y="1657440"/>
            <a:ext cx="2349720" cy="40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title"/>
          </p:nvPr>
        </p:nvSpPr>
        <p:spPr>
          <a:xfrm>
            <a:off x="6144480" y="3236400"/>
            <a:ext cx="2349720" cy="40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title"/>
          </p:nvPr>
        </p:nvSpPr>
        <p:spPr>
          <a:xfrm rot="16200000">
            <a:off x="347040" y="1718640"/>
            <a:ext cx="527400" cy="33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IE" sz="1800" spc="-1" strike="noStrike">
                <a:solidFill>
                  <a:srgbClr val="f3f3f3"/>
                </a:solidFill>
                <a:latin typeface="Iceland"/>
                <a:ea typeface="Iceland"/>
              </a:rPr>
              <a:t>xx</a:t>
            </a:r>
            <a:r>
              <a:rPr b="1" lang="en-IE" sz="1800" spc="-1" strike="noStrike">
                <a:solidFill>
                  <a:srgbClr val="f3f3f3"/>
                </a:solidFill>
                <a:latin typeface="Iceland"/>
                <a:ea typeface="Iceland"/>
              </a:rPr>
              <a:t>%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9"/>
          <p:cNvSpPr>
            <a:spLocks noGrp="1"/>
          </p:cNvSpPr>
          <p:nvPr>
            <p:ph type="title"/>
          </p:nvPr>
        </p:nvSpPr>
        <p:spPr>
          <a:xfrm rot="16200000">
            <a:off x="3030480" y="1718640"/>
            <a:ext cx="527400" cy="33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IE" sz="1800" spc="-1" strike="noStrike">
                <a:solidFill>
                  <a:srgbClr val="f3f3f3"/>
                </a:solidFill>
                <a:latin typeface="Iceland"/>
                <a:ea typeface="Iceland"/>
              </a:rPr>
              <a:t>xx</a:t>
            </a:r>
            <a:r>
              <a:rPr b="1" lang="en-IE" sz="1800" spc="-1" strike="noStrike">
                <a:solidFill>
                  <a:srgbClr val="f3f3f3"/>
                </a:solidFill>
                <a:latin typeface="Iceland"/>
                <a:ea typeface="Iceland"/>
              </a:rPr>
              <a:t>%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10"/>
          <p:cNvSpPr>
            <a:spLocks noGrp="1"/>
          </p:cNvSpPr>
          <p:nvPr>
            <p:ph type="title"/>
          </p:nvPr>
        </p:nvSpPr>
        <p:spPr>
          <a:xfrm rot="16200000">
            <a:off x="5713920" y="1718640"/>
            <a:ext cx="527400" cy="33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IE" sz="1800" spc="-1" strike="noStrike">
                <a:solidFill>
                  <a:srgbClr val="f3f3f3"/>
                </a:solidFill>
                <a:latin typeface="Iceland"/>
                <a:ea typeface="Iceland"/>
              </a:rPr>
              <a:t>xx</a:t>
            </a:r>
            <a:r>
              <a:rPr b="1" lang="en-IE" sz="1800" spc="-1" strike="noStrike">
                <a:solidFill>
                  <a:srgbClr val="f3f3f3"/>
                </a:solidFill>
                <a:latin typeface="Iceland"/>
                <a:ea typeface="Iceland"/>
              </a:rPr>
              <a:t>%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11"/>
          <p:cNvSpPr>
            <a:spLocks noGrp="1"/>
          </p:cNvSpPr>
          <p:nvPr>
            <p:ph type="title"/>
          </p:nvPr>
        </p:nvSpPr>
        <p:spPr>
          <a:xfrm rot="16200000">
            <a:off x="347040" y="3285360"/>
            <a:ext cx="527400" cy="33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IE" sz="1800" spc="-1" strike="noStrike">
                <a:solidFill>
                  <a:srgbClr val="f3f3f3"/>
                </a:solidFill>
                <a:latin typeface="Iceland"/>
                <a:ea typeface="Iceland"/>
              </a:rPr>
              <a:t>xx%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12"/>
          <p:cNvSpPr>
            <a:spLocks noGrp="1"/>
          </p:cNvSpPr>
          <p:nvPr>
            <p:ph type="title"/>
          </p:nvPr>
        </p:nvSpPr>
        <p:spPr>
          <a:xfrm rot="16200000">
            <a:off x="3030480" y="3285360"/>
            <a:ext cx="527400" cy="33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IE" sz="1800" spc="-1" strike="noStrike">
                <a:solidFill>
                  <a:srgbClr val="f3f3f3"/>
                </a:solidFill>
                <a:latin typeface="Iceland"/>
                <a:ea typeface="Iceland"/>
              </a:rPr>
              <a:t>xx%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13"/>
          <p:cNvSpPr>
            <a:spLocks noGrp="1"/>
          </p:cNvSpPr>
          <p:nvPr>
            <p:ph type="title"/>
          </p:nvPr>
        </p:nvSpPr>
        <p:spPr>
          <a:xfrm rot="16200000">
            <a:off x="5713920" y="3285360"/>
            <a:ext cx="527400" cy="33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en-IE" sz="1800" spc="-1" strike="noStrike">
                <a:solidFill>
                  <a:srgbClr val="f3f3f3"/>
                </a:solidFill>
                <a:latin typeface="Iceland"/>
                <a:ea typeface="Iceland"/>
              </a:rPr>
              <a:t>xx%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" name="Google Shape;349;p13"/>
          <p:cNvGrpSpPr/>
          <p:nvPr/>
        </p:nvGrpSpPr>
        <p:grpSpPr>
          <a:xfrm>
            <a:off x="4523040" y="214920"/>
            <a:ext cx="4457520" cy="950040"/>
            <a:chOff x="4523040" y="214920"/>
            <a:chExt cx="4457520" cy="950040"/>
          </a:xfrm>
        </p:grpSpPr>
        <p:grpSp>
          <p:nvGrpSpPr>
            <p:cNvPr id="52" name="Google Shape;350;p13"/>
            <p:cNvGrpSpPr/>
            <p:nvPr/>
          </p:nvGrpSpPr>
          <p:grpSpPr>
            <a:xfrm>
              <a:off x="4939560" y="242280"/>
              <a:ext cx="4041000" cy="534600"/>
              <a:chOff x="4939560" y="242280"/>
              <a:chExt cx="4041000" cy="534600"/>
            </a:xfrm>
          </p:grpSpPr>
          <p:sp>
            <p:nvSpPr>
              <p:cNvPr id="53" name="Google Shape;351;p13"/>
              <p:cNvSpPr/>
              <p:nvPr/>
            </p:nvSpPr>
            <p:spPr>
              <a:xfrm rot="5400000">
                <a:off x="8673840" y="514440"/>
                <a:ext cx="524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" name="Google Shape;352;p13"/>
              <p:cNvSpPr/>
              <p:nvPr/>
            </p:nvSpPr>
            <p:spPr>
              <a:xfrm rot="10800000">
                <a:off x="4939560" y="241920"/>
                <a:ext cx="4041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head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" name="Google Shape;353;p13"/>
            <p:cNvGrpSpPr/>
            <p:nvPr/>
          </p:nvGrpSpPr>
          <p:grpSpPr>
            <a:xfrm>
              <a:off x="4523040" y="214920"/>
              <a:ext cx="472680" cy="56520"/>
              <a:chOff x="4523040" y="214920"/>
              <a:chExt cx="472680" cy="56520"/>
            </a:xfrm>
          </p:grpSpPr>
          <p:grpSp>
            <p:nvGrpSpPr>
              <p:cNvPr id="56" name="Google Shape;354;p13"/>
              <p:cNvGrpSpPr/>
              <p:nvPr/>
            </p:nvGrpSpPr>
            <p:grpSpPr>
              <a:xfrm>
                <a:off x="4883400" y="243000"/>
                <a:ext cx="112320" cy="360"/>
                <a:chOff x="4883400" y="243000"/>
                <a:chExt cx="112320" cy="360"/>
              </a:xfrm>
            </p:grpSpPr>
            <p:sp>
              <p:nvSpPr>
                <p:cNvPr id="57" name="Google Shape;355;p13"/>
                <p:cNvSpPr/>
                <p:nvPr/>
              </p:nvSpPr>
              <p:spPr>
                <a:xfrm rot="5400000">
                  <a:off x="493920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" name="Google Shape;356;p13"/>
                <p:cNvSpPr/>
                <p:nvPr/>
              </p:nvSpPr>
              <p:spPr>
                <a:xfrm rot="5400000">
                  <a:off x="493920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9" name="Google Shape;357;p13"/>
              <p:cNvGrpSpPr/>
              <p:nvPr/>
            </p:nvGrpSpPr>
            <p:grpSpPr>
              <a:xfrm>
                <a:off x="4719960" y="214920"/>
                <a:ext cx="79200" cy="56520"/>
                <a:chOff x="4719960" y="214920"/>
                <a:chExt cx="79200" cy="56520"/>
              </a:xfrm>
            </p:grpSpPr>
            <p:grpSp>
              <p:nvGrpSpPr>
                <p:cNvPr id="60" name="Google Shape;358;p13"/>
                <p:cNvGrpSpPr/>
                <p:nvPr/>
              </p:nvGrpSpPr>
              <p:grpSpPr>
                <a:xfrm>
                  <a:off x="4719960" y="243000"/>
                  <a:ext cx="79200" cy="360"/>
                  <a:chOff x="4719960" y="243000"/>
                  <a:chExt cx="79200" cy="360"/>
                </a:xfrm>
              </p:grpSpPr>
              <p:sp>
                <p:nvSpPr>
                  <p:cNvPr id="61" name="Google Shape;359;p13"/>
                  <p:cNvSpPr/>
                  <p:nvPr/>
                </p:nvSpPr>
                <p:spPr>
                  <a:xfrm rot="54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2" name="Google Shape;360;p13"/>
                  <p:cNvSpPr/>
                  <p:nvPr/>
                </p:nvSpPr>
                <p:spPr>
                  <a:xfrm rot="54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63" name="Google Shape;361;p13"/>
                <p:cNvGrpSpPr/>
                <p:nvPr/>
              </p:nvGrpSpPr>
              <p:grpSpPr>
                <a:xfrm>
                  <a:off x="4731480" y="214920"/>
                  <a:ext cx="56160" cy="56520"/>
                  <a:chOff x="4731480" y="214920"/>
                  <a:chExt cx="56160" cy="56520"/>
                </a:xfrm>
              </p:grpSpPr>
              <p:sp>
                <p:nvSpPr>
                  <p:cNvPr id="64" name="Google Shape;362;p13"/>
                  <p:cNvSpPr/>
                  <p:nvPr/>
                </p:nvSpPr>
                <p:spPr>
                  <a:xfrm rot="81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5" name="Google Shape;363;p13"/>
                  <p:cNvSpPr/>
                  <p:nvPr/>
                </p:nvSpPr>
                <p:spPr>
                  <a:xfrm rot="81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66" name="Google Shape;364;p13"/>
              <p:cNvGrpSpPr/>
              <p:nvPr/>
            </p:nvGrpSpPr>
            <p:grpSpPr>
              <a:xfrm>
                <a:off x="4523040" y="243000"/>
                <a:ext cx="112320" cy="360"/>
                <a:chOff x="4523040" y="243000"/>
                <a:chExt cx="112320" cy="360"/>
              </a:xfrm>
            </p:grpSpPr>
            <p:sp>
              <p:nvSpPr>
                <p:cNvPr id="67" name="Google Shape;365;p13"/>
                <p:cNvSpPr/>
                <p:nvPr/>
              </p:nvSpPr>
              <p:spPr>
                <a:xfrm rot="5400000">
                  <a:off x="457884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" name="Google Shape;366;p13"/>
                <p:cNvSpPr/>
                <p:nvPr/>
              </p:nvSpPr>
              <p:spPr>
                <a:xfrm rot="5400000">
                  <a:off x="457884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9" name="Google Shape;367;p13"/>
            <p:cNvGrpSpPr/>
            <p:nvPr/>
          </p:nvGrpSpPr>
          <p:grpSpPr>
            <a:xfrm>
              <a:off x="8907120" y="692280"/>
              <a:ext cx="56520" cy="472680"/>
              <a:chOff x="8907120" y="692280"/>
              <a:chExt cx="56520" cy="472680"/>
            </a:xfrm>
          </p:grpSpPr>
          <p:grpSp>
            <p:nvGrpSpPr>
              <p:cNvPr id="70" name="Google Shape;368;p13"/>
              <p:cNvGrpSpPr/>
              <p:nvPr/>
            </p:nvGrpSpPr>
            <p:grpSpPr>
              <a:xfrm>
                <a:off x="8935200" y="692280"/>
                <a:ext cx="360" cy="112320"/>
                <a:chOff x="8935200" y="692280"/>
                <a:chExt cx="360" cy="112320"/>
              </a:xfrm>
            </p:grpSpPr>
            <p:sp>
              <p:nvSpPr>
                <p:cNvPr id="71" name="Google Shape;369;p13"/>
                <p:cNvSpPr/>
                <p:nvPr/>
              </p:nvSpPr>
              <p:spPr>
                <a:xfrm>
                  <a:off x="8935200" y="6922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" name="Google Shape;370;p13"/>
                <p:cNvSpPr/>
                <p:nvPr/>
              </p:nvSpPr>
              <p:spPr>
                <a:xfrm>
                  <a:off x="8935200" y="6922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3" name="Google Shape;371;p13"/>
              <p:cNvGrpSpPr/>
              <p:nvPr/>
            </p:nvGrpSpPr>
            <p:grpSpPr>
              <a:xfrm>
                <a:off x="8907120" y="888840"/>
                <a:ext cx="56520" cy="79200"/>
                <a:chOff x="8907120" y="888840"/>
                <a:chExt cx="56520" cy="79200"/>
              </a:xfrm>
            </p:grpSpPr>
            <p:grpSp>
              <p:nvGrpSpPr>
                <p:cNvPr id="74" name="Google Shape;372;p13"/>
                <p:cNvGrpSpPr/>
                <p:nvPr/>
              </p:nvGrpSpPr>
              <p:grpSpPr>
                <a:xfrm>
                  <a:off x="8935200" y="888840"/>
                  <a:ext cx="360" cy="79200"/>
                  <a:chOff x="8935200" y="888840"/>
                  <a:chExt cx="360" cy="79200"/>
                </a:xfrm>
              </p:grpSpPr>
              <p:sp>
                <p:nvSpPr>
                  <p:cNvPr id="75" name="Google Shape;373;p13"/>
                  <p:cNvSpPr/>
                  <p:nvPr/>
                </p:nvSpPr>
                <p:spPr>
                  <a:xfrm>
                    <a:off x="8935200" y="8888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" name="Google Shape;374;p13"/>
                  <p:cNvSpPr/>
                  <p:nvPr/>
                </p:nvSpPr>
                <p:spPr>
                  <a:xfrm>
                    <a:off x="8935200" y="8888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7" name="Google Shape;375;p13"/>
                <p:cNvGrpSpPr/>
                <p:nvPr/>
              </p:nvGrpSpPr>
              <p:grpSpPr>
                <a:xfrm>
                  <a:off x="8907120" y="900720"/>
                  <a:ext cx="56520" cy="56160"/>
                  <a:chOff x="8907120" y="900720"/>
                  <a:chExt cx="56520" cy="56160"/>
                </a:xfrm>
              </p:grpSpPr>
              <p:sp>
                <p:nvSpPr>
                  <p:cNvPr id="78" name="Google Shape;376;p13"/>
                  <p:cNvSpPr/>
                  <p:nvPr/>
                </p:nvSpPr>
                <p:spPr>
                  <a:xfrm rot="2700000">
                    <a:off x="8935200" y="8892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" name="Google Shape;377;p13"/>
                  <p:cNvSpPr/>
                  <p:nvPr/>
                </p:nvSpPr>
                <p:spPr>
                  <a:xfrm rot="2700000">
                    <a:off x="8935200" y="8892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80" name="Google Shape;378;p13"/>
              <p:cNvGrpSpPr/>
              <p:nvPr/>
            </p:nvGrpSpPr>
            <p:grpSpPr>
              <a:xfrm>
                <a:off x="8935200" y="1052640"/>
                <a:ext cx="360" cy="112320"/>
                <a:chOff x="8935200" y="1052640"/>
                <a:chExt cx="360" cy="112320"/>
              </a:xfrm>
            </p:grpSpPr>
            <p:sp>
              <p:nvSpPr>
                <p:cNvPr id="81" name="Google Shape;379;p13"/>
                <p:cNvSpPr/>
                <p:nvPr/>
              </p:nvSpPr>
              <p:spPr>
                <a:xfrm>
                  <a:off x="8935200" y="10526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" name="Google Shape;380;p13"/>
                <p:cNvSpPr/>
                <p:nvPr/>
              </p:nvSpPr>
              <p:spPr>
                <a:xfrm>
                  <a:off x="8935200" y="10526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83" name="Google Shape;381;p13"/>
          <p:cNvSpPr/>
          <p:nvPr/>
        </p:nvSpPr>
        <p:spPr>
          <a:xfrm>
            <a:off x="-1375920" y="3764160"/>
            <a:ext cx="2762640" cy="2762640"/>
          </a:xfrm>
          <a:custGeom>
            <a:avLst/>
            <a:gdLst/>
            <a:ahLst/>
            <a:rect l="l" t="t" r="r" b="b"/>
            <a:pathLst>
              <a:path w="110516" h="110516">
                <a:moveTo>
                  <a:pt x="55125" y="0"/>
                </a:moveTo>
                <a:cubicBezTo>
                  <a:pt x="55125" y="37400"/>
                  <a:pt x="37112" y="55125"/>
                  <a:pt x="0" y="55125"/>
                </a:cubicBezTo>
                <a:cubicBezTo>
                  <a:pt x="37112" y="55125"/>
                  <a:pt x="55125" y="73116"/>
                  <a:pt x="55125" y="110515"/>
                </a:cubicBezTo>
                <a:cubicBezTo>
                  <a:pt x="55125" y="73116"/>
                  <a:pt x="73116" y="55125"/>
                  <a:pt x="110516" y="55125"/>
                </a:cubicBezTo>
                <a:cubicBezTo>
                  <a:pt x="73116" y="55125"/>
                  <a:pt x="55125" y="37400"/>
                  <a:pt x="55125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PlaceHolder 1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808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720000" y="1511640"/>
            <a:ext cx="4578840" cy="601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4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E" sz="4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E" sz="4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IE" sz="4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E" sz="4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2" name="Google Shape;258;p9"/>
          <p:cNvGrpSpPr/>
          <p:nvPr/>
        </p:nvGrpSpPr>
        <p:grpSpPr>
          <a:xfrm>
            <a:off x="186120" y="3690720"/>
            <a:ext cx="4457160" cy="950040"/>
            <a:chOff x="186120" y="3690720"/>
            <a:chExt cx="4457160" cy="950040"/>
          </a:xfrm>
        </p:grpSpPr>
        <p:grpSp>
          <p:nvGrpSpPr>
            <p:cNvPr id="123" name="Google Shape;259;p9"/>
            <p:cNvGrpSpPr/>
            <p:nvPr/>
          </p:nvGrpSpPr>
          <p:grpSpPr>
            <a:xfrm>
              <a:off x="186120" y="4078800"/>
              <a:ext cx="4041000" cy="534600"/>
              <a:chOff x="186120" y="4078800"/>
              <a:chExt cx="4041000" cy="534600"/>
            </a:xfrm>
          </p:grpSpPr>
          <p:sp>
            <p:nvSpPr>
              <p:cNvPr id="124" name="Google Shape;260;p9"/>
              <p:cNvSpPr/>
              <p:nvPr/>
            </p:nvSpPr>
            <p:spPr>
              <a:xfrm rot="16200000">
                <a:off x="-31320" y="4340880"/>
                <a:ext cx="524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5" name="Google Shape;261;p9"/>
              <p:cNvSpPr/>
              <p:nvPr/>
            </p:nvSpPr>
            <p:spPr>
              <a:xfrm>
                <a:off x="186120" y="4613040"/>
                <a:ext cx="4041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head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6" name="Google Shape;262;p9"/>
            <p:cNvGrpSpPr/>
            <p:nvPr/>
          </p:nvGrpSpPr>
          <p:grpSpPr>
            <a:xfrm>
              <a:off x="4170600" y="4584240"/>
              <a:ext cx="472680" cy="56520"/>
              <a:chOff x="4170600" y="4584240"/>
              <a:chExt cx="472680" cy="56520"/>
            </a:xfrm>
          </p:grpSpPr>
          <p:grpSp>
            <p:nvGrpSpPr>
              <p:cNvPr id="127" name="Google Shape;263;p9"/>
              <p:cNvGrpSpPr/>
              <p:nvPr/>
            </p:nvGrpSpPr>
            <p:grpSpPr>
              <a:xfrm>
                <a:off x="4170600" y="4612320"/>
                <a:ext cx="112320" cy="360"/>
                <a:chOff x="4170600" y="4612320"/>
                <a:chExt cx="112320" cy="360"/>
              </a:xfrm>
            </p:grpSpPr>
            <p:sp>
              <p:nvSpPr>
                <p:cNvPr id="128" name="Google Shape;264;p9"/>
                <p:cNvSpPr/>
                <p:nvPr/>
              </p:nvSpPr>
              <p:spPr>
                <a:xfrm rot="16200000">
                  <a:off x="4226400" y="45561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" name="Google Shape;265;p9"/>
                <p:cNvSpPr/>
                <p:nvPr/>
              </p:nvSpPr>
              <p:spPr>
                <a:xfrm rot="16200000">
                  <a:off x="4226400" y="45561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30" name="Google Shape;266;p9"/>
              <p:cNvGrpSpPr/>
              <p:nvPr/>
            </p:nvGrpSpPr>
            <p:grpSpPr>
              <a:xfrm>
                <a:off x="4367520" y="4584240"/>
                <a:ext cx="79200" cy="56520"/>
                <a:chOff x="4367520" y="4584240"/>
                <a:chExt cx="79200" cy="56520"/>
              </a:xfrm>
            </p:grpSpPr>
            <p:grpSp>
              <p:nvGrpSpPr>
                <p:cNvPr id="131" name="Google Shape;267;p9"/>
                <p:cNvGrpSpPr/>
                <p:nvPr/>
              </p:nvGrpSpPr>
              <p:grpSpPr>
                <a:xfrm>
                  <a:off x="4367520" y="4612320"/>
                  <a:ext cx="79200" cy="360"/>
                  <a:chOff x="4367520" y="4612320"/>
                  <a:chExt cx="79200" cy="360"/>
                </a:xfrm>
              </p:grpSpPr>
              <p:sp>
                <p:nvSpPr>
                  <p:cNvPr id="132" name="Google Shape;268;p9"/>
                  <p:cNvSpPr/>
                  <p:nvPr/>
                </p:nvSpPr>
                <p:spPr>
                  <a:xfrm rot="16200000">
                    <a:off x="4406760" y="45727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3" name="Google Shape;269;p9"/>
                  <p:cNvSpPr/>
                  <p:nvPr/>
                </p:nvSpPr>
                <p:spPr>
                  <a:xfrm rot="16200000">
                    <a:off x="4406760" y="45727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34" name="Google Shape;270;p9"/>
                <p:cNvGrpSpPr/>
                <p:nvPr/>
              </p:nvGrpSpPr>
              <p:grpSpPr>
                <a:xfrm>
                  <a:off x="4379040" y="4584240"/>
                  <a:ext cx="56160" cy="56520"/>
                  <a:chOff x="4379040" y="4584240"/>
                  <a:chExt cx="56160" cy="56520"/>
                </a:xfrm>
              </p:grpSpPr>
              <p:sp>
                <p:nvSpPr>
                  <p:cNvPr id="135" name="Google Shape;271;p9"/>
                  <p:cNvSpPr/>
                  <p:nvPr/>
                </p:nvSpPr>
                <p:spPr>
                  <a:xfrm rot="18900000">
                    <a:off x="4406760" y="45727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6" name="Google Shape;272;p9"/>
                  <p:cNvSpPr/>
                  <p:nvPr/>
                </p:nvSpPr>
                <p:spPr>
                  <a:xfrm rot="18900000">
                    <a:off x="4406760" y="45727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37" name="Google Shape;273;p9"/>
              <p:cNvGrpSpPr/>
              <p:nvPr/>
            </p:nvGrpSpPr>
            <p:grpSpPr>
              <a:xfrm>
                <a:off x="4530960" y="4612320"/>
                <a:ext cx="112320" cy="360"/>
                <a:chOff x="4530960" y="4612320"/>
                <a:chExt cx="112320" cy="360"/>
              </a:xfrm>
            </p:grpSpPr>
            <p:sp>
              <p:nvSpPr>
                <p:cNvPr id="138" name="Google Shape;274;p9"/>
                <p:cNvSpPr/>
                <p:nvPr/>
              </p:nvSpPr>
              <p:spPr>
                <a:xfrm rot="16200000">
                  <a:off x="4586760" y="45561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" name="Google Shape;275;p9"/>
                <p:cNvSpPr/>
                <p:nvPr/>
              </p:nvSpPr>
              <p:spPr>
                <a:xfrm rot="16200000">
                  <a:off x="4586760" y="45561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40" name="Google Shape;276;p9"/>
            <p:cNvGrpSpPr/>
            <p:nvPr/>
          </p:nvGrpSpPr>
          <p:grpSpPr>
            <a:xfrm>
              <a:off x="203040" y="3690720"/>
              <a:ext cx="56520" cy="472680"/>
              <a:chOff x="203040" y="3690720"/>
              <a:chExt cx="56520" cy="472680"/>
            </a:xfrm>
          </p:grpSpPr>
          <p:grpSp>
            <p:nvGrpSpPr>
              <p:cNvPr id="141" name="Google Shape;277;p9"/>
              <p:cNvGrpSpPr/>
              <p:nvPr/>
            </p:nvGrpSpPr>
            <p:grpSpPr>
              <a:xfrm>
                <a:off x="231120" y="4051080"/>
                <a:ext cx="360" cy="112320"/>
                <a:chOff x="231120" y="4051080"/>
                <a:chExt cx="360" cy="112320"/>
              </a:xfrm>
            </p:grpSpPr>
            <p:sp>
              <p:nvSpPr>
                <p:cNvPr id="142" name="Google Shape;278;p9"/>
                <p:cNvSpPr/>
                <p:nvPr/>
              </p:nvSpPr>
              <p:spPr>
                <a:xfrm rot="10800000">
                  <a:off x="231120" y="40510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" name="Google Shape;279;p9"/>
                <p:cNvSpPr/>
                <p:nvPr/>
              </p:nvSpPr>
              <p:spPr>
                <a:xfrm rot="10800000">
                  <a:off x="231120" y="40510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4" name="Google Shape;280;p9"/>
              <p:cNvGrpSpPr/>
              <p:nvPr/>
            </p:nvGrpSpPr>
            <p:grpSpPr>
              <a:xfrm>
                <a:off x="203040" y="3887640"/>
                <a:ext cx="56520" cy="79200"/>
                <a:chOff x="203040" y="3887640"/>
                <a:chExt cx="56520" cy="79200"/>
              </a:xfrm>
            </p:grpSpPr>
            <p:grpSp>
              <p:nvGrpSpPr>
                <p:cNvPr id="145" name="Google Shape;281;p9"/>
                <p:cNvGrpSpPr/>
                <p:nvPr/>
              </p:nvGrpSpPr>
              <p:grpSpPr>
                <a:xfrm>
                  <a:off x="231120" y="3887640"/>
                  <a:ext cx="360" cy="79200"/>
                  <a:chOff x="231120" y="3887640"/>
                  <a:chExt cx="360" cy="79200"/>
                </a:xfrm>
              </p:grpSpPr>
              <p:sp>
                <p:nvSpPr>
                  <p:cNvPr id="146" name="Google Shape;282;p9"/>
                  <p:cNvSpPr/>
                  <p:nvPr/>
                </p:nvSpPr>
                <p:spPr>
                  <a:xfrm rot="10800000">
                    <a:off x="231120" y="38876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7" name="Google Shape;283;p9"/>
                  <p:cNvSpPr/>
                  <p:nvPr/>
                </p:nvSpPr>
                <p:spPr>
                  <a:xfrm rot="10800000">
                    <a:off x="231120" y="38876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48" name="Google Shape;284;p9"/>
                <p:cNvGrpSpPr/>
                <p:nvPr/>
              </p:nvGrpSpPr>
              <p:grpSpPr>
                <a:xfrm>
                  <a:off x="203040" y="3898800"/>
                  <a:ext cx="56520" cy="56160"/>
                  <a:chOff x="203040" y="3898800"/>
                  <a:chExt cx="56520" cy="56160"/>
                </a:xfrm>
              </p:grpSpPr>
              <p:sp>
                <p:nvSpPr>
                  <p:cNvPr id="149" name="Google Shape;285;p9"/>
                  <p:cNvSpPr/>
                  <p:nvPr/>
                </p:nvSpPr>
                <p:spPr>
                  <a:xfrm rot="13500000">
                    <a:off x="230760" y="38869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0" name="Google Shape;286;p9"/>
                  <p:cNvSpPr/>
                  <p:nvPr/>
                </p:nvSpPr>
                <p:spPr>
                  <a:xfrm rot="13500000">
                    <a:off x="230760" y="38869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51" name="Google Shape;287;p9"/>
              <p:cNvGrpSpPr/>
              <p:nvPr/>
            </p:nvGrpSpPr>
            <p:grpSpPr>
              <a:xfrm>
                <a:off x="231120" y="3690720"/>
                <a:ext cx="360" cy="112320"/>
                <a:chOff x="231120" y="3690720"/>
                <a:chExt cx="360" cy="112320"/>
              </a:xfrm>
            </p:grpSpPr>
            <p:sp>
              <p:nvSpPr>
                <p:cNvPr id="152" name="Google Shape;288;p9"/>
                <p:cNvSpPr/>
                <p:nvPr/>
              </p:nvSpPr>
              <p:spPr>
                <a:xfrm rot="10800000">
                  <a:off x="231120" y="36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" name="Google Shape;289;p9"/>
                <p:cNvSpPr/>
                <p:nvPr/>
              </p:nvSpPr>
              <p:spPr>
                <a:xfrm rot="10800000">
                  <a:off x="231120" y="36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154" name="Google Shape;290;p9"/>
          <p:cNvGrpSpPr/>
          <p:nvPr/>
        </p:nvGrpSpPr>
        <p:grpSpPr>
          <a:xfrm>
            <a:off x="4513680" y="3690360"/>
            <a:ext cx="4457160" cy="950040"/>
            <a:chOff x="4513680" y="3690360"/>
            <a:chExt cx="4457160" cy="950040"/>
          </a:xfrm>
        </p:grpSpPr>
        <p:grpSp>
          <p:nvGrpSpPr>
            <p:cNvPr id="155" name="Google Shape;291;p9"/>
            <p:cNvGrpSpPr/>
            <p:nvPr/>
          </p:nvGrpSpPr>
          <p:grpSpPr>
            <a:xfrm>
              <a:off x="4929840" y="4078080"/>
              <a:ext cx="4041000" cy="534600"/>
              <a:chOff x="4929840" y="4078080"/>
              <a:chExt cx="4041000" cy="534600"/>
            </a:xfrm>
          </p:grpSpPr>
          <p:sp>
            <p:nvSpPr>
              <p:cNvPr id="156" name="Google Shape;292;p9"/>
              <p:cNvSpPr/>
              <p:nvPr/>
            </p:nvSpPr>
            <p:spPr>
              <a:xfrm flipV="1" rot="16200000">
                <a:off x="8664120" y="4339800"/>
                <a:ext cx="524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7" name="Google Shape;293;p9"/>
              <p:cNvSpPr/>
              <p:nvPr/>
            </p:nvSpPr>
            <p:spPr>
              <a:xfrm flipV="1" rot="10800000">
                <a:off x="4929840" y="4611960"/>
                <a:ext cx="4041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head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8" name="Google Shape;294;p9"/>
            <p:cNvGrpSpPr/>
            <p:nvPr/>
          </p:nvGrpSpPr>
          <p:grpSpPr>
            <a:xfrm>
              <a:off x="4513680" y="4584240"/>
              <a:ext cx="472680" cy="56160"/>
              <a:chOff x="4513680" y="4584240"/>
              <a:chExt cx="472680" cy="56160"/>
            </a:xfrm>
          </p:grpSpPr>
          <p:grpSp>
            <p:nvGrpSpPr>
              <p:cNvPr id="159" name="Google Shape;295;p9"/>
              <p:cNvGrpSpPr/>
              <p:nvPr/>
            </p:nvGrpSpPr>
            <p:grpSpPr>
              <a:xfrm>
                <a:off x="4874040" y="4612320"/>
                <a:ext cx="112320" cy="360"/>
                <a:chOff x="4874040" y="4612320"/>
                <a:chExt cx="112320" cy="360"/>
              </a:xfrm>
            </p:grpSpPr>
            <p:sp>
              <p:nvSpPr>
                <p:cNvPr id="160" name="Google Shape;296;p9"/>
                <p:cNvSpPr/>
                <p:nvPr/>
              </p:nvSpPr>
              <p:spPr>
                <a:xfrm flipV="1" rot="16200000">
                  <a:off x="4929840" y="455580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1" name="Google Shape;297;p9"/>
                <p:cNvSpPr/>
                <p:nvPr/>
              </p:nvSpPr>
              <p:spPr>
                <a:xfrm flipV="1" rot="16200000">
                  <a:off x="4929840" y="455580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62" name="Google Shape;298;p9"/>
              <p:cNvGrpSpPr/>
              <p:nvPr/>
            </p:nvGrpSpPr>
            <p:grpSpPr>
              <a:xfrm>
                <a:off x="4710240" y="4584240"/>
                <a:ext cx="79200" cy="56160"/>
                <a:chOff x="4710240" y="4584240"/>
                <a:chExt cx="79200" cy="56160"/>
              </a:xfrm>
            </p:grpSpPr>
            <p:grpSp>
              <p:nvGrpSpPr>
                <p:cNvPr id="163" name="Google Shape;299;p9"/>
                <p:cNvGrpSpPr/>
                <p:nvPr/>
              </p:nvGrpSpPr>
              <p:grpSpPr>
                <a:xfrm>
                  <a:off x="4710240" y="4612320"/>
                  <a:ext cx="79200" cy="360"/>
                  <a:chOff x="4710240" y="4612320"/>
                  <a:chExt cx="79200" cy="360"/>
                </a:xfrm>
              </p:grpSpPr>
              <p:sp>
                <p:nvSpPr>
                  <p:cNvPr id="164" name="Google Shape;300;p9"/>
                  <p:cNvSpPr/>
                  <p:nvPr/>
                </p:nvSpPr>
                <p:spPr>
                  <a:xfrm flipV="1" rot="16200000">
                    <a:off x="4749480" y="4572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" name="Google Shape;301;p9"/>
                  <p:cNvSpPr/>
                  <p:nvPr/>
                </p:nvSpPr>
                <p:spPr>
                  <a:xfrm flipV="1" rot="16200000">
                    <a:off x="4749480" y="4572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66" name="Google Shape;302;p9"/>
                <p:cNvGrpSpPr/>
                <p:nvPr/>
              </p:nvGrpSpPr>
              <p:grpSpPr>
                <a:xfrm>
                  <a:off x="4721400" y="4584240"/>
                  <a:ext cx="56520" cy="56160"/>
                  <a:chOff x="4721400" y="4584240"/>
                  <a:chExt cx="56520" cy="56160"/>
                </a:xfrm>
              </p:grpSpPr>
              <p:sp>
                <p:nvSpPr>
                  <p:cNvPr id="167" name="Google Shape;303;p9"/>
                  <p:cNvSpPr/>
                  <p:nvPr/>
                </p:nvSpPr>
                <p:spPr>
                  <a:xfrm flipV="1" rot="13500000">
                    <a:off x="4749480" y="4572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" name="Google Shape;304;p9"/>
                  <p:cNvSpPr/>
                  <p:nvPr/>
                </p:nvSpPr>
                <p:spPr>
                  <a:xfrm flipV="1" rot="13500000">
                    <a:off x="4749480" y="4572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69" name="Google Shape;305;p9"/>
              <p:cNvGrpSpPr/>
              <p:nvPr/>
            </p:nvGrpSpPr>
            <p:grpSpPr>
              <a:xfrm>
                <a:off x="4513680" y="4612320"/>
                <a:ext cx="112320" cy="360"/>
                <a:chOff x="4513680" y="4612320"/>
                <a:chExt cx="112320" cy="360"/>
              </a:xfrm>
            </p:grpSpPr>
            <p:sp>
              <p:nvSpPr>
                <p:cNvPr id="170" name="Google Shape;306;p9"/>
                <p:cNvSpPr/>
                <p:nvPr/>
              </p:nvSpPr>
              <p:spPr>
                <a:xfrm flipV="1" rot="16200000">
                  <a:off x="4569480" y="455580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1" name="Google Shape;307;p9"/>
                <p:cNvSpPr/>
                <p:nvPr/>
              </p:nvSpPr>
              <p:spPr>
                <a:xfrm flipV="1" rot="16200000">
                  <a:off x="4569480" y="455580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72" name="Google Shape;308;p9"/>
            <p:cNvGrpSpPr/>
            <p:nvPr/>
          </p:nvGrpSpPr>
          <p:grpSpPr>
            <a:xfrm>
              <a:off x="8897760" y="3690360"/>
              <a:ext cx="56160" cy="472680"/>
              <a:chOff x="8897760" y="3690360"/>
              <a:chExt cx="56160" cy="472680"/>
            </a:xfrm>
          </p:grpSpPr>
          <p:grpSp>
            <p:nvGrpSpPr>
              <p:cNvPr id="173" name="Google Shape;309;p9"/>
              <p:cNvGrpSpPr/>
              <p:nvPr/>
            </p:nvGrpSpPr>
            <p:grpSpPr>
              <a:xfrm>
                <a:off x="8925480" y="4050720"/>
                <a:ext cx="360" cy="112320"/>
                <a:chOff x="8925480" y="4050720"/>
                <a:chExt cx="360" cy="112320"/>
              </a:xfrm>
            </p:grpSpPr>
            <p:sp>
              <p:nvSpPr>
                <p:cNvPr id="174" name="Google Shape;310;p9"/>
                <p:cNvSpPr/>
                <p:nvPr/>
              </p:nvSpPr>
              <p:spPr>
                <a:xfrm flipV="1">
                  <a:off x="8925480" y="405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5" name="Google Shape;311;p9"/>
                <p:cNvSpPr/>
                <p:nvPr/>
              </p:nvSpPr>
              <p:spPr>
                <a:xfrm flipV="1">
                  <a:off x="8925480" y="405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76" name="Google Shape;312;p9"/>
              <p:cNvGrpSpPr/>
              <p:nvPr/>
            </p:nvGrpSpPr>
            <p:grpSpPr>
              <a:xfrm>
                <a:off x="8897760" y="3886920"/>
                <a:ext cx="56160" cy="79200"/>
                <a:chOff x="8897760" y="3886920"/>
                <a:chExt cx="56160" cy="79200"/>
              </a:xfrm>
            </p:grpSpPr>
            <p:grpSp>
              <p:nvGrpSpPr>
                <p:cNvPr id="177" name="Google Shape;313;p9"/>
                <p:cNvGrpSpPr/>
                <p:nvPr/>
              </p:nvGrpSpPr>
              <p:grpSpPr>
                <a:xfrm>
                  <a:off x="8925480" y="3886920"/>
                  <a:ext cx="360" cy="79200"/>
                  <a:chOff x="8925480" y="3886920"/>
                  <a:chExt cx="360" cy="79200"/>
                </a:xfrm>
              </p:grpSpPr>
              <p:sp>
                <p:nvSpPr>
                  <p:cNvPr id="178" name="Google Shape;314;p9"/>
                  <p:cNvSpPr/>
                  <p:nvPr/>
                </p:nvSpPr>
                <p:spPr>
                  <a:xfrm flipV="1">
                    <a:off x="8925480" y="38869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" name="Google Shape;315;p9"/>
                  <p:cNvSpPr/>
                  <p:nvPr/>
                </p:nvSpPr>
                <p:spPr>
                  <a:xfrm flipV="1">
                    <a:off x="8925480" y="38869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0" name="Google Shape;316;p9"/>
                <p:cNvGrpSpPr/>
                <p:nvPr/>
              </p:nvGrpSpPr>
              <p:grpSpPr>
                <a:xfrm>
                  <a:off x="8897760" y="3898440"/>
                  <a:ext cx="56160" cy="56520"/>
                  <a:chOff x="8897760" y="3898440"/>
                  <a:chExt cx="56160" cy="56520"/>
                </a:xfrm>
              </p:grpSpPr>
              <p:sp>
                <p:nvSpPr>
                  <p:cNvPr id="181" name="Google Shape;317;p9"/>
                  <p:cNvSpPr/>
                  <p:nvPr/>
                </p:nvSpPr>
                <p:spPr>
                  <a:xfrm flipV="1" rot="18900000">
                    <a:off x="8925480" y="38865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" name="Google Shape;318;p9"/>
                  <p:cNvSpPr/>
                  <p:nvPr/>
                </p:nvSpPr>
                <p:spPr>
                  <a:xfrm flipV="1" rot="18900000">
                    <a:off x="8925480" y="38865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83" name="Google Shape;319;p9"/>
              <p:cNvGrpSpPr/>
              <p:nvPr/>
            </p:nvGrpSpPr>
            <p:grpSpPr>
              <a:xfrm>
                <a:off x="8925480" y="3690360"/>
                <a:ext cx="360" cy="112320"/>
                <a:chOff x="8925480" y="3690360"/>
                <a:chExt cx="360" cy="112320"/>
              </a:xfrm>
            </p:grpSpPr>
            <p:sp>
              <p:nvSpPr>
                <p:cNvPr id="184" name="Google Shape;320;p9"/>
                <p:cNvSpPr/>
                <p:nvPr/>
              </p:nvSpPr>
              <p:spPr>
                <a:xfrm flipV="1">
                  <a:off x="8925480" y="36903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85" name="Google Shape;321;p9"/>
                <p:cNvSpPr/>
                <p:nvPr/>
              </p:nvSpPr>
              <p:spPr>
                <a:xfrm flipV="1">
                  <a:off x="8925480" y="36903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808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4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E" sz="4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E" sz="4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IE" sz="4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E" sz="4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5" name="Google Shape;18;p4"/>
          <p:cNvGrpSpPr/>
          <p:nvPr/>
        </p:nvGrpSpPr>
        <p:grpSpPr>
          <a:xfrm>
            <a:off x="4523040" y="214920"/>
            <a:ext cx="4457520" cy="950040"/>
            <a:chOff x="4523040" y="214920"/>
            <a:chExt cx="4457520" cy="950040"/>
          </a:xfrm>
        </p:grpSpPr>
        <p:grpSp>
          <p:nvGrpSpPr>
            <p:cNvPr id="226" name="Google Shape;19;p4"/>
            <p:cNvGrpSpPr/>
            <p:nvPr/>
          </p:nvGrpSpPr>
          <p:grpSpPr>
            <a:xfrm>
              <a:off x="4939560" y="242280"/>
              <a:ext cx="4041000" cy="534600"/>
              <a:chOff x="4939560" y="242280"/>
              <a:chExt cx="4041000" cy="534600"/>
            </a:xfrm>
          </p:grpSpPr>
          <p:sp>
            <p:nvSpPr>
              <p:cNvPr id="227" name="Google Shape;20;p4"/>
              <p:cNvSpPr/>
              <p:nvPr/>
            </p:nvSpPr>
            <p:spPr>
              <a:xfrm rot="5400000">
                <a:off x="8673840" y="514440"/>
                <a:ext cx="524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" name="Google Shape;21;p4"/>
              <p:cNvSpPr/>
              <p:nvPr/>
            </p:nvSpPr>
            <p:spPr>
              <a:xfrm rot="10800000">
                <a:off x="4939560" y="241920"/>
                <a:ext cx="4041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head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9" name="Google Shape;22;p4"/>
            <p:cNvGrpSpPr/>
            <p:nvPr/>
          </p:nvGrpSpPr>
          <p:grpSpPr>
            <a:xfrm>
              <a:off x="4523040" y="214920"/>
              <a:ext cx="472680" cy="56520"/>
              <a:chOff x="4523040" y="214920"/>
              <a:chExt cx="472680" cy="56520"/>
            </a:xfrm>
          </p:grpSpPr>
          <p:grpSp>
            <p:nvGrpSpPr>
              <p:cNvPr id="230" name="Google Shape;23;p4"/>
              <p:cNvGrpSpPr/>
              <p:nvPr/>
            </p:nvGrpSpPr>
            <p:grpSpPr>
              <a:xfrm>
                <a:off x="4883400" y="243000"/>
                <a:ext cx="112320" cy="360"/>
                <a:chOff x="4883400" y="243000"/>
                <a:chExt cx="112320" cy="360"/>
              </a:xfrm>
            </p:grpSpPr>
            <p:sp>
              <p:nvSpPr>
                <p:cNvPr id="231" name="Google Shape;24;p4"/>
                <p:cNvSpPr/>
                <p:nvPr/>
              </p:nvSpPr>
              <p:spPr>
                <a:xfrm rot="5400000">
                  <a:off x="493920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2" name="Google Shape;25;p4"/>
                <p:cNvSpPr/>
                <p:nvPr/>
              </p:nvSpPr>
              <p:spPr>
                <a:xfrm rot="5400000">
                  <a:off x="493920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33" name="Google Shape;26;p4"/>
              <p:cNvGrpSpPr/>
              <p:nvPr/>
            </p:nvGrpSpPr>
            <p:grpSpPr>
              <a:xfrm>
                <a:off x="4719960" y="214920"/>
                <a:ext cx="79200" cy="56520"/>
                <a:chOff x="4719960" y="214920"/>
                <a:chExt cx="79200" cy="56520"/>
              </a:xfrm>
            </p:grpSpPr>
            <p:grpSp>
              <p:nvGrpSpPr>
                <p:cNvPr id="234" name="Google Shape;27;p4"/>
                <p:cNvGrpSpPr/>
                <p:nvPr/>
              </p:nvGrpSpPr>
              <p:grpSpPr>
                <a:xfrm>
                  <a:off x="4719960" y="243000"/>
                  <a:ext cx="79200" cy="360"/>
                  <a:chOff x="4719960" y="243000"/>
                  <a:chExt cx="79200" cy="360"/>
                </a:xfrm>
              </p:grpSpPr>
              <p:sp>
                <p:nvSpPr>
                  <p:cNvPr id="235" name="Google Shape;28;p4"/>
                  <p:cNvSpPr/>
                  <p:nvPr/>
                </p:nvSpPr>
                <p:spPr>
                  <a:xfrm rot="54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6" name="Google Shape;29;p4"/>
                  <p:cNvSpPr/>
                  <p:nvPr/>
                </p:nvSpPr>
                <p:spPr>
                  <a:xfrm rot="54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37" name="Google Shape;30;p4"/>
                <p:cNvGrpSpPr/>
                <p:nvPr/>
              </p:nvGrpSpPr>
              <p:grpSpPr>
                <a:xfrm>
                  <a:off x="4731480" y="214920"/>
                  <a:ext cx="56160" cy="56520"/>
                  <a:chOff x="4731480" y="214920"/>
                  <a:chExt cx="56160" cy="56520"/>
                </a:xfrm>
              </p:grpSpPr>
              <p:sp>
                <p:nvSpPr>
                  <p:cNvPr id="238" name="Google Shape;31;p4"/>
                  <p:cNvSpPr/>
                  <p:nvPr/>
                </p:nvSpPr>
                <p:spPr>
                  <a:xfrm rot="81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39" name="Google Shape;32;p4"/>
                  <p:cNvSpPr/>
                  <p:nvPr/>
                </p:nvSpPr>
                <p:spPr>
                  <a:xfrm rot="81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40" name="Google Shape;33;p4"/>
              <p:cNvGrpSpPr/>
              <p:nvPr/>
            </p:nvGrpSpPr>
            <p:grpSpPr>
              <a:xfrm>
                <a:off x="4523040" y="243000"/>
                <a:ext cx="112320" cy="360"/>
                <a:chOff x="4523040" y="243000"/>
                <a:chExt cx="112320" cy="360"/>
              </a:xfrm>
            </p:grpSpPr>
            <p:sp>
              <p:nvSpPr>
                <p:cNvPr id="241" name="Google Shape;34;p4"/>
                <p:cNvSpPr/>
                <p:nvPr/>
              </p:nvSpPr>
              <p:spPr>
                <a:xfrm rot="5400000">
                  <a:off x="457884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2" name="Google Shape;35;p4"/>
                <p:cNvSpPr/>
                <p:nvPr/>
              </p:nvSpPr>
              <p:spPr>
                <a:xfrm rot="5400000">
                  <a:off x="457884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43" name="Google Shape;36;p4"/>
            <p:cNvGrpSpPr/>
            <p:nvPr/>
          </p:nvGrpSpPr>
          <p:grpSpPr>
            <a:xfrm>
              <a:off x="8907120" y="692280"/>
              <a:ext cx="56520" cy="472680"/>
              <a:chOff x="8907120" y="692280"/>
              <a:chExt cx="56520" cy="472680"/>
            </a:xfrm>
          </p:grpSpPr>
          <p:grpSp>
            <p:nvGrpSpPr>
              <p:cNvPr id="244" name="Google Shape;37;p4"/>
              <p:cNvGrpSpPr/>
              <p:nvPr/>
            </p:nvGrpSpPr>
            <p:grpSpPr>
              <a:xfrm>
                <a:off x="8935200" y="692280"/>
                <a:ext cx="360" cy="112320"/>
                <a:chOff x="8935200" y="692280"/>
                <a:chExt cx="360" cy="112320"/>
              </a:xfrm>
            </p:grpSpPr>
            <p:sp>
              <p:nvSpPr>
                <p:cNvPr id="245" name="Google Shape;38;p4"/>
                <p:cNvSpPr/>
                <p:nvPr/>
              </p:nvSpPr>
              <p:spPr>
                <a:xfrm>
                  <a:off x="8935200" y="6922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46" name="Google Shape;39;p4"/>
                <p:cNvSpPr/>
                <p:nvPr/>
              </p:nvSpPr>
              <p:spPr>
                <a:xfrm>
                  <a:off x="8935200" y="6922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47" name="Google Shape;40;p4"/>
              <p:cNvGrpSpPr/>
              <p:nvPr/>
            </p:nvGrpSpPr>
            <p:grpSpPr>
              <a:xfrm>
                <a:off x="8907120" y="888840"/>
                <a:ext cx="56520" cy="79200"/>
                <a:chOff x="8907120" y="888840"/>
                <a:chExt cx="56520" cy="79200"/>
              </a:xfrm>
            </p:grpSpPr>
            <p:grpSp>
              <p:nvGrpSpPr>
                <p:cNvPr id="248" name="Google Shape;41;p4"/>
                <p:cNvGrpSpPr/>
                <p:nvPr/>
              </p:nvGrpSpPr>
              <p:grpSpPr>
                <a:xfrm>
                  <a:off x="8935200" y="888840"/>
                  <a:ext cx="360" cy="79200"/>
                  <a:chOff x="8935200" y="888840"/>
                  <a:chExt cx="360" cy="79200"/>
                </a:xfrm>
              </p:grpSpPr>
              <p:sp>
                <p:nvSpPr>
                  <p:cNvPr id="249" name="Google Shape;42;p4"/>
                  <p:cNvSpPr/>
                  <p:nvPr/>
                </p:nvSpPr>
                <p:spPr>
                  <a:xfrm>
                    <a:off x="8935200" y="8888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50" name="Google Shape;43;p4"/>
                  <p:cNvSpPr/>
                  <p:nvPr/>
                </p:nvSpPr>
                <p:spPr>
                  <a:xfrm>
                    <a:off x="8935200" y="8888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51" name="Google Shape;44;p4"/>
                <p:cNvGrpSpPr/>
                <p:nvPr/>
              </p:nvGrpSpPr>
              <p:grpSpPr>
                <a:xfrm>
                  <a:off x="8907120" y="900720"/>
                  <a:ext cx="56520" cy="56160"/>
                  <a:chOff x="8907120" y="900720"/>
                  <a:chExt cx="56520" cy="56160"/>
                </a:xfrm>
              </p:grpSpPr>
              <p:sp>
                <p:nvSpPr>
                  <p:cNvPr id="252" name="Google Shape;45;p4"/>
                  <p:cNvSpPr/>
                  <p:nvPr/>
                </p:nvSpPr>
                <p:spPr>
                  <a:xfrm rot="2700000">
                    <a:off x="8935200" y="8892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53" name="Google Shape;46;p4"/>
                  <p:cNvSpPr/>
                  <p:nvPr/>
                </p:nvSpPr>
                <p:spPr>
                  <a:xfrm rot="2700000">
                    <a:off x="8935200" y="8892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54" name="Google Shape;47;p4"/>
              <p:cNvGrpSpPr/>
              <p:nvPr/>
            </p:nvGrpSpPr>
            <p:grpSpPr>
              <a:xfrm>
                <a:off x="8935200" y="1052640"/>
                <a:ext cx="360" cy="112320"/>
                <a:chOff x="8935200" y="1052640"/>
                <a:chExt cx="360" cy="112320"/>
              </a:xfrm>
            </p:grpSpPr>
            <p:sp>
              <p:nvSpPr>
                <p:cNvPr id="255" name="Google Shape;48;p4"/>
                <p:cNvSpPr/>
                <p:nvPr/>
              </p:nvSpPr>
              <p:spPr>
                <a:xfrm>
                  <a:off x="8935200" y="10526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6" name="Google Shape;49;p4"/>
                <p:cNvSpPr/>
                <p:nvPr/>
              </p:nvSpPr>
              <p:spPr>
                <a:xfrm>
                  <a:off x="8935200" y="10526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257" name="Google Shape;50;p4"/>
          <p:cNvGrpSpPr/>
          <p:nvPr/>
        </p:nvGrpSpPr>
        <p:grpSpPr>
          <a:xfrm>
            <a:off x="205200" y="197640"/>
            <a:ext cx="949680" cy="4457520"/>
            <a:chOff x="205200" y="197640"/>
            <a:chExt cx="949680" cy="4457520"/>
          </a:xfrm>
        </p:grpSpPr>
        <p:grpSp>
          <p:nvGrpSpPr>
            <p:cNvPr id="258" name="Google Shape;51;p4"/>
            <p:cNvGrpSpPr/>
            <p:nvPr/>
          </p:nvGrpSpPr>
          <p:grpSpPr>
            <a:xfrm>
              <a:off x="232200" y="197640"/>
              <a:ext cx="534600" cy="4041000"/>
              <a:chOff x="232200" y="197640"/>
              <a:chExt cx="534600" cy="4041000"/>
            </a:xfrm>
          </p:grpSpPr>
          <p:sp>
            <p:nvSpPr>
              <p:cNvPr id="259" name="Google Shape;52;p4"/>
              <p:cNvSpPr/>
              <p:nvPr/>
            </p:nvSpPr>
            <p:spPr>
              <a:xfrm>
                <a:off x="242280" y="241920"/>
                <a:ext cx="524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0" name="Google Shape;53;p4"/>
              <p:cNvSpPr/>
              <p:nvPr/>
            </p:nvSpPr>
            <p:spPr>
              <a:xfrm rot="5400000">
                <a:off x="-1788120" y="2217960"/>
                <a:ext cx="4041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head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1" name="Google Shape;54;p4"/>
            <p:cNvGrpSpPr/>
            <p:nvPr/>
          </p:nvGrpSpPr>
          <p:grpSpPr>
            <a:xfrm>
              <a:off x="205200" y="4182480"/>
              <a:ext cx="56520" cy="472680"/>
              <a:chOff x="205200" y="4182480"/>
              <a:chExt cx="56520" cy="472680"/>
            </a:xfrm>
          </p:grpSpPr>
          <p:grpSp>
            <p:nvGrpSpPr>
              <p:cNvPr id="262" name="Google Shape;55;p4"/>
              <p:cNvGrpSpPr/>
              <p:nvPr/>
            </p:nvGrpSpPr>
            <p:grpSpPr>
              <a:xfrm>
                <a:off x="233280" y="4182480"/>
                <a:ext cx="360" cy="112320"/>
                <a:chOff x="233280" y="4182480"/>
                <a:chExt cx="360" cy="112320"/>
              </a:xfrm>
            </p:grpSpPr>
            <p:sp>
              <p:nvSpPr>
                <p:cNvPr id="263" name="Google Shape;56;p4"/>
                <p:cNvSpPr/>
                <p:nvPr/>
              </p:nvSpPr>
              <p:spPr>
                <a:xfrm>
                  <a:off x="233280" y="4182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4" name="Google Shape;57;p4"/>
                <p:cNvSpPr/>
                <p:nvPr/>
              </p:nvSpPr>
              <p:spPr>
                <a:xfrm>
                  <a:off x="233280" y="4182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65" name="Google Shape;58;p4"/>
              <p:cNvGrpSpPr/>
              <p:nvPr/>
            </p:nvGrpSpPr>
            <p:grpSpPr>
              <a:xfrm>
                <a:off x="205200" y="4379040"/>
                <a:ext cx="56520" cy="79200"/>
                <a:chOff x="205200" y="4379040"/>
                <a:chExt cx="56520" cy="79200"/>
              </a:xfrm>
            </p:grpSpPr>
            <p:grpSp>
              <p:nvGrpSpPr>
                <p:cNvPr id="266" name="Google Shape;59;p4"/>
                <p:cNvGrpSpPr/>
                <p:nvPr/>
              </p:nvGrpSpPr>
              <p:grpSpPr>
                <a:xfrm>
                  <a:off x="232920" y="4379040"/>
                  <a:ext cx="360" cy="79200"/>
                  <a:chOff x="232920" y="4379040"/>
                  <a:chExt cx="360" cy="79200"/>
                </a:xfrm>
              </p:grpSpPr>
              <p:sp>
                <p:nvSpPr>
                  <p:cNvPr id="267" name="Google Shape;60;p4"/>
                  <p:cNvSpPr/>
                  <p:nvPr/>
                </p:nvSpPr>
                <p:spPr>
                  <a:xfrm>
                    <a:off x="232920" y="4379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68" name="Google Shape;61;p4"/>
                  <p:cNvSpPr/>
                  <p:nvPr/>
                </p:nvSpPr>
                <p:spPr>
                  <a:xfrm>
                    <a:off x="232920" y="4379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69" name="Google Shape;62;p4"/>
                <p:cNvGrpSpPr/>
                <p:nvPr/>
              </p:nvGrpSpPr>
              <p:grpSpPr>
                <a:xfrm>
                  <a:off x="205200" y="4390560"/>
                  <a:ext cx="56520" cy="56160"/>
                  <a:chOff x="205200" y="4390560"/>
                  <a:chExt cx="56520" cy="56160"/>
                </a:xfrm>
              </p:grpSpPr>
              <p:sp>
                <p:nvSpPr>
                  <p:cNvPr id="270" name="Google Shape;63;p4"/>
                  <p:cNvSpPr/>
                  <p:nvPr/>
                </p:nvSpPr>
                <p:spPr>
                  <a:xfrm rot="2700000">
                    <a:off x="233280" y="4379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71" name="Google Shape;64;p4"/>
                  <p:cNvSpPr/>
                  <p:nvPr/>
                </p:nvSpPr>
                <p:spPr>
                  <a:xfrm rot="2700000">
                    <a:off x="233280" y="4379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72" name="Google Shape;65;p4"/>
              <p:cNvGrpSpPr/>
              <p:nvPr/>
            </p:nvGrpSpPr>
            <p:grpSpPr>
              <a:xfrm>
                <a:off x="233280" y="4542840"/>
                <a:ext cx="360" cy="112320"/>
                <a:chOff x="233280" y="4542840"/>
                <a:chExt cx="360" cy="112320"/>
              </a:xfrm>
            </p:grpSpPr>
            <p:sp>
              <p:nvSpPr>
                <p:cNvPr id="273" name="Google Shape;66;p4"/>
                <p:cNvSpPr/>
                <p:nvPr/>
              </p:nvSpPr>
              <p:spPr>
                <a:xfrm>
                  <a:off x="233280" y="4542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4" name="Google Shape;67;p4"/>
                <p:cNvSpPr/>
                <p:nvPr/>
              </p:nvSpPr>
              <p:spPr>
                <a:xfrm>
                  <a:off x="233280" y="4542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275" name="Google Shape;68;p4"/>
            <p:cNvGrpSpPr/>
            <p:nvPr/>
          </p:nvGrpSpPr>
          <p:grpSpPr>
            <a:xfrm>
              <a:off x="682560" y="214560"/>
              <a:ext cx="472320" cy="56520"/>
              <a:chOff x="682560" y="214560"/>
              <a:chExt cx="472320" cy="56520"/>
            </a:xfrm>
          </p:grpSpPr>
          <p:grpSp>
            <p:nvGrpSpPr>
              <p:cNvPr id="276" name="Google Shape;69;p4"/>
              <p:cNvGrpSpPr/>
              <p:nvPr/>
            </p:nvGrpSpPr>
            <p:grpSpPr>
              <a:xfrm>
                <a:off x="682560" y="242640"/>
                <a:ext cx="112320" cy="360"/>
                <a:chOff x="682560" y="242640"/>
                <a:chExt cx="112320" cy="360"/>
              </a:xfrm>
            </p:grpSpPr>
            <p:sp>
              <p:nvSpPr>
                <p:cNvPr id="277" name="Google Shape;70;p4"/>
                <p:cNvSpPr/>
                <p:nvPr/>
              </p:nvSpPr>
              <p:spPr>
                <a:xfrm rot="16200000">
                  <a:off x="738360" y="186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78" name="Google Shape;71;p4"/>
                <p:cNvSpPr/>
                <p:nvPr/>
              </p:nvSpPr>
              <p:spPr>
                <a:xfrm rot="16200000">
                  <a:off x="738360" y="186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279" name="Google Shape;72;p4"/>
              <p:cNvGrpSpPr/>
              <p:nvPr/>
            </p:nvGrpSpPr>
            <p:grpSpPr>
              <a:xfrm>
                <a:off x="879120" y="214560"/>
                <a:ext cx="79200" cy="56520"/>
                <a:chOff x="879120" y="214560"/>
                <a:chExt cx="79200" cy="56520"/>
              </a:xfrm>
            </p:grpSpPr>
            <p:grpSp>
              <p:nvGrpSpPr>
                <p:cNvPr id="280" name="Google Shape;73;p4"/>
                <p:cNvGrpSpPr/>
                <p:nvPr/>
              </p:nvGrpSpPr>
              <p:grpSpPr>
                <a:xfrm>
                  <a:off x="879120" y="242640"/>
                  <a:ext cx="79200" cy="360"/>
                  <a:chOff x="879120" y="242640"/>
                  <a:chExt cx="79200" cy="360"/>
                </a:xfrm>
              </p:grpSpPr>
              <p:sp>
                <p:nvSpPr>
                  <p:cNvPr id="281" name="Google Shape;74;p4"/>
                  <p:cNvSpPr/>
                  <p:nvPr/>
                </p:nvSpPr>
                <p:spPr>
                  <a:xfrm rot="16200000">
                    <a:off x="918360" y="203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2" name="Google Shape;75;p4"/>
                  <p:cNvSpPr/>
                  <p:nvPr/>
                </p:nvSpPr>
                <p:spPr>
                  <a:xfrm rot="16200000">
                    <a:off x="918360" y="203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283" name="Google Shape;76;p4"/>
                <p:cNvGrpSpPr/>
                <p:nvPr/>
              </p:nvGrpSpPr>
              <p:grpSpPr>
                <a:xfrm>
                  <a:off x="890640" y="214560"/>
                  <a:ext cx="56160" cy="56520"/>
                  <a:chOff x="890640" y="214560"/>
                  <a:chExt cx="56160" cy="56520"/>
                </a:xfrm>
              </p:grpSpPr>
              <p:sp>
                <p:nvSpPr>
                  <p:cNvPr id="284" name="Google Shape;77;p4"/>
                  <p:cNvSpPr/>
                  <p:nvPr/>
                </p:nvSpPr>
                <p:spPr>
                  <a:xfrm rot="18900000">
                    <a:off x="918360" y="203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5" name="Google Shape;78;p4"/>
                  <p:cNvSpPr/>
                  <p:nvPr/>
                </p:nvSpPr>
                <p:spPr>
                  <a:xfrm rot="18900000">
                    <a:off x="918360" y="203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286" name="Google Shape;79;p4"/>
              <p:cNvGrpSpPr/>
              <p:nvPr/>
            </p:nvGrpSpPr>
            <p:grpSpPr>
              <a:xfrm>
                <a:off x="1042560" y="242640"/>
                <a:ext cx="112320" cy="360"/>
                <a:chOff x="1042560" y="242640"/>
                <a:chExt cx="112320" cy="360"/>
              </a:xfrm>
            </p:grpSpPr>
            <p:sp>
              <p:nvSpPr>
                <p:cNvPr id="287" name="Google Shape;80;p4"/>
                <p:cNvSpPr/>
                <p:nvPr/>
              </p:nvSpPr>
              <p:spPr>
                <a:xfrm rot="16200000">
                  <a:off x="1098360" y="186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8" name="Google Shape;81;p4"/>
                <p:cNvSpPr/>
                <p:nvPr/>
              </p:nvSpPr>
              <p:spPr>
                <a:xfrm rot="16200000">
                  <a:off x="1098360" y="186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808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5780880" cy="252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100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IE" sz="100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IE" sz="10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IE" sz="10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IE" sz="100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IE" sz="100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IE" sz="10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IE" sz="100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IE" sz="10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808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125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n-IE" sz="42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E" sz="42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E" sz="42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IE" sz="4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E" sz="4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5" name="Google Shape;18;p4"/>
          <p:cNvGrpSpPr/>
          <p:nvPr/>
        </p:nvGrpSpPr>
        <p:grpSpPr>
          <a:xfrm>
            <a:off x="4523040" y="214920"/>
            <a:ext cx="4457520" cy="950040"/>
            <a:chOff x="4523040" y="214920"/>
            <a:chExt cx="4457520" cy="950040"/>
          </a:xfrm>
        </p:grpSpPr>
        <p:grpSp>
          <p:nvGrpSpPr>
            <p:cNvPr id="366" name="Google Shape;19;p4"/>
            <p:cNvGrpSpPr/>
            <p:nvPr/>
          </p:nvGrpSpPr>
          <p:grpSpPr>
            <a:xfrm>
              <a:off x="4939560" y="242280"/>
              <a:ext cx="4041000" cy="534600"/>
              <a:chOff x="4939560" y="242280"/>
              <a:chExt cx="4041000" cy="534600"/>
            </a:xfrm>
          </p:grpSpPr>
          <p:sp>
            <p:nvSpPr>
              <p:cNvPr id="367" name="Google Shape;20;p4"/>
              <p:cNvSpPr/>
              <p:nvPr/>
            </p:nvSpPr>
            <p:spPr>
              <a:xfrm rot="5400000">
                <a:off x="8673840" y="514440"/>
                <a:ext cx="524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Google Shape;21;p4"/>
              <p:cNvSpPr/>
              <p:nvPr/>
            </p:nvSpPr>
            <p:spPr>
              <a:xfrm rot="10800000">
                <a:off x="4939560" y="241920"/>
                <a:ext cx="4041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head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69" name="Google Shape;22;p4"/>
            <p:cNvGrpSpPr/>
            <p:nvPr/>
          </p:nvGrpSpPr>
          <p:grpSpPr>
            <a:xfrm>
              <a:off x="4523040" y="214920"/>
              <a:ext cx="472680" cy="56520"/>
              <a:chOff x="4523040" y="214920"/>
              <a:chExt cx="472680" cy="56520"/>
            </a:xfrm>
          </p:grpSpPr>
          <p:grpSp>
            <p:nvGrpSpPr>
              <p:cNvPr id="370" name="Google Shape;23;p4"/>
              <p:cNvGrpSpPr/>
              <p:nvPr/>
            </p:nvGrpSpPr>
            <p:grpSpPr>
              <a:xfrm>
                <a:off x="4883400" y="243000"/>
                <a:ext cx="112320" cy="360"/>
                <a:chOff x="4883400" y="243000"/>
                <a:chExt cx="112320" cy="360"/>
              </a:xfrm>
            </p:grpSpPr>
            <p:sp>
              <p:nvSpPr>
                <p:cNvPr id="371" name="Google Shape;24;p4"/>
                <p:cNvSpPr/>
                <p:nvPr/>
              </p:nvSpPr>
              <p:spPr>
                <a:xfrm rot="5400000">
                  <a:off x="493920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2" name="Google Shape;25;p4"/>
                <p:cNvSpPr/>
                <p:nvPr/>
              </p:nvSpPr>
              <p:spPr>
                <a:xfrm rot="5400000">
                  <a:off x="493920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73" name="Google Shape;26;p4"/>
              <p:cNvGrpSpPr/>
              <p:nvPr/>
            </p:nvGrpSpPr>
            <p:grpSpPr>
              <a:xfrm>
                <a:off x="4719960" y="214920"/>
                <a:ext cx="79200" cy="56520"/>
                <a:chOff x="4719960" y="214920"/>
                <a:chExt cx="79200" cy="56520"/>
              </a:xfrm>
            </p:grpSpPr>
            <p:grpSp>
              <p:nvGrpSpPr>
                <p:cNvPr id="374" name="Google Shape;27;p4"/>
                <p:cNvGrpSpPr/>
                <p:nvPr/>
              </p:nvGrpSpPr>
              <p:grpSpPr>
                <a:xfrm>
                  <a:off x="4719960" y="243000"/>
                  <a:ext cx="79200" cy="360"/>
                  <a:chOff x="4719960" y="243000"/>
                  <a:chExt cx="79200" cy="360"/>
                </a:xfrm>
              </p:grpSpPr>
              <p:sp>
                <p:nvSpPr>
                  <p:cNvPr id="375" name="Google Shape;28;p4"/>
                  <p:cNvSpPr/>
                  <p:nvPr/>
                </p:nvSpPr>
                <p:spPr>
                  <a:xfrm rot="54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6" name="Google Shape;29;p4"/>
                  <p:cNvSpPr/>
                  <p:nvPr/>
                </p:nvSpPr>
                <p:spPr>
                  <a:xfrm rot="54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77" name="Google Shape;30;p4"/>
                <p:cNvGrpSpPr/>
                <p:nvPr/>
              </p:nvGrpSpPr>
              <p:grpSpPr>
                <a:xfrm>
                  <a:off x="4731480" y="214920"/>
                  <a:ext cx="56160" cy="56520"/>
                  <a:chOff x="4731480" y="214920"/>
                  <a:chExt cx="56160" cy="56520"/>
                </a:xfrm>
              </p:grpSpPr>
              <p:sp>
                <p:nvSpPr>
                  <p:cNvPr id="378" name="Google Shape;31;p4"/>
                  <p:cNvSpPr/>
                  <p:nvPr/>
                </p:nvSpPr>
                <p:spPr>
                  <a:xfrm rot="81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9" name="Google Shape;32;p4"/>
                  <p:cNvSpPr/>
                  <p:nvPr/>
                </p:nvSpPr>
                <p:spPr>
                  <a:xfrm rot="8100000">
                    <a:off x="4759200" y="2034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380" name="Google Shape;33;p4"/>
              <p:cNvGrpSpPr/>
              <p:nvPr/>
            </p:nvGrpSpPr>
            <p:grpSpPr>
              <a:xfrm>
                <a:off x="4523040" y="243000"/>
                <a:ext cx="112320" cy="360"/>
                <a:chOff x="4523040" y="243000"/>
                <a:chExt cx="112320" cy="360"/>
              </a:xfrm>
            </p:grpSpPr>
            <p:sp>
              <p:nvSpPr>
                <p:cNvPr id="381" name="Google Shape;34;p4"/>
                <p:cNvSpPr/>
                <p:nvPr/>
              </p:nvSpPr>
              <p:spPr>
                <a:xfrm rot="5400000">
                  <a:off x="457884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2" name="Google Shape;35;p4"/>
                <p:cNvSpPr/>
                <p:nvPr/>
              </p:nvSpPr>
              <p:spPr>
                <a:xfrm rot="5400000">
                  <a:off x="4578840" y="186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383" name="Google Shape;36;p4"/>
            <p:cNvGrpSpPr/>
            <p:nvPr/>
          </p:nvGrpSpPr>
          <p:grpSpPr>
            <a:xfrm>
              <a:off x="8907120" y="692280"/>
              <a:ext cx="56520" cy="472680"/>
              <a:chOff x="8907120" y="692280"/>
              <a:chExt cx="56520" cy="472680"/>
            </a:xfrm>
          </p:grpSpPr>
          <p:grpSp>
            <p:nvGrpSpPr>
              <p:cNvPr id="384" name="Google Shape;37;p4"/>
              <p:cNvGrpSpPr/>
              <p:nvPr/>
            </p:nvGrpSpPr>
            <p:grpSpPr>
              <a:xfrm>
                <a:off x="8935200" y="692280"/>
                <a:ext cx="360" cy="112320"/>
                <a:chOff x="8935200" y="692280"/>
                <a:chExt cx="360" cy="112320"/>
              </a:xfrm>
            </p:grpSpPr>
            <p:sp>
              <p:nvSpPr>
                <p:cNvPr id="385" name="Google Shape;38;p4"/>
                <p:cNvSpPr/>
                <p:nvPr/>
              </p:nvSpPr>
              <p:spPr>
                <a:xfrm>
                  <a:off x="8935200" y="6922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6" name="Google Shape;39;p4"/>
                <p:cNvSpPr/>
                <p:nvPr/>
              </p:nvSpPr>
              <p:spPr>
                <a:xfrm>
                  <a:off x="8935200" y="6922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87" name="Google Shape;40;p4"/>
              <p:cNvGrpSpPr/>
              <p:nvPr/>
            </p:nvGrpSpPr>
            <p:grpSpPr>
              <a:xfrm>
                <a:off x="8907120" y="888840"/>
                <a:ext cx="56520" cy="79200"/>
                <a:chOff x="8907120" y="888840"/>
                <a:chExt cx="56520" cy="79200"/>
              </a:xfrm>
            </p:grpSpPr>
            <p:grpSp>
              <p:nvGrpSpPr>
                <p:cNvPr id="388" name="Google Shape;41;p4"/>
                <p:cNvGrpSpPr/>
                <p:nvPr/>
              </p:nvGrpSpPr>
              <p:grpSpPr>
                <a:xfrm>
                  <a:off x="8935200" y="888840"/>
                  <a:ext cx="360" cy="79200"/>
                  <a:chOff x="8935200" y="888840"/>
                  <a:chExt cx="360" cy="79200"/>
                </a:xfrm>
              </p:grpSpPr>
              <p:sp>
                <p:nvSpPr>
                  <p:cNvPr id="389" name="Google Shape;42;p4"/>
                  <p:cNvSpPr/>
                  <p:nvPr/>
                </p:nvSpPr>
                <p:spPr>
                  <a:xfrm>
                    <a:off x="8935200" y="8888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0" name="Google Shape;43;p4"/>
                  <p:cNvSpPr/>
                  <p:nvPr/>
                </p:nvSpPr>
                <p:spPr>
                  <a:xfrm>
                    <a:off x="8935200" y="8888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391" name="Google Shape;44;p4"/>
                <p:cNvGrpSpPr/>
                <p:nvPr/>
              </p:nvGrpSpPr>
              <p:grpSpPr>
                <a:xfrm>
                  <a:off x="8907120" y="900720"/>
                  <a:ext cx="56520" cy="56160"/>
                  <a:chOff x="8907120" y="900720"/>
                  <a:chExt cx="56520" cy="56160"/>
                </a:xfrm>
              </p:grpSpPr>
              <p:sp>
                <p:nvSpPr>
                  <p:cNvPr id="392" name="Google Shape;45;p4"/>
                  <p:cNvSpPr/>
                  <p:nvPr/>
                </p:nvSpPr>
                <p:spPr>
                  <a:xfrm rot="2700000">
                    <a:off x="8935200" y="8892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3" name="Google Shape;46;p4"/>
                  <p:cNvSpPr/>
                  <p:nvPr/>
                </p:nvSpPr>
                <p:spPr>
                  <a:xfrm rot="2700000">
                    <a:off x="8935200" y="88920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394" name="Google Shape;47;p4"/>
              <p:cNvGrpSpPr/>
              <p:nvPr/>
            </p:nvGrpSpPr>
            <p:grpSpPr>
              <a:xfrm>
                <a:off x="8935200" y="1052640"/>
                <a:ext cx="360" cy="112320"/>
                <a:chOff x="8935200" y="1052640"/>
                <a:chExt cx="360" cy="112320"/>
              </a:xfrm>
            </p:grpSpPr>
            <p:sp>
              <p:nvSpPr>
                <p:cNvPr id="395" name="Google Shape;48;p4"/>
                <p:cNvSpPr/>
                <p:nvPr/>
              </p:nvSpPr>
              <p:spPr>
                <a:xfrm>
                  <a:off x="8935200" y="10526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6" name="Google Shape;49;p4"/>
                <p:cNvSpPr/>
                <p:nvPr/>
              </p:nvSpPr>
              <p:spPr>
                <a:xfrm>
                  <a:off x="8935200" y="10526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grpSp>
        <p:nvGrpSpPr>
          <p:cNvPr id="397" name="Google Shape;50;p4"/>
          <p:cNvGrpSpPr/>
          <p:nvPr/>
        </p:nvGrpSpPr>
        <p:grpSpPr>
          <a:xfrm>
            <a:off x="205200" y="197640"/>
            <a:ext cx="949680" cy="4457520"/>
            <a:chOff x="205200" y="197640"/>
            <a:chExt cx="949680" cy="4457520"/>
          </a:xfrm>
        </p:grpSpPr>
        <p:grpSp>
          <p:nvGrpSpPr>
            <p:cNvPr id="398" name="Google Shape;51;p4"/>
            <p:cNvGrpSpPr/>
            <p:nvPr/>
          </p:nvGrpSpPr>
          <p:grpSpPr>
            <a:xfrm>
              <a:off x="232200" y="197640"/>
              <a:ext cx="534600" cy="4041000"/>
              <a:chOff x="232200" y="197640"/>
              <a:chExt cx="534600" cy="4041000"/>
            </a:xfrm>
          </p:grpSpPr>
          <p:sp>
            <p:nvSpPr>
              <p:cNvPr id="399" name="Google Shape;52;p4"/>
              <p:cNvSpPr/>
              <p:nvPr/>
            </p:nvSpPr>
            <p:spPr>
              <a:xfrm>
                <a:off x="242280" y="241920"/>
                <a:ext cx="524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0" name="Google Shape;53;p4"/>
              <p:cNvSpPr/>
              <p:nvPr/>
            </p:nvSpPr>
            <p:spPr>
              <a:xfrm rot="5400000">
                <a:off x="-1788120" y="2217960"/>
                <a:ext cx="4041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head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1" name="Google Shape;54;p4"/>
            <p:cNvGrpSpPr/>
            <p:nvPr/>
          </p:nvGrpSpPr>
          <p:grpSpPr>
            <a:xfrm>
              <a:off x="205200" y="4182480"/>
              <a:ext cx="56520" cy="472680"/>
              <a:chOff x="205200" y="4182480"/>
              <a:chExt cx="56520" cy="472680"/>
            </a:xfrm>
          </p:grpSpPr>
          <p:grpSp>
            <p:nvGrpSpPr>
              <p:cNvPr id="402" name="Google Shape;55;p4"/>
              <p:cNvGrpSpPr/>
              <p:nvPr/>
            </p:nvGrpSpPr>
            <p:grpSpPr>
              <a:xfrm>
                <a:off x="233280" y="4182480"/>
                <a:ext cx="360" cy="112320"/>
                <a:chOff x="233280" y="4182480"/>
                <a:chExt cx="360" cy="112320"/>
              </a:xfrm>
            </p:grpSpPr>
            <p:sp>
              <p:nvSpPr>
                <p:cNvPr id="403" name="Google Shape;56;p4"/>
                <p:cNvSpPr/>
                <p:nvPr/>
              </p:nvSpPr>
              <p:spPr>
                <a:xfrm>
                  <a:off x="233280" y="4182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4" name="Google Shape;57;p4"/>
                <p:cNvSpPr/>
                <p:nvPr/>
              </p:nvSpPr>
              <p:spPr>
                <a:xfrm>
                  <a:off x="233280" y="4182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05" name="Google Shape;58;p4"/>
              <p:cNvGrpSpPr/>
              <p:nvPr/>
            </p:nvGrpSpPr>
            <p:grpSpPr>
              <a:xfrm>
                <a:off x="205200" y="4379040"/>
                <a:ext cx="56520" cy="79200"/>
                <a:chOff x="205200" y="4379040"/>
                <a:chExt cx="56520" cy="79200"/>
              </a:xfrm>
            </p:grpSpPr>
            <p:grpSp>
              <p:nvGrpSpPr>
                <p:cNvPr id="406" name="Google Shape;59;p4"/>
                <p:cNvGrpSpPr/>
                <p:nvPr/>
              </p:nvGrpSpPr>
              <p:grpSpPr>
                <a:xfrm>
                  <a:off x="232920" y="4379040"/>
                  <a:ext cx="360" cy="79200"/>
                  <a:chOff x="232920" y="4379040"/>
                  <a:chExt cx="360" cy="79200"/>
                </a:xfrm>
              </p:grpSpPr>
              <p:sp>
                <p:nvSpPr>
                  <p:cNvPr id="407" name="Google Shape;60;p4"/>
                  <p:cNvSpPr/>
                  <p:nvPr/>
                </p:nvSpPr>
                <p:spPr>
                  <a:xfrm>
                    <a:off x="232920" y="4379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8" name="Google Shape;61;p4"/>
                  <p:cNvSpPr/>
                  <p:nvPr/>
                </p:nvSpPr>
                <p:spPr>
                  <a:xfrm>
                    <a:off x="232920" y="4379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409" name="Google Shape;62;p4"/>
                <p:cNvGrpSpPr/>
                <p:nvPr/>
              </p:nvGrpSpPr>
              <p:grpSpPr>
                <a:xfrm>
                  <a:off x="205200" y="4390560"/>
                  <a:ext cx="56520" cy="56160"/>
                  <a:chOff x="205200" y="4390560"/>
                  <a:chExt cx="56520" cy="56160"/>
                </a:xfrm>
              </p:grpSpPr>
              <p:sp>
                <p:nvSpPr>
                  <p:cNvPr id="410" name="Google Shape;63;p4"/>
                  <p:cNvSpPr/>
                  <p:nvPr/>
                </p:nvSpPr>
                <p:spPr>
                  <a:xfrm rot="2700000">
                    <a:off x="233280" y="4379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1" name="Google Shape;64;p4"/>
                  <p:cNvSpPr/>
                  <p:nvPr/>
                </p:nvSpPr>
                <p:spPr>
                  <a:xfrm rot="2700000">
                    <a:off x="233280" y="4379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412" name="Google Shape;65;p4"/>
              <p:cNvGrpSpPr/>
              <p:nvPr/>
            </p:nvGrpSpPr>
            <p:grpSpPr>
              <a:xfrm>
                <a:off x="233280" y="4542840"/>
                <a:ext cx="360" cy="112320"/>
                <a:chOff x="233280" y="4542840"/>
                <a:chExt cx="360" cy="112320"/>
              </a:xfrm>
            </p:grpSpPr>
            <p:sp>
              <p:nvSpPr>
                <p:cNvPr id="413" name="Google Shape;66;p4"/>
                <p:cNvSpPr/>
                <p:nvPr/>
              </p:nvSpPr>
              <p:spPr>
                <a:xfrm>
                  <a:off x="233280" y="4542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4" name="Google Shape;67;p4"/>
                <p:cNvSpPr/>
                <p:nvPr/>
              </p:nvSpPr>
              <p:spPr>
                <a:xfrm>
                  <a:off x="233280" y="454284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415" name="Google Shape;68;p4"/>
            <p:cNvGrpSpPr/>
            <p:nvPr/>
          </p:nvGrpSpPr>
          <p:grpSpPr>
            <a:xfrm>
              <a:off x="682560" y="214560"/>
              <a:ext cx="472320" cy="56520"/>
              <a:chOff x="682560" y="214560"/>
              <a:chExt cx="472320" cy="56520"/>
            </a:xfrm>
          </p:grpSpPr>
          <p:grpSp>
            <p:nvGrpSpPr>
              <p:cNvPr id="416" name="Google Shape;69;p4"/>
              <p:cNvGrpSpPr/>
              <p:nvPr/>
            </p:nvGrpSpPr>
            <p:grpSpPr>
              <a:xfrm>
                <a:off x="682560" y="242640"/>
                <a:ext cx="112320" cy="360"/>
                <a:chOff x="682560" y="242640"/>
                <a:chExt cx="112320" cy="360"/>
              </a:xfrm>
            </p:grpSpPr>
            <p:sp>
              <p:nvSpPr>
                <p:cNvPr id="417" name="Google Shape;70;p4"/>
                <p:cNvSpPr/>
                <p:nvPr/>
              </p:nvSpPr>
              <p:spPr>
                <a:xfrm rot="16200000">
                  <a:off x="738360" y="186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8" name="Google Shape;71;p4"/>
                <p:cNvSpPr/>
                <p:nvPr/>
              </p:nvSpPr>
              <p:spPr>
                <a:xfrm rot="16200000">
                  <a:off x="738360" y="186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19" name="Google Shape;72;p4"/>
              <p:cNvGrpSpPr/>
              <p:nvPr/>
            </p:nvGrpSpPr>
            <p:grpSpPr>
              <a:xfrm>
                <a:off x="879120" y="214560"/>
                <a:ext cx="79200" cy="56520"/>
                <a:chOff x="879120" y="214560"/>
                <a:chExt cx="79200" cy="56520"/>
              </a:xfrm>
            </p:grpSpPr>
            <p:grpSp>
              <p:nvGrpSpPr>
                <p:cNvPr id="420" name="Google Shape;73;p4"/>
                <p:cNvGrpSpPr/>
                <p:nvPr/>
              </p:nvGrpSpPr>
              <p:grpSpPr>
                <a:xfrm>
                  <a:off x="879120" y="242640"/>
                  <a:ext cx="79200" cy="360"/>
                  <a:chOff x="879120" y="242640"/>
                  <a:chExt cx="79200" cy="360"/>
                </a:xfrm>
              </p:grpSpPr>
              <p:sp>
                <p:nvSpPr>
                  <p:cNvPr id="421" name="Google Shape;74;p4"/>
                  <p:cNvSpPr/>
                  <p:nvPr/>
                </p:nvSpPr>
                <p:spPr>
                  <a:xfrm rot="16200000">
                    <a:off x="918360" y="203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2" name="Google Shape;75;p4"/>
                  <p:cNvSpPr/>
                  <p:nvPr/>
                </p:nvSpPr>
                <p:spPr>
                  <a:xfrm rot="16200000">
                    <a:off x="918360" y="203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423" name="Google Shape;76;p4"/>
                <p:cNvGrpSpPr/>
                <p:nvPr/>
              </p:nvGrpSpPr>
              <p:grpSpPr>
                <a:xfrm>
                  <a:off x="890640" y="214560"/>
                  <a:ext cx="56160" cy="56520"/>
                  <a:chOff x="890640" y="214560"/>
                  <a:chExt cx="56160" cy="56520"/>
                </a:xfrm>
              </p:grpSpPr>
              <p:sp>
                <p:nvSpPr>
                  <p:cNvPr id="424" name="Google Shape;77;p4"/>
                  <p:cNvSpPr/>
                  <p:nvPr/>
                </p:nvSpPr>
                <p:spPr>
                  <a:xfrm rot="18900000">
                    <a:off x="918360" y="203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25" name="Google Shape;78;p4"/>
                  <p:cNvSpPr/>
                  <p:nvPr/>
                </p:nvSpPr>
                <p:spPr>
                  <a:xfrm rot="18900000">
                    <a:off x="918360" y="2030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426" name="Google Shape;79;p4"/>
              <p:cNvGrpSpPr/>
              <p:nvPr/>
            </p:nvGrpSpPr>
            <p:grpSpPr>
              <a:xfrm>
                <a:off x="1042560" y="242640"/>
                <a:ext cx="112320" cy="360"/>
                <a:chOff x="1042560" y="242640"/>
                <a:chExt cx="112320" cy="360"/>
              </a:xfrm>
            </p:grpSpPr>
            <p:sp>
              <p:nvSpPr>
                <p:cNvPr id="427" name="Google Shape;80;p4"/>
                <p:cNvSpPr/>
                <p:nvPr/>
              </p:nvSpPr>
              <p:spPr>
                <a:xfrm rot="16200000">
                  <a:off x="1098360" y="186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8" name="Google Shape;81;p4"/>
                <p:cNvSpPr/>
                <p:nvPr/>
              </p:nvSpPr>
              <p:spPr>
                <a:xfrm rot="16200000">
                  <a:off x="1098360" y="1864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docs.aws.amazon.com/inspector/latest/user/supported.html#supported-os" TargetMode="External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808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853;p33"/>
          <p:cNvGrpSpPr/>
          <p:nvPr/>
        </p:nvGrpSpPr>
        <p:grpSpPr>
          <a:xfrm>
            <a:off x="427680" y="1025640"/>
            <a:ext cx="8265240" cy="3470760"/>
            <a:chOff x="427680" y="1025640"/>
            <a:chExt cx="8265240" cy="3470760"/>
          </a:xfrm>
        </p:grpSpPr>
        <p:grpSp>
          <p:nvGrpSpPr>
            <p:cNvPr id="466" name="Google Shape;854;p33"/>
            <p:cNvGrpSpPr/>
            <p:nvPr/>
          </p:nvGrpSpPr>
          <p:grpSpPr>
            <a:xfrm>
              <a:off x="5046840" y="1027800"/>
              <a:ext cx="3436560" cy="3468600"/>
              <a:chOff x="5046840" y="1027800"/>
              <a:chExt cx="3436560" cy="3468600"/>
            </a:xfrm>
          </p:grpSpPr>
          <p:sp>
            <p:nvSpPr>
              <p:cNvPr id="467" name="Google Shape;855;p33"/>
              <p:cNvSpPr/>
              <p:nvPr/>
            </p:nvSpPr>
            <p:spPr>
              <a:xfrm>
                <a:off x="5046840" y="1027800"/>
                <a:ext cx="3436560" cy="123444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Google Shape;857;p33"/>
              <p:cNvSpPr/>
              <p:nvPr/>
            </p:nvSpPr>
            <p:spPr>
              <a:xfrm rot="10800000">
                <a:off x="5479920" y="4236840"/>
                <a:ext cx="2956320" cy="25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69" name="Google Shape;858;p33"/>
            <p:cNvSpPr/>
            <p:nvPr/>
          </p:nvSpPr>
          <p:spPr>
            <a:xfrm flipH="1" rot="10800000">
              <a:off x="8430840" y="1025640"/>
              <a:ext cx="261720" cy="321084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470" name="Google Shape;859;p33"/>
            <p:cNvGrpSpPr/>
            <p:nvPr/>
          </p:nvGrpSpPr>
          <p:grpSpPr>
            <a:xfrm>
              <a:off x="427680" y="3643560"/>
              <a:ext cx="5046480" cy="592920"/>
              <a:chOff x="427680" y="3643560"/>
              <a:chExt cx="5046480" cy="592920"/>
            </a:xfrm>
          </p:grpSpPr>
          <p:sp>
            <p:nvSpPr>
              <p:cNvPr id="471" name="Google Shape;860;p33"/>
              <p:cNvSpPr/>
              <p:nvPr/>
            </p:nvSpPr>
            <p:spPr>
              <a:xfrm>
                <a:off x="427680" y="3663000"/>
                <a:ext cx="1010520" cy="57312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Google Shape;861;p33"/>
              <p:cNvSpPr/>
              <p:nvPr/>
            </p:nvSpPr>
            <p:spPr>
              <a:xfrm rot="10800000">
                <a:off x="428040" y="3643560"/>
                <a:ext cx="5046120" cy="592920"/>
              </a:xfrm>
              <a:prstGeom prst="round1Rect">
                <a:avLst>
                  <a:gd name="adj" fmla="val 50000"/>
                </a:avLst>
              </a:prstGeom>
              <a:solidFill>
                <a:schemeClr val="dk1"/>
              </a:solidFill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73" name="Google Shape;862;p33"/>
            <p:cNvSpPr/>
            <p:nvPr/>
          </p:nvSpPr>
          <p:spPr>
            <a:xfrm>
              <a:off x="427680" y="1027800"/>
              <a:ext cx="7858800" cy="2615040"/>
            </a:xfrm>
            <a:prstGeom prst="round1Rect">
              <a:avLst>
                <a:gd name="adj" fmla="val 16667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4" name="Google Shape;863;p33"/>
            <p:cNvSpPr/>
            <p:nvPr/>
          </p:nvSpPr>
          <p:spPr>
            <a:xfrm>
              <a:off x="437400" y="1251720"/>
              <a:ext cx="49874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5" name="Google Shape;874;p33"/>
          <p:cNvGrpSpPr/>
          <p:nvPr/>
        </p:nvGrpSpPr>
        <p:grpSpPr>
          <a:xfrm>
            <a:off x="8650080" y="843120"/>
            <a:ext cx="205560" cy="3653280"/>
            <a:chOff x="8650080" y="843120"/>
            <a:chExt cx="205560" cy="3653280"/>
          </a:xfrm>
        </p:grpSpPr>
        <p:grpSp>
          <p:nvGrpSpPr>
            <p:cNvPr id="476" name="Google Shape;875;p33"/>
            <p:cNvGrpSpPr/>
            <p:nvPr/>
          </p:nvGrpSpPr>
          <p:grpSpPr>
            <a:xfrm>
              <a:off x="8650080" y="843120"/>
              <a:ext cx="205560" cy="184320"/>
              <a:chOff x="8650080" y="843120"/>
              <a:chExt cx="205560" cy="184320"/>
            </a:xfrm>
          </p:grpSpPr>
          <p:sp>
            <p:nvSpPr>
              <p:cNvPr id="477" name="Google Shape;876;p33"/>
              <p:cNvSpPr/>
              <p:nvPr/>
            </p:nvSpPr>
            <p:spPr>
              <a:xfrm flipH="1">
                <a:off x="8649720" y="869760"/>
                <a:ext cx="199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Google Shape;877;p33"/>
              <p:cNvSpPr/>
              <p:nvPr/>
            </p:nvSpPr>
            <p:spPr>
              <a:xfrm flipH="1">
                <a:off x="8854920" y="843120"/>
                <a:ext cx="360" cy="184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head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79" name="Google Shape;878;p33"/>
            <p:cNvGrpSpPr/>
            <p:nvPr/>
          </p:nvGrpSpPr>
          <p:grpSpPr>
            <a:xfrm>
              <a:off x="8650800" y="4312080"/>
              <a:ext cx="204840" cy="184320"/>
              <a:chOff x="8650800" y="4312080"/>
              <a:chExt cx="204840" cy="184320"/>
            </a:xfrm>
          </p:grpSpPr>
          <p:sp>
            <p:nvSpPr>
              <p:cNvPr id="480" name="Google Shape;879;p33"/>
              <p:cNvSpPr/>
              <p:nvPr/>
            </p:nvSpPr>
            <p:spPr>
              <a:xfrm rot="10800000">
                <a:off x="8650800" y="4469400"/>
                <a:ext cx="1998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Google Shape;880;p33"/>
              <p:cNvSpPr/>
              <p:nvPr/>
            </p:nvSpPr>
            <p:spPr>
              <a:xfrm rot="10800000">
                <a:off x="8855280" y="4312080"/>
                <a:ext cx="360" cy="184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head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82" name="Google Shape;881;p33"/>
          <p:cNvGrpSpPr/>
          <p:nvPr/>
        </p:nvGrpSpPr>
        <p:grpSpPr>
          <a:xfrm>
            <a:off x="483840" y="1068480"/>
            <a:ext cx="4663080" cy="146520"/>
            <a:chOff x="483840" y="1068480"/>
            <a:chExt cx="4663080" cy="146520"/>
          </a:xfrm>
        </p:grpSpPr>
        <p:grpSp>
          <p:nvGrpSpPr>
            <p:cNvPr id="483" name="Google Shape;882;p33"/>
            <p:cNvGrpSpPr/>
            <p:nvPr/>
          </p:nvGrpSpPr>
          <p:grpSpPr>
            <a:xfrm>
              <a:off x="483840" y="1068480"/>
              <a:ext cx="280800" cy="146520"/>
              <a:chOff x="483840" y="1068480"/>
              <a:chExt cx="280800" cy="146520"/>
            </a:xfrm>
          </p:grpSpPr>
          <p:sp>
            <p:nvSpPr>
              <p:cNvPr id="484" name="Google Shape;883;p33"/>
              <p:cNvSpPr/>
              <p:nvPr/>
            </p:nvSpPr>
            <p:spPr>
              <a:xfrm>
                <a:off x="483840" y="1068480"/>
                <a:ext cx="84240" cy="14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Google Shape;884;p33"/>
              <p:cNvSpPr/>
              <p:nvPr/>
            </p:nvSpPr>
            <p:spPr>
              <a:xfrm>
                <a:off x="516600" y="1068480"/>
                <a:ext cx="84240" cy="14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Google Shape;885;p33"/>
              <p:cNvSpPr/>
              <p:nvPr/>
            </p:nvSpPr>
            <p:spPr>
              <a:xfrm>
                <a:off x="549360" y="1068480"/>
                <a:ext cx="84240" cy="14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Google Shape;886;p33"/>
              <p:cNvSpPr/>
              <p:nvPr/>
            </p:nvSpPr>
            <p:spPr>
              <a:xfrm>
                <a:off x="582120" y="1068480"/>
                <a:ext cx="84240" cy="14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8" name="Google Shape;887;p33"/>
              <p:cNvSpPr/>
              <p:nvPr/>
            </p:nvSpPr>
            <p:spPr>
              <a:xfrm>
                <a:off x="614880" y="1068480"/>
                <a:ext cx="84240" cy="14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9" name="Google Shape;888;p33"/>
              <p:cNvSpPr/>
              <p:nvPr/>
            </p:nvSpPr>
            <p:spPr>
              <a:xfrm>
                <a:off x="647640" y="1068480"/>
                <a:ext cx="84240" cy="14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Google Shape;889;p33"/>
              <p:cNvSpPr/>
              <p:nvPr/>
            </p:nvSpPr>
            <p:spPr>
              <a:xfrm>
                <a:off x="680400" y="1068480"/>
                <a:ext cx="84240" cy="146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91" name="Google Shape;890;p33"/>
            <p:cNvGrpSpPr/>
            <p:nvPr/>
          </p:nvGrpSpPr>
          <p:grpSpPr>
            <a:xfrm>
              <a:off x="4969800" y="1147320"/>
              <a:ext cx="177120" cy="28440"/>
              <a:chOff x="4969800" y="1147320"/>
              <a:chExt cx="177120" cy="28440"/>
            </a:xfrm>
          </p:grpSpPr>
          <p:sp>
            <p:nvSpPr>
              <p:cNvPr id="492" name="Google Shape;891;p33"/>
              <p:cNvSpPr/>
              <p:nvPr/>
            </p:nvSpPr>
            <p:spPr>
              <a:xfrm flipV="1" rot="16200000">
                <a:off x="5118480" y="1146960"/>
                <a:ext cx="28440" cy="28440"/>
              </a:xfrm>
              <a:prstGeom prst="ellipse">
                <a:avLst/>
              </a:prstGeom>
              <a:solidFill>
                <a:schemeClr val="lt1"/>
              </a:solidFill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Google Shape;892;p33"/>
              <p:cNvSpPr/>
              <p:nvPr/>
            </p:nvSpPr>
            <p:spPr>
              <a:xfrm flipV="1" rot="16200000">
                <a:off x="5068800" y="1146960"/>
                <a:ext cx="28440" cy="28440"/>
              </a:xfrm>
              <a:prstGeom prst="ellipse">
                <a:avLst/>
              </a:prstGeom>
              <a:solidFill>
                <a:schemeClr val="lt1"/>
              </a:solidFill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Google Shape;893;p33"/>
              <p:cNvSpPr/>
              <p:nvPr/>
            </p:nvSpPr>
            <p:spPr>
              <a:xfrm flipV="1" rot="16200000">
                <a:off x="5019480" y="1146960"/>
                <a:ext cx="28440" cy="28440"/>
              </a:xfrm>
              <a:prstGeom prst="ellipse">
                <a:avLst/>
              </a:prstGeom>
              <a:solidFill>
                <a:schemeClr val="lt1"/>
              </a:solidFill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Google Shape;894;p33"/>
              <p:cNvSpPr/>
              <p:nvPr/>
            </p:nvSpPr>
            <p:spPr>
              <a:xfrm flipV="1" rot="16200000">
                <a:off x="4969800" y="1146960"/>
                <a:ext cx="28440" cy="28440"/>
              </a:xfrm>
              <a:prstGeom prst="ellipse">
                <a:avLst/>
              </a:prstGeom>
              <a:solidFill>
                <a:schemeClr val="lt1"/>
              </a:solidFill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496" name="Google Shape;895;p33"/>
          <p:cNvGrpSpPr/>
          <p:nvPr/>
        </p:nvGrpSpPr>
        <p:grpSpPr>
          <a:xfrm>
            <a:off x="4988520" y="3780000"/>
            <a:ext cx="319320" cy="319320"/>
            <a:chOff x="4988520" y="3780000"/>
            <a:chExt cx="319320" cy="319320"/>
          </a:xfrm>
        </p:grpSpPr>
        <p:grpSp>
          <p:nvGrpSpPr>
            <p:cNvPr id="497" name="Google Shape;896;p33"/>
            <p:cNvGrpSpPr/>
            <p:nvPr/>
          </p:nvGrpSpPr>
          <p:grpSpPr>
            <a:xfrm>
              <a:off x="4988520" y="3780000"/>
              <a:ext cx="319320" cy="319320"/>
              <a:chOff x="4988520" y="3780000"/>
              <a:chExt cx="319320" cy="319320"/>
            </a:xfrm>
          </p:grpSpPr>
          <p:sp>
            <p:nvSpPr>
              <p:cNvPr id="498" name="Google Shape;897;p33"/>
              <p:cNvSpPr/>
              <p:nvPr/>
            </p:nvSpPr>
            <p:spPr>
              <a:xfrm>
                <a:off x="4988520" y="3780000"/>
                <a:ext cx="319320" cy="319320"/>
              </a:xfrm>
              <a:prstGeom prst="ellipse">
                <a:avLst/>
              </a:pr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Google Shape;898;p33"/>
              <p:cNvSpPr/>
              <p:nvPr/>
            </p:nvSpPr>
            <p:spPr>
              <a:xfrm>
                <a:off x="5049000" y="3840480"/>
                <a:ext cx="198360" cy="198360"/>
              </a:xfrm>
              <a:prstGeom prst="ellipse">
                <a:avLst/>
              </a:pr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00" name="Google Shape;899;p33"/>
            <p:cNvSpPr/>
            <p:nvPr/>
          </p:nvSpPr>
          <p:spPr>
            <a:xfrm>
              <a:off x="5049000" y="3939840"/>
              <a:ext cx="198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Google Shape;900;p33"/>
            <p:cNvSpPr/>
            <p:nvPr/>
          </p:nvSpPr>
          <p:spPr>
            <a:xfrm>
              <a:off x="5148360" y="3840480"/>
              <a:ext cx="360" cy="198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Google Shape;901;p33"/>
            <p:cNvSpPr/>
            <p:nvPr/>
          </p:nvSpPr>
          <p:spPr>
            <a:xfrm>
              <a:off x="5018400" y="3809880"/>
              <a:ext cx="259560" cy="25956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Google Shape;902;p33"/>
            <p:cNvSpPr/>
            <p:nvPr/>
          </p:nvSpPr>
          <p:spPr>
            <a:xfrm>
              <a:off x="5018400" y="3809880"/>
              <a:ext cx="259560" cy="259560"/>
            </a:xfrm>
            <a:prstGeom prst="arc">
              <a:avLst>
                <a:gd name="adj1" fmla="val 5312574"/>
                <a:gd name="adj2" fmla="val 10841804"/>
              </a:avLst>
            </a:pr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4" name="Google Shape;916;p33"/>
          <p:cNvGrpSpPr/>
          <p:nvPr/>
        </p:nvGrpSpPr>
        <p:grpSpPr>
          <a:xfrm>
            <a:off x="437400" y="1310400"/>
            <a:ext cx="5046120" cy="2281680"/>
            <a:chOff x="437400" y="1310400"/>
            <a:chExt cx="5046120" cy="2281680"/>
          </a:xfrm>
        </p:grpSpPr>
        <p:sp>
          <p:nvSpPr>
            <p:cNvPr id="505" name="Google Shape;917;p33"/>
            <p:cNvSpPr/>
            <p:nvPr/>
          </p:nvSpPr>
          <p:spPr>
            <a:xfrm>
              <a:off x="437400" y="3591720"/>
              <a:ext cx="5046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Google Shape;918;p33"/>
            <p:cNvSpPr/>
            <p:nvPr/>
          </p:nvSpPr>
          <p:spPr>
            <a:xfrm>
              <a:off x="437400" y="1310400"/>
              <a:ext cx="5046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7" name="Google Shape;941;p33"/>
          <p:cNvGrpSpPr/>
          <p:nvPr/>
        </p:nvGrpSpPr>
        <p:grpSpPr>
          <a:xfrm>
            <a:off x="229320" y="647280"/>
            <a:ext cx="1854000" cy="3468600"/>
            <a:chOff x="229320" y="647280"/>
            <a:chExt cx="1854000" cy="3468600"/>
          </a:xfrm>
        </p:grpSpPr>
        <p:grpSp>
          <p:nvGrpSpPr>
            <p:cNvPr id="508" name="Google Shape;942;p33"/>
            <p:cNvGrpSpPr/>
            <p:nvPr/>
          </p:nvGrpSpPr>
          <p:grpSpPr>
            <a:xfrm>
              <a:off x="284760" y="866160"/>
              <a:ext cx="125280" cy="149040"/>
              <a:chOff x="284760" y="866160"/>
              <a:chExt cx="125280" cy="149040"/>
            </a:xfrm>
          </p:grpSpPr>
          <p:sp>
            <p:nvSpPr>
              <p:cNvPr id="509" name="Google Shape;943;p33"/>
              <p:cNvSpPr/>
              <p:nvPr/>
            </p:nvSpPr>
            <p:spPr>
              <a:xfrm rot="18000600">
                <a:off x="292680" y="895680"/>
                <a:ext cx="44640" cy="446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0" name="Google Shape;944;p33"/>
              <p:cNvSpPr/>
              <p:nvPr/>
            </p:nvSpPr>
            <p:spPr>
              <a:xfrm rot="18000600">
                <a:off x="306360" y="962280"/>
                <a:ext cx="44640" cy="446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1" name="Google Shape;945;p33"/>
              <p:cNvSpPr/>
              <p:nvPr/>
            </p:nvSpPr>
            <p:spPr>
              <a:xfrm rot="18000600">
                <a:off x="357120" y="874080"/>
                <a:ext cx="44640" cy="446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2" name="Google Shape;946;p33"/>
            <p:cNvGrpSpPr/>
            <p:nvPr/>
          </p:nvGrpSpPr>
          <p:grpSpPr>
            <a:xfrm>
              <a:off x="259200" y="843120"/>
              <a:ext cx="534240" cy="2809800"/>
              <a:chOff x="259200" y="843120"/>
              <a:chExt cx="534240" cy="2809800"/>
            </a:xfrm>
          </p:grpSpPr>
          <p:sp>
            <p:nvSpPr>
              <p:cNvPr id="513" name="Google Shape;947;p33"/>
              <p:cNvSpPr/>
              <p:nvPr/>
            </p:nvSpPr>
            <p:spPr>
              <a:xfrm>
                <a:off x="268920" y="843120"/>
                <a:ext cx="524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Google Shape;948;p33"/>
              <p:cNvSpPr/>
              <p:nvPr/>
            </p:nvSpPr>
            <p:spPr>
              <a:xfrm>
                <a:off x="259200" y="843120"/>
                <a:ext cx="360" cy="28098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15" name="Google Shape;949;p33"/>
            <p:cNvGrpSpPr/>
            <p:nvPr/>
          </p:nvGrpSpPr>
          <p:grpSpPr>
            <a:xfrm>
              <a:off x="229320" y="3643200"/>
              <a:ext cx="56520" cy="472680"/>
              <a:chOff x="229320" y="3643200"/>
              <a:chExt cx="56520" cy="472680"/>
            </a:xfrm>
          </p:grpSpPr>
          <p:grpSp>
            <p:nvGrpSpPr>
              <p:cNvPr id="516" name="Google Shape;950;p33"/>
              <p:cNvGrpSpPr/>
              <p:nvPr/>
            </p:nvGrpSpPr>
            <p:grpSpPr>
              <a:xfrm>
                <a:off x="257400" y="3643200"/>
                <a:ext cx="360" cy="112320"/>
                <a:chOff x="257400" y="3643200"/>
                <a:chExt cx="360" cy="112320"/>
              </a:xfrm>
            </p:grpSpPr>
            <p:sp>
              <p:nvSpPr>
                <p:cNvPr id="517" name="Google Shape;951;p33"/>
                <p:cNvSpPr/>
                <p:nvPr/>
              </p:nvSpPr>
              <p:spPr>
                <a:xfrm>
                  <a:off x="257400" y="364320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8" name="Google Shape;952;p33"/>
                <p:cNvSpPr/>
                <p:nvPr/>
              </p:nvSpPr>
              <p:spPr>
                <a:xfrm>
                  <a:off x="257400" y="364320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19" name="Google Shape;953;p33"/>
              <p:cNvGrpSpPr/>
              <p:nvPr/>
            </p:nvGrpSpPr>
            <p:grpSpPr>
              <a:xfrm>
                <a:off x="229320" y="3840120"/>
                <a:ext cx="56520" cy="79200"/>
                <a:chOff x="229320" y="3840120"/>
                <a:chExt cx="56520" cy="79200"/>
              </a:xfrm>
            </p:grpSpPr>
            <p:grpSp>
              <p:nvGrpSpPr>
                <p:cNvPr id="520" name="Google Shape;954;p33"/>
                <p:cNvGrpSpPr/>
                <p:nvPr/>
              </p:nvGrpSpPr>
              <p:grpSpPr>
                <a:xfrm>
                  <a:off x="257400" y="3840120"/>
                  <a:ext cx="360" cy="79200"/>
                  <a:chOff x="257400" y="3840120"/>
                  <a:chExt cx="360" cy="79200"/>
                </a:xfrm>
              </p:grpSpPr>
              <p:sp>
                <p:nvSpPr>
                  <p:cNvPr id="521" name="Google Shape;955;p33"/>
                  <p:cNvSpPr/>
                  <p:nvPr/>
                </p:nvSpPr>
                <p:spPr>
                  <a:xfrm>
                    <a:off x="257400" y="38401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22" name="Google Shape;956;p33"/>
                  <p:cNvSpPr/>
                  <p:nvPr/>
                </p:nvSpPr>
                <p:spPr>
                  <a:xfrm>
                    <a:off x="257400" y="38401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523" name="Google Shape;957;p33"/>
                <p:cNvGrpSpPr/>
                <p:nvPr/>
              </p:nvGrpSpPr>
              <p:grpSpPr>
                <a:xfrm>
                  <a:off x="229320" y="3851640"/>
                  <a:ext cx="56520" cy="56160"/>
                  <a:chOff x="229320" y="3851640"/>
                  <a:chExt cx="56520" cy="56160"/>
                </a:xfrm>
              </p:grpSpPr>
              <p:sp>
                <p:nvSpPr>
                  <p:cNvPr id="524" name="Google Shape;958;p33"/>
                  <p:cNvSpPr/>
                  <p:nvPr/>
                </p:nvSpPr>
                <p:spPr>
                  <a:xfrm rot="2700000">
                    <a:off x="257400" y="38401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25" name="Google Shape;959;p33"/>
                  <p:cNvSpPr/>
                  <p:nvPr/>
                </p:nvSpPr>
                <p:spPr>
                  <a:xfrm rot="2700000">
                    <a:off x="257400" y="38401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526" name="Google Shape;960;p33"/>
              <p:cNvGrpSpPr/>
              <p:nvPr/>
            </p:nvGrpSpPr>
            <p:grpSpPr>
              <a:xfrm>
                <a:off x="257400" y="4003560"/>
                <a:ext cx="360" cy="112320"/>
                <a:chOff x="257400" y="4003560"/>
                <a:chExt cx="360" cy="112320"/>
              </a:xfrm>
            </p:grpSpPr>
            <p:sp>
              <p:nvSpPr>
                <p:cNvPr id="527" name="Google Shape;961;p33"/>
                <p:cNvSpPr/>
                <p:nvPr/>
              </p:nvSpPr>
              <p:spPr>
                <a:xfrm>
                  <a:off x="257400" y="40035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28" name="Google Shape;962;p33"/>
                <p:cNvSpPr/>
                <p:nvPr/>
              </p:nvSpPr>
              <p:spPr>
                <a:xfrm>
                  <a:off x="257400" y="40035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29" name="Google Shape;963;p33"/>
            <p:cNvGrpSpPr/>
            <p:nvPr/>
          </p:nvGrpSpPr>
          <p:grpSpPr>
            <a:xfrm>
              <a:off x="765360" y="815760"/>
              <a:ext cx="472680" cy="56520"/>
              <a:chOff x="765360" y="815760"/>
              <a:chExt cx="472680" cy="56520"/>
            </a:xfrm>
          </p:grpSpPr>
          <p:grpSp>
            <p:nvGrpSpPr>
              <p:cNvPr id="530" name="Google Shape;964;p33"/>
              <p:cNvGrpSpPr/>
              <p:nvPr/>
            </p:nvGrpSpPr>
            <p:grpSpPr>
              <a:xfrm>
                <a:off x="1125720" y="843840"/>
                <a:ext cx="112320" cy="360"/>
                <a:chOff x="1125720" y="843840"/>
                <a:chExt cx="112320" cy="360"/>
              </a:xfrm>
            </p:grpSpPr>
            <p:sp>
              <p:nvSpPr>
                <p:cNvPr id="531" name="Google Shape;965;p33"/>
                <p:cNvSpPr/>
                <p:nvPr/>
              </p:nvSpPr>
              <p:spPr>
                <a:xfrm rot="5400000">
                  <a:off x="1181520" y="7876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2" name="Google Shape;966;p33"/>
                <p:cNvSpPr/>
                <p:nvPr/>
              </p:nvSpPr>
              <p:spPr>
                <a:xfrm rot="5400000">
                  <a:off x="1181520" y="7876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33" name="Google Shape;967;p33"/>
              <p:cNvGrpSpPr/>
              <p:nvPr/>
            </p:nvGrpSpPr>
            <p:grpSpPr>
              <a:xfrm>
                <a:off x="962280" y="815760"/>
                <a:ext cx="79200" cy="56520"/>
                <a:chOff x="962280" y="815760"/>
                <a:chExt cx="79200" cy="56520"/>
              </a:xfrm>
            </p:grpSpPr>
            <p:grpSp>
              <p:nvGrpSpPr>
                <p:cNvPr id="534" name="Google Shape;968;p33"/>
                <p:cNvGrpSpPr/>
                <p:nvPr/>
              </p:nvGrpSpPr>
              <p:grpSpPr>
                <a:xfrm>
                  <a:off x="962280" y="843840"/>
                  <a:ext cx="79200" cy="360"/>
                  <a:chOff x="962280" y="843840"/>
                  <a:chExt cx="79200" cy="360"/>
                </a:xfrm>
              </p:grpSpPr>
              <p:sp>
                <p:nvSpPr>
                  <p:cNvPr id="535" name="Google Shape;969;p33"/>
                  <p:cNvSpPr/>
                  <p:nvPr/>
                </p:nvSpPr>
                <p:spPr>
                  <a:xfrm rot="5400000">
                    <a:off x="1001520" y="8042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6" name="Google Shape;970;p33"/>
                  <p:cNvSpPr/>
                  <p:nvPr/>
                </p:nvSpPr>
                <p:spPr>
                  <a:xfrm rot="5400000">
                    <a:off x="1001520" y="8042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537" name="Google Shape;971;p33"/>
                <p:cNvGrpSpPr/>
                <p:nvPr/>
              </p:nvGrpSpPr>
              <p:grpSpPr>
                <a:xfrm>
                  <a:off x="973800" y="815760"/>
                  <a:ext cx="56160" cy="56520"/>
                  <a:chOff x="973800" y="815760"/>
                  <a:chExt cx="56160" cy="56520"/>
                </a:xfrm>
              </p:grpSpPr>
              <p:sp>
                <p:nvSpPr>
                  <p:cNvPr id="538" name="Google Shape;972;p33"/>
                  <p:cNvSpPr/>
                  <p:nvPr/>
                </p:nvSpPr>
                <p:spPr>
                  <a:xfrm rot="8100000">
                    <a:off x="1001520" y="8042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39" name="Google Shape;973;p33"/>
                  <p:cNvSpPr/>
                  <p:nvPr/>
                </p:nvSpPr>
                <p:spPr>
                  <a:xfrm rot="8100000">
                    <a:off x="1001520" y="8042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540" name="Google Shape;974;p33"/>
              <p:cNvGrpSpPr/>
              <p:nvPr/>
            </p:nvGrpSpPr>
            <p:grpSpPr>
              <a:xfrm>
                <a:off x="765360" y="843840"/>
                <a:ext cx="112320" cy="360"/>
                <a:chOff x="765360" y="843840"/>
                <a:chExt cx="112320" cy="360"/>
              </a:xfrm>
            </p:grpSpPr>
            <p:sp>
              <p:nvSpPr>
                <p:cNvPr id="541" name="Google Shape;975;p33"/>
                <p:cNvSpPr/>
                <p:nvPr/>
              </p:nvSpPr>
              <p:spPr>
                <a:xfrm rot="5400000">
                  <a:off x="821160" y="7876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2" name="Google Shape;976;p33"/>
                <p:cNvSpPr/>
                <p:nvPr/>
              </p:nvSpPr>
              <p:spPr>
                <a:xfrm rot="5400000">
                  <a:off x="821160" y="78768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43" name="Google Shape;977;p33"/>
            <p:cNvGrpSpPr/>
            <p:nvPr/>
          </p:nvGrpSpPr>
          <p:grpSpPr>
            <a:xfrm>
              <a:off x="1320480" y="647280"/>
              <a:ext cx="762840" cy="393120"/>
              <a:chOff x="1320480" y="647280"/>
              <a:chExt cx="762840" cy="393120"/>
            </a:xfrm>
          </p:grpSpPr>
          <p:sp>
            <p:nvSpPr>
              <p:cNvPr id="544" name="Google Shape;978;p33"/>
              <p:cNvSpPr/>
              <p:nvPr/>
            </p:nvSpPr>
            <p:spPr>
              <a:xfrm rot="10800000">
                <a:off x="1320480" y="843480"/>
                <a:ext cx="67284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Google Shape;979;p33"/>
              <p:cNvSpPr/>
              <p:nvPr/>
            </p:nvSpPr>
            <p:spPr>
              <a:xfrm flipH="1" rot="16200000">
                <a:off x="1886760" y="843840"/>
                <a:ext cx="196560" cy="19656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Google Shape;980;p33"/>
              <p:cNvSpPr/>
              <p:nvPr/>
            </p:nvSpPr>
            <p:spPr>
              <a:xfrm rot="16200000">
                <a:off x="1886400" y="647280"/>
                <a:ext cx="196560" cy="196560"/>
              </a:xfrm>
              <a:prstGeom prst="arc">
                <a:avLst>
                  <a:gd name="adj1" fmla="val 10755229"/>
                  <a:gd name="adj2" fmla="val 16242618"/>
                </a:avLst>
              </a:pr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47" name="PlaceHolder 1"/>
          <p:cNvSpPr>
            <a:spLocks noGrp="1"/>
          </p:cNvSpPr>
          <p:nvPr>
            <p:ph type="subTitle"/>
          </p:nvPr>
        </p:nvSpPr>
        <p:spPr>
          <a:xfrm>
            <a:off x="565920" y="3643560"/>
            <a:ext cx="2494080" cy="37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f3f3f3"/>
                </a:solidFill>
                <a:latin typeface="Consolas"/>
                <a:ea typeface="Didact Gothic"/>
              </a:rPr>
              <a:t>Alaa Saeed</a:t>
            </a:r>
            <a:endParaRPr b="0" lang="en-IE" sz="2800" spc="-1" strike="noStrike">
              <a:latin typeface="Consolas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title"/>
          </p:nvPr>
        </p:nvSpPr>
        <p:spPr>
          <a:xfrm>
            <a:off x="714600" y="1283040"/>
            <a:ext cx="7339680" cy="2360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f3f3f3"/>
                </a:solidFill>
                <a:latin typeface="Consolas"/>
                <a:ea typeface="Iceland"/>
              </a:rPr>
              <a:t>Container Security Best Practices on AWS </a:t>
            </a:r>
            <a:endParaRPr b="0" lang="en-IE" sz="40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49" name="Google Shape;995;p 1"/>
          <p:cNvSpPr txBox="1"/>
          <p:nvPr/>
        </p:nvSpPr>
        <p:spPr>
          <a:xfrm>
            <a:off x="5474160" y="3652560"/>
            <a:ext cx="3934080" cy="379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f3f3f3"/>
                </a:solidFill>
                <a:latin typeface="Consolas"/>
                <a:ea typeface="Didact Gothic"/>
              </a:rPr>
              <a:t>Cork|Sec 116</a:t>
            </a:r>
            <a:endParaRPr b="0" lang="en-IE" sz="2200" spc="-1" strike="noStrike"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" sz="3200" spc="-1" strike="noStrike">
                <a:solidFill>
                  <a:srgbClr val="f3f3f3"/>
                </a:solidFill>
                <a:latin typeface="Consolas"/>
                <a:ea typeface="Iceland"/>
              </a:rPr>
              <a:t>Amazon ECR – Basic Scanning</a:t>
            </a:r>
            <a:endParaRPr b="0" lang="en-IE" sz="3200" spc="-1" strike="noStrike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616" name="Picture 3" descr=""/>
          <p:cNvPicPr/>
          <p:nvPr/>
        </p:nvPicPr>
        <p:blipFill>
          <a:blip r:embed="rId1"/>
          <a:stretch/>
        </p:blipFill>
        <p:spPr>
          <a:xfrm>
            <a:off x="2160000" y="1388880"/>
            <a:ext cx="4752360" cy="347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2600" spc="-1" strike="noStrike">
                <a:solidFill>
                  <a:srgbClr val="f3f3f3"/>
                </a:solidFill>
                <a:latin typeface="Consolas"/>
                <a:ea typeface="Iceland"/>
              </a:rPr>
              <a:t>Amazon ECR – Basic Scanning</a:t>
            </a:r>
            <a:endParaRPr b="0" lang="en-IE" sz="2600" spc="-1" strike="noStrike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618" name="Picture 1" descr=""/>
          <p:cNvPicPr/>
          <p:nvPr/>
        </p:nvPicPr>
        <p:blipFill>
          <a:blip r:embed="rId1"/>
          <a:stretch/>
        </p:blipFill>
        <p:spPr>
          <a:xfrm>
            <a:off x="1237680" y="1017720"/>
            <a:ext cx="6667920" cy="412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1050;p36"/>
          <p:cNvGrpSpPr/>
          <p:nvPr/>
        </p:nvGrpSpPr>
        <p:grpSpPr>
          <a:xfrm>
            <a:off x="427680" y="874800"/>
            <a:ext cx="6647040" cy="339840"/>
            <a:chOff x="427680" y="874800"/>
            <a:chExt cx="6647040" cy="339840"/>
          </a:xfrm>
        </p:grpSpPr>
        <p:sp>
          <p:nvSpPr>
            <p:cNvPr id="620" name="Google Shape;1051;p36"/>
            <p:cNvSpPr/>
            <p:nvPr/>
          </p:nvSpPr>
          <p:spPr>
            <a:xfrm>
              <a:off x="4363200" y="874800"/>
              <a:ext cx="2711520" cy="33984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1052;p36"/>
            <p:cNvSpPr/>
            <p:nvPr/>
          </p:nvSpPr>
          <p:spPr>
            <a:xfrm flipH="1">
              <a:off x="427320" y="874800"/>
              <a:ext cx="5290920" cy="33984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2" name="Google Shape;1061;p36"/>
          <p:cNvGrpSpPr/>
          <p:nvPr/>
        </p:nvGrpSpPr>
        <p:grpSpPr>
          <a:xfrm>
            <a:off x="4730040" y="942480"/>
            <a:ext cx="848160" cy="204480"/>
            <a:chOff x="4730040" y="942480"/>
            <a:chExt cx="848160" cy="204480"/>
          </a:xfrm>
        </p:grpSpPr>
        <p:grpSp>
          <p:nvGrpSpPr>
            <p:cNvPr id="623" name="Google Shape;1062;p36"/>
            <p:cNvGrpSpPr/>
            <p:nvPr/>
          </p:nvGrpSpPr>
          <p:grpSpPr>
            <a:xfrm>
              <a:off x="4730040" y="1019160"/>
              <a:ext cx="472680" cy="56160"/>
              <a:chOff x="4730040" y="1019160"/>
              <a:chExt cx="472680" cy="56160"/>
            </a:xfrm>
          </p:grpSpPr>
          <p:grpSp>
            <p:nvGrpSpPr>
              <p:cNvPr id="624" name="Google Shape;1063;p36"/>
              <p:cNvGrpSpPr/>
              <p:nvPr/>
            </p:nvGrpSpPr>
            <p:grpSpPr>
              <a:xfrm>
                <a:off x="4730040" y="1047240"/>
                <a:ext cx="112320" cy="360"/>
                <a:chOff x="4730040" y="1047240"/>
                <a:chExt cx="112320" cy="360"/>
              </a:xfrm>
            </p:grpSpPr>
            <p:sp>
              <p:nvSpPr>
                <p:cNvPr id="625" name="Google Shape;1064;p36"/>
                <p:cNvSpPr/>
                <p:nvPr/>
              </p:nvSpPr>
              <p:spPr>
                <a:xfrm flipV="1" rot="5400000">
                  <a:off x="478584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26" name="Google Shape;1065;p36"/>
                <p:cNvSpPr/>
                <p:nvPr/>
              </p:nvSpPr>
              <p:spPr>
                <a:xfrm flipV="1" rot="5400000">
                  <a:off x="478584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27" name="Google Shape;1066;p36"/>
              <p:cNvGrpSpPr/>
              <p:nvPr/>
            </p:nvGrpSpPr>
            <p:grpSpPr>
              <a:xfrm>
                <a:off x="4926600" y="1019160"/>
                <a:ext cx="79200" cy="56160"/>
                <a:chOff x="4926600" y="1019160"/>
                <a:chExt cx="79200" cy="56160"/>
              </a:xfrm>
            </p:grpSpPr>
            <p:grpSp>
              <p:nvGrpSpPr>
                <p:cNvPr id="628" name="Google Shape;1067;p36"/>
                <p:cNvGrpSpPr/>
                <p:nvPr/>
              </p:nvGrpSpPr>
              <p:grpSpPr>
                <a:xfrm>
                  <a:off x="4926600" y="1046880"/>
                  <a:ext cx="79200" cy="360"/>
                  <a:chOff x="4926600" y="1046880"/>
                  <a:chExt cx="79200" cy="360"/>
                </a:xfrm>
              </p:grpSpPr>
              <p:sp>
                <p:nvSpPr>
                  <p:cNvPr id="629" name="Google Shape;1068;p36"/>
                  <p:cNvSpPr/>
                  <p:nvPr/>
                </p:nvSpPr>
                <p:spPr>
                  <a:xfrm flipV="1" rot="5400000">
                    <a:off x="4965840" y="10069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0" name="Google Shape;1069;p36"/>
                  <p:cNvSpPr/>
                  <p:nvPr/>
                </p:nvSpPr>
                <p:spPr>
                  <a:xfrm flipV="1" rot="5400000">
                    <a:off x="4965840" y="10069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631" name="Google Shape;1070;p36"/>
                <p:cNvGrpSpPr/>
                <p:nvPr/>
              </p:nvGrpSpPr>
              <p:grpSpPr>
                <a:xfrm>
                  <a:off x="4938120" y="1019160"/>
                  <a:ext cx="56520" cy="56160"/>
                  <a:chOff x="4938120" y="1019160"/>
                  <a:chExt cx="56520" cy="56160"/>
                </a:xfrm>
              </p:grpSpPr>
              <p:sp>
                <p:nvSpPr>
                  <p:cNvPr id="632" name="Google Shape;1071;p36"/>
                  <p:cNvSpPr/>
                  <p:nvPr/>
                </p:nvSpPr>
                <p:spPr>
                  <a:xfrm flipV="1" rot="2700000">
                    <a:off x="4965840" y="10076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33" name="Google Shape;1072;p36"/>
                  <p:cNvSpPr/>
                  <p:nvPr/>
                </p:nvSpPr>
                <p:spPr>
                  <a:xfrm flipV="1" rot="2700000">
                    <a:off x="4965840" y="10076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634" name="Google Shape;1073;p36"/>
              <p:cNvGrpSpPr/>
              <p:nvPr/>
            </p:nvGrpSpPr>
            <p:grpSpPr>
              <a:xfrm>
                <a:off x="5090400" y="1047240"/>
                <a:ext cx="112320" cy="360"/>
                <a:chOff x="5090400" y="1047240"/>
                <a:chExt cx="112320" cy="360"/>
              </a:xfrm>
            </p:grpSpPr>
            <p:sp>
              <p:nvSpPr>
                <p:cNvPr id="635" name="Google Shape;1074;p36"/>
                <p:cNvSpPr/>
                <p:nvPr/>
              </p:nvSpPr>
              <p:spPr>
                <a:xfrm flipV="1" rot="5400000">
                  <a:off x="514620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6" name="Google Shape;1075;p36"/>
                <p:cNvSpPr/>
                <p:nvPr/>
              </p:nvSpPr>
              <p:spPr>
                <a:xfrm flipV="1" rot="5400000">
                  <a:off x="514620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637" name="Google Shape;1076;p36"/>
            <p:cNvSpPr/>
            <p:nvPr/>
          </p:nvSpPr>
          <p:spPr>
            <a:xfrm flipH="1" rot="16200000">
              <a:off x="5384160" y="952920"/>
              <a:ext cx="204480" cy="183600"/>
            </a:xfrm>
            <a:custGeom>
              <a:avLst/>
              <a:gdLst/>
              <a:ahLst/>
              <a:rect l="l" t="t" r="r" b="b"/>
              <a:pathLst>
                <a:path w="97022" h="87114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38" name="Google Shape;1085;p36"/>
          <p:cNvGrpSpPr/>
          <p:nvPr/>
        </p:nvGrpSpPr>
        <p:grpSpPr>
          <a:xfrm>
            <a:off x="7516800" y="1017000"/>
            <a:ext cx="472680" cy="56520"/>
            <a:chOff x="7516800" y="1017000"/>
            <a:chExt cx="472680" cy="56520"/>
          </a:xfrm>
        </p:grpSpPr>
        <p:grpSp>
          <p:nvGrpSpPr>
            <p:cNvPr id="639" name="Google Shape;1086;p36"/>
            <p:cNvGrpSpPr/>
            <p:nvPr/>
          </p:nvGrpSpPr>
          <p:grpSpPr>
            <a:xfrm>
              <a:off x="7877160" y="1045080"/>
              <a:ext cx="112320" cy="360"/>
              <a:chOff x="7877160" y="1045080"/>
              <a:chExt cx="112320" cy="360"/>
            </a:xfrm>
          </p:grpSpPr>
          <p:sp>
            <p:nvSpPr>
              <p:cNvPr id="640" name="Google Shape;1087;p36"/>
              <p:cNvSpPr/>
              <p:nvPr/>
            </p:nvSpPr>
            <p:spPr>
              <a:xfrm rot="5400000">
                <a:off x="793296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Google Shape;1088;p36"/>
              <p:cNvSpPr/>
              <p:nvPr/>
            </p:nvSpPr>
            <p:spPr>
              <a:xfrm rot="5400000">
                <a:off x="793296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42" name="Google Shape;1089;p36"/>
            <p:cNvGrpSpPr/>
            <p:nvPr/>
          </p:nvGrpSpPr>
          <p:grpSpPr>
            <a:xfrm>
              <a:off x="7713720" y="1017000"/>
              <a:ext cx="79200" cy="56520"/>
              <a:chOff x="7713720" y="1017000"/>
              <a:chExt cx="79200" cy="56520"/>
            </a:xfrm>
          </p:grpSpPr>
          <p:grpSp>
            <p:nvGrpSpPr>
              <p:cNvPr id="643" name="Google Shape;1090;p36"/>
              <p:cNvGrpSpPr/>
              <p:nvPr/>
            </p:nvGrpSpPr>
            <p:grpSpPr>
              <a:xfrm>
                <a:off x="7713720" y="1044720"/>
                <a:ext cx="79200" cy="360"/>
                <a:chOff x="7713720" y="1044720"/>
                <a:chExt cx="79200" cy="360"/>
              </a:xfrm>
            </p:grpSpPr>
            <p:sp>
              <p:nvSpPr>
                <p:cNvPr id="644" name="Google Shape;1091;p36"/>
                <p:cNvSpPr/>
                <p:nvPr/>
              </p:nvSpPr>
              <p:spPr>
                <a:xfrm rot="5400000">
                  <a:off x="7752960" y="100512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5" name="Google Shape;1092;p36"/>
                <p:cNvSpPr/>
                <p:nvPr/>
              </p:nvSpPr>
              <p:spPr>
                <a:xfrm rot="5400000">
                  <a:off x="7752960" y="100512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46" name="Google Shape;1093;p36"/>
              <p:cNvGrpSpPr/>
              <p:nvPr/>
            </p:nvGrpSpPr>
            <p:grpSpPr>
              <a:xfrm>
                <a:off x="7725240" y="1017000"/>
                <a:ext cx="56160" cy="56520"/>
                <a:chOff x="7725240" y="1017000"/>
                <a:chExt cx="56160" cy="56520"/>
              </a:xfrm>
            </p:grpSpPr>
            <p:sp>
              <p:nvSpPr>
                <p:cNvPr id="647" name="Google Shape;1094;p36"/>
                <p:cNvSpPr/>
                <p:nvPr/>
              </p:nvSpPr>
              <p:spPr>
                <a:xfrm rot="8100000">
                  <a:off x="7752960" y="100548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8" name="Google Shape;1095;p36"/>
                <p:cNvSpPr/>
                <p:nvPr/>
              </p:nvSpPr>
              <p:spPr>
                <a:xfrm rot="8100000">
                  <a:off x="7752960" y="100548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49" name="Google Shape;1096;p36"/>
            <p:cNvGrpSpPr/>
            <p:nvPr/>
          </p:nvGrpSpPr>
          <p:grpSpPr>
            <a:xfrm>
              <a:off x="7516800" y="1045080"/>
              <a:ext cx="112320" cy="360"/>
              <a:chOff x="7516800" y="1045080"/>
              <a:chExt cx="112320" cy="360"/>
            </a:xfrm>
          </p:grpSpPr>
          <p:sp>
            <p:nvSpPr>
              <p:cNvPr id="650" name="Google Shape;1097;p36"/>
              <p:cNvSpPr/>
              <p:nvPr/>
            </p:nvSpPr>
            <p:spPr>
              <a:xfrm rot="5400000">
                <a:off x="757260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Google Shape;1098;p36"/>
              <p:cNvSpPr/>
              <p:nvPr/>
            </p:nvSpPr>
            <p:spPr>
              <a:xfrm rot="5400000">
                <a:off x="757260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52" name="PlaceHolder 1"/>
          <p:cNvSpPr>
            <a:spLocks noGrp="1"/>
          </p:cNvSpPr>
          <p:nvPr>
            <p:ph type="title"/>
          </p:nvPr>
        </p:nvSpPr>
        <p:spPr>
          <a:xfrm>
            <a:off x="486360" y="1511640"/>
            <a:ext cx="7809840" cy="1803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3f3f3"/>
                </a:solidFill>
                <a:latin typeface="Consolas"/>
                <a:ea typeface="Iceland"/>
              </a:rPr>
              <a:t>Amazon ECR – Enhanced Scanning</a:t>
            </a:r>
            <a:endParaRPr b="0" lang="en-IE" sz="36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Amazon ECR – Enhanced Scanning</a:t>
            </a:r>
            <a:endParaRPr b="0" lang="en-IE" sz="28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/>
          </p:nvPr>
        </p:nvSpPr>
        <p:spPr>
          <a:xfrm>
            <a:off x="483120" y="1017720"/>
            <a:ext cx="7703640" cy="392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Integrates ECR with Amazon Inspector for vulnerability scanning.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Currently has a diverse </a:t>
            </a:r>
            <a:r>
              <a:rPr b="0" lang="en-US" sz="2000" spc="-1" strike="noStrike" u="sng">
                <a:solidFill>
                  <a:srgbClr val="f3f3f3"/>
                </a:solidFill>
                <a:uFillTx/>
                <a:latin typeface="Consolas"/>
                <a:ea typeface="Didact Gothic"/>
                <a:hlinkClick r:id="rId1"/>
              </a:rPr>
              <a:t>list</a:t>
            </a: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 for supported operating systems and programming languages.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Does –not- support manual scanning.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Supports Scan on Push or Continuous Scanning.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Continuous Scanning works as long as the image is updated within 30 days.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IE" sz="125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IE" sz="16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1050;p36"/>
          <p:cNvGrpSpPr/>
          <p:nvPr/>
        </p:nvGrpSpPr>
        <p:grpSpPr>
          <a:xfrm>
            <a:off x="427680" y="874800"/>
            <a:ext cx="6647040" cy="339840"/>
            <a:chOff x="427680" y="874800"/>
            <a:chExt cx="6647040" cy="339840"/>
          </a:xfrm>
        </p:grpSpPr>
        <p:sp>
          <p:nvSpPr>
            <p:cNvPr id="656" name="Google Shape;1051;p36"/>
            <p:cNvSpPr/>
            <p:nvPr/>
          </p:nvSpPr>
          <p:spPr>
            <a:xfrm>
              <a:off x="4363200" y="874800"/>
              <a:ext cx="2711520" cy="33984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7" name="Google Shape;1052;p36"/>
            <p:cNvSpPr/>
            <p:nvPr/>
          </p:nvSpPr>
          <p:spPr>
            <a:xfrm flipH="1">
              <a:off x="427320" y="874800"/>
              <a:ext cx="5290920" cy="33984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58" name="Google Shape;1061;p36"/>
          <p:cNvGrpSpPr/>
          <p:nvPr/>
        </p:nvGrpSpPr>
        <p:grpSpPr>
          <a:xfrm>
            <a:off x="4730040" y="942480"/>
            <a:ext cx="848160" cy="204480"/>
            <a:chOff x="4730040" y="942480"/>
            <a:chExt cx="848160" cy="204480"/>
          </a:xfrm>
        </p:grpSpPr>
        <p:grpSp>
          <p:nvGrpSpPr>
            <p:cNvPr id="659" name="Google Shape;1062;p36"/>
            <p:cNvGrpSpPr/>
            <p:nvPr/>
          </p:nvGrpSpPr>
          <p:grpSpPr>
            <a:xfrm>
              <a:off x="4730040" y="1019160"/>
              <a:ext cx="472680" cy="56160"/>
              <a:chOff x="4730040" y="1019160"/>
              <a:chExt cx="472680" cy="56160"/>
            </a:xfrm>
          </p:grpSpPr>
          <p:grpSp>
            <p:nvGrpSpPr>
              <p:cNvPr id="660" name="Google Shape;1063;p36"/>
              <p:cNvGrpSpPr/>
              <p:nvPr/>
            </p:nvGrpSpPr>
            <p:grpSpPr>
              <a:xfrm>
                <a:off x="4730040" y="1047240"/>
                <a:ext cx="112320" cy="360"/>
                <a:chOff x="4730040" y="1047240"/>
                <a:chExt cx="112320" cy="360"/>
              </a:xfrm>
            </p:grpSpPr>
            <p:sp>
              <p:nvSpPr>
                <p:cNvPr id="661" name="Google Shape;1064;p36"/>
                <p:cNvSpPr/>
                <p:nvPr/>
              </p:nvSpPr>
              <p:spPr>
                <a:xfrm flipV="1" rot="5400000">
                  <a:off x="478584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2" name="Google Shape;1065;p36"/>
                <p:cNvSpPr/>
                <p:nvPr/>
              </p:nvSpPr>
              <p:spPr>
                <a:xfrm flipV="1" rot="5400000">
                  <a:off x="478584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63" name="Google Shape;1066;p36"/>
              <p:cNvGrpSpPr/>
              <p:nvPr/>
            </p:nvGrpSpPr>
            <p:grpSpPr>
              <a:xfrm>
                <a:off x="4926600" y="1019160"/>
                <a:ext cx="79200" cy="56160"/>
                <a:chOff x="4926600" y="1019160"/>
                <a:chExt cx="79200" cy="56160"/>
              </a:xfrm>
            </p:grpSpPr>
            <p:grpSp>
              <p:nvGrpSpPr>
                <p:cNvPr id="664" name="Google Shape;1067;p36"/>
                <p:cNvGrpSpPr/>
                <p:nvPr/>
              </p:nvGrpSpPr>
              <p:grpSpPr>
                <a:xfrm>
                  <a:off x="4926600" y="1046880"/>
                  <a:ext cx="79200" cy="360"/>
                  <a:chOff x="4926600" y="1046880"/>
                  <a:chExt cx="79200" cy="360"/>
                </a:xfrm>
              </p:grpSpPr>
              <p:sp>
                <p:nvSpPr>
                  <p:cNvPr id="665" name="Google Shape;1068;p36"/>
                  <p:cNvSpPr/>
                  <p:nvPr/>
                </p:nvSpPr>
                <p:spPr>
                  <a:xfrm flipV="1" rot="5400000">
                    <a:off x="4965840" y="10069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6" name="Google Shape;1069;p36"/>
                  <p:cNvSpPr/>
                  <p:nvPr/>
                </p:nvSpPr>
                <p:spPr>
                  <a:xfrm flipV="1" rot="5400000">
                    <a:off x="4965840" y="10069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667" name="Google Shape;1070;p36"/>
                <p:cNvGrpSpPr/>
                <p:nvPr/>
              </p:nvGrpSpPr>
              <p:grpSpPr>
                <a:xfrm>
                  <a:off x="4938120" y="1019160"/>
                  <a:ext cx="56520" cy="56160"/>
                  <a:chOff x="4938120" y="1019160"/>
                  <a:chExt cx="56520" cy="56160"/>
                </a:xfrm>
              </p:grpSpPr>
              <p:sp>
                <p:nvSpPr>
                  <p:cNvPr id="668" name="Google Shape;1071;p36"/>
                  <p:cNvSpPr/>
                  <p:nvPr/>
                </p:nvSpPr>
                <p:spPr>
                  <a:xfrm flipV="1" rot="2700000">
                    <a:off x="4965840" y="10076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669" name="Google Shape;1072;p36"/>
                  <p:cNvSpPr/>
                  <p:nvPr/>
                </p:nvSpPr>
                <p:spPr>
                  <a:xfrm flipV="1" rot="2700000">
                    <a:off x="4965840" y="10076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670" name="Google Shape;1073;p36"/>
              <p:cNvGrpSpPr/>
              <p:nvPr/>
            </p:nvGrpSpPr>
            <p:grpSpPr>
              <a:xfrm>
                <a:off x="5090400" y="1047240"/>
                <a:ext cx="112320" cy="360"/>
                <a:chOff x="5090400" y="1047240"/>
                <a:chExt cx="112320" cy="360"/>
              </a:xfrm>
            </p:grpSpPr>
            <p:sp>
              <p:nvSpPr>
                <p:cNvPr id="671" name="Google Shape;1074;p36"/>
                <p:cNvSpPr/>
                <p:nvPr/>
              </p:nvSpPr>
              <p:spPr>
                <a:xfrm flipV="1" rot="5400000">
                  <a:off x="514620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2" name="Google Shape;1075;p36"/>
                <p:cNvSpPr/>
                <p:nvPr/>
              </p:nvSpPr>
              <p:spPr>
                <a:xfrm flipV="1" rot="5400000">
                  <a:off x="514620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673" name="Google Shape;1076;p36"/>
            <p:cNvSpPr/>
            <p:nvPr/>
          </p:nvSpPr>
          <p:spPr>
            <a:xfrm flipH="1" rot="16200000">
              <a:off x="5384160" y="952920"/>
              <a:ext cx="204480" cy="183600"/>
            </a:xfrm>
            <a:custGeom>
              <a:avLst/>
              <a:gdLst/>
              <a:ahLst/>
              <a:rect l="l" t="t" r="r" b="b"/>
              <a:pathLst>
                <a:path w="97022" h="87114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4" name="Google Shape;1085;p36"/>
          <p:cNvGrpSpPr/>
          <p:nvPr/>
        </p:nvGrpSpPr>
        <p:grpSpPr>
          <a:xfrm>
            <a:off x="7516800" y="1017000"/>
            <a:ext cx="472680" cy="56520"/>
            <a:chOff x="7516800" y="1017000"/>
            <a:chExt cx="472680" cy="56520"/>
          </a:xfrm>
        </p:grpSpPr>
        <p:grpSp>
          <p:nvGrpSpPr>
            <p:cNvPr id="675" name="Google Shape;1086;p36"/>
            <p:cNvGrpSpPr/>
            <p:nvPr/>
          </p:nvGrpSpPr>
          <p:grpSpPr>
            <a:xfrm>
              <a:off x="7877160" y="1045080"/>
              <a:ext cx="112320" cy="360"/>
              <a:chOff x="7877160" y="1045080"/>
              <a:chExt cx="112320" cy="360"/>
            </a:xfrm>
          </p:grpSpPr>
          <p:sp>
            <p:nvSpPr>
              <p:cNvPr id="676" name="Google Shape;1087;p36"/>
              <p:cNvSpPr/>
              <p:nvPr/>
            </p:nvSpPr>
            <p:spPr>
              <a:xfrm rot="5400000">
                <a:off x="793296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Google Shape;1088;p36"/>
              <p:cNvSpPr/>
              <p:nvPr/>
            </p:nvSpPr>
            <p:spPr>
              <a:xfrm rot="5400000">
                <a:off x="793296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78" name="Google Shape;1089;p36"/>
            <p:cNvGrpSpPr/>
            <p:nvPr/>
          </p:nvGrpSpPr>
          <p:grpSpPr>
            <a:xfrm>
              <a:off x="7713720" y="1017000"/>
              <a:ext cx="79200" cy="56520"/>
              <a:chOff x="7713720" y="1017000"/>
              <a:chExt cx="79200" cy="56520"/>
            </a:xfrm>
          </p:grpSpPr>
          <p:grpSp>
            <p:nvGrpSpPr>
              <p:cNvPr id="679" name="Google Shape;1090;p36"/>
              <p:cNvGrpSpPr/>
              <p:nvPr/>
            </p:nvGrpSpPr>
            <p:grpSpPr>
              <a:xfrm>
                <a:off x="7713720" y="1044720"/>
                <a:ext cx="79200" cy="360"/>
                <a:chOff x="7713720" y="1044720"/>
                <a:chExt cx="79200" cy="360"/>
              </a:xfrm>
            </p:grpSpPr>
            <p:sp>
              <p:nvSpPr>
                <p:cNvPr id="680" name="Google Shape;1091;p36"/>
                <p:cNvSpPr/>
                <p:nvPr/>
              </p:nvSpPr>
              <p:spPr>
                <a:xfrm rot="5400000">
                  <a:off x="7752960" y="100512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1" name="Google Shape;1092;p36"/>
                <p:cNvSpPr/>
                <p:nvPr/>
              </p:nvSpPr>
              <p:spPr>
                <a:xfrm rot="5400000">
                  <a:off x="7752960" y="100512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82" name="Google Shape;1093;p36"/>
              <p:cNvGrpSpPr/>
              <p:nvPr/>
            </p:nvGrpSpPr>
            <p:grpSpPr>
              <a:xfrm>
                <a:off x="7725240" y="1017000"/>
                <a:ext cx="56160" cy="56520"/>
                <a:chOff x="7725240" y="1017000"/>
                <a:chExt cx="56160" cy="56520"/>
              </a:xfrm>
            </p:grpSpPr>
            <p:sp>
              <p:nvSpPr>
                <p:cNvPr id="683" name="Google Shape;1094;p36"/>
                <p:cNvSpPr/>
                <p:nvPr/>
              </p:nvSpPr>
              <p:spPr>
                <a:xfrm rot="8100000">
                  <a:off x="7752960" y="100548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4" name="Google Shape;1095;p36"/>
                <p:cNvSpPr/>
                <p:nvPr/>
              </p:nvSpPr>
              <p:spPr>
                <a:xfrm rot="8100000">
                  <a:off x="7752960" y="100548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85" name="Google Shape;1096;p36"/>
            <p:cNvGrpSpPr/>
            <p:nvPr/>
          </p:nvGrpSpPr>
          <p:grpSpPr>
            <a:xfrm>
              <a:off x="7516800" y="1045080"/>
              <a:ext cx="112320" cy="360"/>
              <a:chOff x="7516800" y="1045080"/>
              <a:chExt cx="112320" cy="360"/>
            </a:xfrm>
          </p:grpSpPr>
          <p:sp>
            <p:nvSpPr>
              <p:cNvPr id="686" name="Google Shape;1097;p36"/>
              <p:cNvSpPr/>
              <p:nvPr/>
            </p:nvSpPr>
            <p:spPr>
              <a:xfrm rot="5400000">
                <a:off x="757260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Google Shape;1098;p36"/>
              <p:cNvSpPr/>
              <p:nvPr/>
            </p:nvSpPr>
            <p:spPr>
              <a:xfrm rot="5400000">
                <a:off x="757260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86360" y="1511640"/>
            <a:ext cx="7809840" cy="1803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3f3f3"/>
                </a:solidFill>
                <a:latin typeface="Consolas"/>
                <a:ea typeface="Iceland"/>
              </a:rPr>
              <a:t>Amazon ECR Enhanced Scanning (Inspector)</a:t>
            </a:r>
            <a:endParaRPr b="0" lang="en-IE" sz="36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4200" spc="-1" strike="noStrike">
                <a:solidFill>
                  <a:srgbClr val="f3f3f3"/>
                </a:solidFill>
                <a:latin typeface="Consolas"/>
                <a:ea typeface="Iceland"/>
              </a:rPr>
              <a:t>Amazon Inspector</a:t>
            </a:r>
            <a:endParaRPr b="0" lang="en-IE" sz="42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365400" y="1652040"/>
            <a:ext cx="7703640" cy="2160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IE" sz="2400" spc="-1" strike="noStrike">
                <a:solidFill>
                  <a:srgbClr val="f3f3f3"/>
                </a:solidFill>
                <a:latin typeface="Consolas"/>
                <a:ea typeface="Didact Gothic"/>
              </a:rPr>
              <a:t>Automated vulnerability management service that continually scans AWS workloads for software vulnerabilities and unintended network exposure.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4200" spc="-1" strike="noStrike">
                <a:solidFill>
                  <a:srgbClr val="f3f3f3"/>
                </a:solidFill>
                <a:latin typeface="Consolas"/>
                <a:ea typeface="Iceland"/>
              </a:rPr>
              <a:t>Amazon Inspector</a:t>
            </a:r>
            <a:endParaRPr b="0" lang="en-IE" sz="42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365400" y="1179720"/>
            <a:ext cx="7703640" cy="3685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f3f3f3"/>
              </a:buClr>
              <a:buFont typeface="Didact Gothic"/>
              <a:buChar char="-"/>
            </a:pP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Features and use cases: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 lvl="1" marL="743040" indent="-28584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Roboto Condensed Light"/>
              <a:buChar char="-"/>
            </a:pPr>
            <a:r>
              <a:rPr b="1" lang="en-IE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Quickly discover vulnerabilities (Continuous Scanning)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 lvl="1" marL="743040" indent="-28584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Roboto Condensed Light"/>
              <a:buChar char="-"/>
            </a:pPr>
            <a:r>
              <a:rPr b="1" lang="en-IE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Prioritize patch remediation (Scoring)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 lvl="1" marL="743040" indent="-285840">
              <a:lnSpc>
                <a:spcPct val="115000"/>
              </a:lnSpc>
              <a:spcBef>
                <a:spcPts val="1599"/>
              </a:spcBef>
              <a:buClr>
                <a:srgbClr val="f3f3f3"/>
              </a:buClr>
              <a:buFont typeface="Roboto Condensed Light"/>
              <a:buChar char="-"/>
            </a:pPr>
            <a:r>
              <a:rPr b="1" lang="en-IE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Identify zero-day vulnerabilities sooner (Using diverse sources for vulnerability intelligence).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IE" sz="1400" spc="-1" strike="noStrike">
              <a:solidFill>
                <a:srgbClr val="000000"/>
              </a:solidFill>
              <a:latin typeface="Consolas"/>
            </a:endParaRPr>
          </a:p>
          <a:p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4200" spc="-1" strike="noStrike">
                <a:solidFill>
                  <a:srgbClr val="f3f3f3"/>
                </a:solidFill>
                <a:latin typeface="Consolas"/>
                <a:ea typeface="Iceland"/>
              </a:rPr>
              <a:t>Amazon Inspector</a:t>
            </a:r>
            <a:endParaRPr b="0" lang="en-IE" sz="4200" spc="-1" strike="noStrike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694" name="Picture 2" descr=""/>
          <p:cNvPicPr/>
          <p:nvPr/>
        </p:nvPicPr>
        <p:blipFill>
          <a:blip r:embed="rId1"/>
          <a:stretch/>
        </p:blipFill>
        <p:spPr>
          <a:xfrm>
            <a:off x="581760" y="1135800"/>
            <a:ext cx="7979760" cy="348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5" name="Google Shape;1050;p36"/>
          <p:cNvGrpSpPr/>
          <p:nvPr/>
        </p:nvGrpSpPr>
        <p:grpSpPr>
          <a:xfrm>
            <a:off x="427680" y="874800"/>
            <a:ext cx="6647040" cy="339840"/>
            <a:chOff x="427680" y="874800"/>
            <a:chExt cx="6647040" cy="339840"/>
          </a:xfrm>
        </p:grpSpPr>
        <p:sp>
          <p:nvSpPr>
            <p:cNvPr id="696" name="Google Shape;1051;p36"/>
            <p:cNvSpPr/>
            <p:nvPr/>
          </p:nvSpPr>
          <p:spPr>
            <a:xfrm>
              <a:off x="4363200" y="874800"/>
              <a:ext cx="2711520" cy="33984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1052;p36"/>
            <p:cNvSpPr/>
            <p:nvPr/>
          </p:nvSpPr>
          <p:spPr>
            <a:xfrm flipH="1">
              <a:off x="427320" y="874800"/>
              <a:ext cx="5290920" cy="33984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8" name="Google Shape;1061;p36"/>
          <p:cNvGrpSpPr/>
          <p:nvPr/>
        </p:nvGrpSpPr>
        <p:grpSpPr>
          <a:xfrm>
            <a:off x="4730040" y="942480"/>
            <a:ext cx="848160" cy="204480"/>
            <a:chOff x="4730040" y="942480"/>
            <a:chExt cx="848160" cy="204480"/>
          </a:xfrm>
        </p:grpSpPr>
        <p:grpSp>
          <p:nvGrpSpPr>
            <p:cNvPr id="699" name="Google Shape;1062;p36"/>
            <p:cNvGrpSpPr/>
            <p:nvPr/>
          </p:nvGrpSpPr>
          <p:grpSpPr>
            <a:xfrm>
              <a:off x="4730040" y="1019160"/>
              <a:ext cx="472680" cy="56160"/>
              <a:chOff x="4730040" y="1019160"/>
              <a:chExt cx="472680" cy="56160"/>
            </a:xfrm>
          </p:grpSpPr>
          <p:grpSp>
            <p:nvGrpSpPr>
              <p:cNvPr id="700" name="Google Shape;1063;p36"/>
              <p:cNvGrpSpPr/>
              <p:nvPr/>
            </p:nvGrpSpPr>
            <p:grpSpPr>
              <a:xfrm>
                <a:off x="4730040" y="1047240"/>
                <a:ext cx="112320" cy="360"/>
                <a:chOff x="4730040" y="1047240"/>
                <a:chExt cx="112320" cy="360"/>
              </a:xfrm>
            </p:grpSpPr>
            <p:sp>
              <p:nvSpPr>
                <p:cNvPr id="701" name="Google Shape;1064;p36"/>
                <p:cNvSpPr/>
                <p:nvPr/>
              </p:nvSpPr>
              <p:spPr>
                <a:xfrm flipV="1" rot="5400000">
                  <a:off x="478584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2" name="Google Shape;1065;p36"/>
                <p:cNvSpPr/>
                <p:nvPr/>
              </p:nvSpPr>
              <p:spPr>
                <a:xfrm flipV="1" rot="5400000">
                  <a:off x="478584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03" name="Google Shape;1066;p36"/>
              <p:cNvGrpSpPr/>
              <p:nvPr/>
            </p:nvGrpSpPr>
            <p:grpSpPr>
              <a:xfrm>
                <a:off x="4926600" y="1019160"/>
                <a:ext cx="79200" cy="56160"/>
                <a:chOff x="4926600" y="1019160"/>
                <a:chExt cx="79200" cy="56160"/>
              </a:xfrm>
            </p:grpSpPr>
            <p:grpSp>
              <p:nvGrpSpPr>
                <p:cNvPr id="704" name="Google Shape;1067;p36"/>
                <p:cNvGrpSpPr/>
                <p:nvPr/>
              </p:nvGrpSpPr>
              <p:grpSpPr>
                <a:xfrm>
                  <a:off x="4926600" y="1046880"/>
                  <a:ext cx="79200" cy="360"/>
                  <a:chOff x="4926600" y="1046880"/>
                  <a:chExt cx="79200" cy="360"/>
                </a:xfrm>
              </p:grpSpPr>
              <p:sp>
                <p:nvSpPr>
                  <p:cNvPr id="705" name="Google Shape;1068;p36"/>
                  <p:cNvSpPr/>
                  <p:nvPr/>
                </p:nvSpPr>
                <p:spPr>
                  <a:xfrm flipV="1" rot="5400000">
                    <a:off x="4965840" y="10069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6" name="Google Shape;1069;p36"/>
                  <p:cNvSpPr/>
                  <p:nvPr/>
                </p:nvSpPr>
                <p:spPr>
                  <a:xfrm flipV="1" rot="5400000">
                    <a:off x="4965840" y="100692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07" name="Google Shape;1070;p36"/>
                <p:cNvGrpSpPr/>
                <p:nvPr/>
              </p:nvGrpSpPr>
              <p:grpSpPr>
                <a:xfrm>
                  <a:off x="4938120" y="1019160"/>
                  <a:ext cx="56520" cy="56160"/>
                  <a:chOff x="4938120" y="1019160"/>
                  <a:chExt cx="56520" cy="56160"/>
                </a:xfrm>
              </p:grpSpPr>
              <p:sp>
                <p:nvSpPr>
                  <p:cNvPr id="708" name="Google Shape;1071;p36"/>
                  <p:cNvSpPr/>
                  <p:nvPr/>
                </p:nvSpPr>
                <p:spPr>
                  <a:xfrm flipV="1" rot="2700000">
                    <a:off x="4965840" y="10076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09" name="Google Shape;1072;p36"/>
                  <p:cNvSpPr/>
                  <p:nvPr/>
                </p:nvSpPr>
                <p:spPr>
                  <a:xfrm flipV="1" rot="2700000">
                    <a:off x="4965840" y="100764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710" name="Google Shape;1073;p36"/>
              <p:cNvGrpSpPr/>
              <p:nvPr/>
            </p:nvGrpSpPr>
            <p:grpSpPr>
              <a:xfrm>
                <a:off x="5090400" y="1047240"/>
                <a:ext cx="112320" cy="360"/>
                <a:chOff x="5090400" y="1047240"/>
                <a:chExt cx="112320" cy="360"/>
              </a:xfrm>
            </p:grpSpPr>
            <p:sp>
              <p:nvSpPr>
                <p:cNvPr id="711" name="Google Shape;1074;p36"/>
                <p:cNvSpPr/>
                <p:nvPr/>
              </p:nvSpPr>
              <p:spPr>
                <a:xfrm flipV="1" rot="5400000">
                  <a:off x="514620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2" name="Google Shape;1075;p36"/>
                <p:cNvSpPr/>
                <p:nvPr/>
              </p:nvSpPr>
              <p:spPr>
                <a:xfrm flipV="1" rot="5400000">
                  <a:off x="5146200" y="9907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713" name="Google Shape;1076;p36"/>
            <p:cNvSpPr/>
            <p:nvPr/>
          </p:nvSpPr>
          <p:spPr>
            <a:xfrm flipH="1" rot="16200000">
              <a:off x="5384160" y="952920"/>
              <a:ext cx="204480" cy="183600"/>
            </a:xfrm>
            <a:custGeom>
              <a:avLst/>
              <a:gdLst/>
              <a:ahLst/>
              <a:rect l="l" t="t" r="r" b="b"/>
              <a:pathLst>
                <a:path w="97022" h="87114">
                  <a:moveTo>
                    <a:pt x="48511" y="1"/>
                  </a:moveTo>
                  <a:cubicBezTo>
                    <a:pt x="35445" y="1"/>
                    <a:pt x="22377" y="13978"/>
                    <a:pt x="47062" y="41932"/>
                  </a:cubicBezTo>
                  <a:lnTo>
                    <a:pt x="47062" y="41932"/>
                  </a:lnTo>
                  <a:cubicBezTo>
                    <a:pt x="47546" y="42393"/>
                    <a:pt x="48026" y="42842"/>
                    <a:pt x="48503" y="43281"/>
                  </a:cubicBezTo>
                  <a:lnTo>
                    <a:pt x="48503" y="43281"/>
                  </a:lnTo>
                  <a:cubicBezTo>
                    <a:pt x="48982" y="42840"/>
                    <a:pt x="49464" y="42388"/>
                    <a:pt x="49951" y="41925"/>
                  </a:cubicBezTo>
                  <a:lnTo>
                    <a:pt x="49951" y="41925"/>
                  </a:lnTo>
                  <a:cubicBezTo>
                    <a:pt x="74637" y="13976"/>
                    <a:pt x="61575" y="1"/>
                    <a:pt x="48511" y="1"/>
                  </a:cubicBezTo>
                  <a:close/>
                  <a:moveTo>
                    <a:pt x="19275" y="28287"/>
                  </a:moveTo>
                  <a:cubicBezTo>
                    <a:pt x="1" y="28287"/>
                    <a:pt x="3" y="58833"/>
                    <a:pt x="19282" y="58833"/>
                  </a:cubicBezTo>
                  <a:cubicBezTo>
                    <a:pt x="26337" y="58833"/>
                    <a:pt x="35974" y="54742"/>
                    <a:pt x="48194" y="43565"/>
                  </a:cubicBezTo>
                  <a:lnTo>
                    <a:pt x="48194" y="43565"/>
                  </a:lnTo>
                  <a:cubicBezTo>
                    <a:pt x="35971" y="32380"/>
                    <a:pt x="26331" y="28287"/>
                    <a:pt x="19275" y="28287"/>
                  </a:cubicBezTo>
                  <a:close/>
                  <a:moveTo>
                    <a:pt x="77741" y="28287"/>
                  </a:moveTo>
                  <a:cubicBezTo>
                    <a:pt x="70682" y="28287"/>
                    <a:pt x="61039" y="32380"/>
                    <a:pt x="48812" y="43565"/>
                  </a:cubicBezTo>
                  <a:cubicBezTo>
                    <a:pt x="48762" y="43519"/>
                    <a:pt x="48711" y="43472"/>
                    <a:pt x="48660" y="43426"/>
                  </a:cubicBezTo>
                  <a:lnTo>
                    <a:pt x="48660" y="43426"/>
                  </a:lnTo>
                  <a:cubicBezTo>
                    <a:pt x="49823" y="42163"/>
                    <a:pt x="51062" y="40873"/>
                    <a:pt x="52379" y="39556"/>
                  </a:cubicBezTo>
                  <a:lnTo>
                    <a:pt x="52379" y="39556"/>
                  </a:lnTo>
                  <a:cubicBezTo>
                    <a:pt x="51559" y="40376"/>
                    <a:pt x="50749" y="41166"/>
                    <a:pt x="49951" y="41925"/>
                  </a:cubicBezTo>
                  <a:lnTo>
                    <a:pt x="49951" y="41925"/>
                  </a:lnTo>
                  <a:cubicBezTo>
                    <a:pt x="49521" y="42411"/>
                    <a:pt x="49081" y="42902"/>
                    <a:pt x="48628" y="43396"/>
                  </a:cubicBezTo>
                  <a:lnTo>
                    <a:pt x="48628" y="43396"/>
                  </a:lnTo>
                  <a:cubicBezTo>
                    <a:pt x="48587" y="43358"/>
                    <a:pt x="48545" y="43319"/>
                    <a:pt x="48503" y="43281"/>
                  </a:cubicBezTo>
                  <a:lnTo>
                    <a:pt x="48503" y="43281"/>
                  </a:lnTo>
                  <a:cubicBezTo>
                    <a:pt x="48461" y="43319"/>
                    <a:pt x="48419" y="43358"/>
                    <a:pt x="48378" y="43396"/>
                  </a:cubicBezTo>
                  <a:lnTo>
                    <a:pt x="48378" y="43396"/>
                  </a:lnTo>
                  <a:cubicBezTo>
                    <a:pt x="47927" y="42904"/>
                    <a:pt x="47489" y="42416"/>
                    <a:pt x="47062" y="41932"/>
                  </a:cubicBezTo>
                  <a:lnTo>
                    <a:pt x="47062" y="41932"/>
                  </a:lnTo>
                  <a:cubicBezTo>
                    <a:pt x="46260" y="41170"/>
                    <a:pt x="45448" y="40379"/>
                    <a:pt x="44626" y="39556"/>
                  </a:cubicBezTo>
                  <a:lnTo>
                    <a:pt x="44626" y="39556"/>
                  </a:lnTo>
                  <a:cubicBezTo>
                    <a:pt x="45943" y="40873"/>
                    <a:pt x="47182" y="42163"/>
                    <a:pt x="48346" y="43426"/>
                  </a:cubicBezTo>
                  <a:lnTo>
                    <a:pt x="48346" y="43426"/>
                  </a:lnTo>
                  <a:cubicBezTo>
                    <a:pt x="48295" y="43472"/>
                    <a:pt x="48244" y="43519"/>
                    <a:pt x="48194" y="43565"/>
                  </a:cubicBezTo>
                  <a:lnTo>
                    <a:pt x="48194" y="43565"/>
                  </a:lnTo>
                  <a:cubicBezTo>
                    <a:pt x="48244" y="43611"/>
                    <a:pt x="48295" y="43658"/>
                    <a:pt x="48346" y="43704"/>
                  </a:cubicBezTo>
                  <a:lnTo>
                    <a:pt x="48346" y="43704"/>
                  </a:lnTo>
                  <a:cubicBezTo>
                    <a:pt x="47182" y="44967"/>
                    <a:pt x="45943" y="46258"/>
                    <a:pt x="44625" y="47576"/>
                  </a:cubicBezTo>
                  <a:cubicBezTo>
                    <a:pt x="45446" y="46755"/>
                    <a:pt x="46256" y="45965"/>
                    <a:pt x="47055" y="45204"/>
                  </a:cubicBezTo>
                  <a:lnTo>
                    <a:pt x="47055" y="45204"/>
                  </a:lnTo>
                  <a:cubicBezTo>
                    <a:pt x="47485" y="44718"/>
                    <a:pt x="47925" y="44228"/>
                    <a:pt x="48378" y="43734"/>
                  </a:cubicBezTo>
                  <a:lnTo>
                    <a:pt x="48378" y="43734"/>
                  </a:lnTo>
                  <a:cubicBezTo>
                    <a:pt x="48419" y="43772"/>
                    <a:pt x="48461" y="43810"/>
                    <a:pt x="48503" y="43849"/>
                  </a:cubicBezTo>
                  <a:lnTo>
                    <a:pt x="48503" y="43849"/>
                  </a:lnTo>
                  <a:cubicBezTo>
                    <a:pt x="48545" y="43810"/>
                    <a:pt x="48587" y="43772"/>
                    <a:pt x="48628" y="43734"/>
                  </a:cubicBezTo>
                  <a:lnTo>
                    <a:pt x="48628" y="43734"/>
                  </a:lnTo>
                  <a:cubicBezTo>
                    <a:pt x="49083" y="44230"/>
                    <a:pt x="49526" y="44723"/>
                    <a:pt x="49957" y="45211"/>
                  </a:cubicBezTo>
                  <a:lnTo>
                    <a:pt x="49957" y="45211"/>
                  </a:lnTo>
                  <a:cubicBezTo>
                    <a:pt x="49468" y="44746"/>
                    <a:pt x="48984" y="44292"/>
                    <a:pt x="48503" y="43849"/>
                  </a:cubicBezTo>
                  <a:lnTo>
                    <a:pt x="48503" y="43849"/>
                  </a:lnTo>
                  <a:cubicBezTo>
                    <a:pt x="48024" y="44290"/>
                    <a:pt x="47542" y="44742"/>
                    <a:pt x="47055" y="45204"/>
                  </a:cubicBezTo>
                  <a:lnTo>
                    <a:pt x="47055" y="45204"/>
                  </a:lnTo>
                  <a:cubicBezTo>
                    <a:pt x="22380" y="73144"/>
                    <a:pt x="35446" y="87114"/>
                    <a:pt x="48511" y="87114"/>
                  </a:cubicBezTo>
                  <a:cubicBezTo>
                    <a:pt x="61574" y="87114"/>
                    <a:pt x="74635" y="73146"/>
                    <a:pt x="49957" y="45211"/>
                  </a:cubicBezTo>
                  <a:lnTo>
                    <a:pt x="49957" y="45211"/>
                  </a:lnTo>
                  <a:cubicBezTo>
                    <a:pt x="50754" y="45970"/>
                    <a:pt x="51562" y="46758"/>
                    <a:pt x="52380" y="47576"/>
                  </a:cubicBezTo>
                  <a:cubicBezTo>
                    <a:pt x="51062" y="46258"/>
                    <a:pt x="49823" y="44967"/>
                    <a:pt x="48660" y="43704"/>
                  </a:cubicBezTo>
                  <a:lnTo>
                    <a:pt x="48660" y="43704"/>
                  </a:lnTo>
                  <a:cubicBezTo>
                    <a:pt x="48711" y="43658"/>
                    <a:pt x="48762" y="43611"/>
                    <a:pt x="48812" y="43565"/>
                  </a:cubicBezTo>
                  <a:lnTo>
                    <a:pt x="48812" y="43565"/>
                  </a:lnTo>
                  <a:cubicBezTo>
                    <a:pt x="61036" y="54742"/>
                    <a:pt x="70676" y="58833"/>
                    <a:pt x="77734" y="58833"/>
                  </a:cubicBezTo>
                  <a:cubicBezTo>
                    <a:pt x="97020" y="58833"/>
                    <a:pt x="97022" y="28287"/>
                    <a:pt x="77741" y="28287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4" name="Google Shape;1085;p36"/>
          <p:cNvGrpSpPr/>
          <p:nvPr/>
        </p:nvGrpSpPr>
        <p:grpSpPr>
          <a:xfrm>
            <a:off x="7516800" y="1017000"/>
            <a:ext cx="472680" cy="56520"/>
            <a:chOff x="7516800" y="1017000"/>
            <a:chExt cx="472680" cy="56520"/>
          </a:xfrm>
        </p:grpSpPr>
        <p:grpSp>
          <p:nvGrpSpPr>
            <p:cNvPr id="715" name="Google Shape;1086;p36"/>
            <p:cNvGrpSpPr/>
            <p:nvPr/>
          </p:nvGrpSpPr>
          <p:grpSpPr>
            <a:xfrm>
              <a:off x="7877160" y="1045080"/>
              <a:ext cx="112320" cy="360"/>
              <a:chOff x="7877160" y="1045080"/>
              <a:chExt cx="112320" cy="360"/>
            </a:xfrm>
          </p:grpSpPr>
          <p:sp>
            <p:nvSpPr>
              <p:cNvPr id="716" name="Google Shape;1087;p36"/>
              <p:cNvSpPr/>
              <p:nvPr/>
            </p:nvSpPr>
            <p:spPr>
              <a:xfrm rot="5400000">
                <a:off x="793296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Google Shape;1088;p36"/>
              <p:cNvSpPr/>
              <p:nvPr/>
            </p:nvSpPr>
            <p:spPr>
              <a:xfrm rot="5400000">
                <a:off x="793296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18" name="Google Shape;1089;p36"/>
            <p:cNvGrpSpPr/>
            <p:nvPr/>
          </p:nvGrpSpPr>
          <p:grpSpPr>
            <a:xfrm>
              <a:off x="7713720" y="1017000"/>
              <a:ext cx="79200" cy="56520"/>
              <a:chOff x="7713720" y="1017000"/>
              <a:chExt cx="79200" cy="56520"/>
            </a:xfrm>
          </p:grpSpPr>
          <p:grpSp>
            <p:nvGrpSpPr>
              <p:cNvPr id="719" name="Google Shape;1090;p36"/>
              <p:cNvGrpSpPr/>
              <p:nvPr/>
            </p:nvGrpSpPr>
            <p:grpSpPr>
              <a:xfrm>
                <a:off x="7713720" y="1044720"/>
                <a:ext cx="79200" cy="360"/>
                <a:chOff x="7713720" y="1044720"/>
                <a:chExt cx="79200" cy="360"/>
              </a:xfrm>
            </p:grpSpPr>
            <p:sp>
              <p:nvSpPr>
                <p:cNvPr id="720" name="Google Shape;1091;p36"/>
                <p:cNvSpPr/>
                <p:nvPr/>
              </p:nvSpPr>
              <p:spPr>
                <a:xfrm rot="5400000">
                  <a:off x="7752960" y="100512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1" name="Google Shape;1092;p36"/>
                <p:cNvSpPr/>
                <p:nvPr/>
              </p:nvSpPr>
              <p:spPr>
                <a:xfrm rot="5400000">
                  <a:off x="7752960" y="100512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22" name="Google Shape;1093;p36"/>
              <p:cNvGrpSpPr/>
              <p:nvPr/>
            </p:nvGrpSpPr>
            <p:grpSpPr>
              <a:xfrm>
                <a:off x="7725240" y="1017000"/>
                <a:ext cx="56160" cy="56520"/>
                <a:chOff x="7725240" y="1017000"/>
                <a:chExt cx="56160" cy="56520"/>
              </a:xfrm>
            </p:grpSpPr>
            <p:sp>
              <p:nvSpPr>
                <p:cNvPr id="723" name="Google Shape;1094;p36"/>
                <p:cNvSpPr/>
                <p:nvPr/>
              </p:nvSpPr>
              <p:spPr>
                <a:xfrm rot="8100000">
                  <a:off x="7752960" y="100548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24" name="Google Shape;1095;p36"/>
                <p:cNvSpPr/>
                <p:nvPr/>
              </p:nvSpPr>
              <p:spPr>
                <a:xfrm rot="8100000">
                  <a:off x="7752960" y="100548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25" name="Google Shape;1096;p36"/>
            <p:cNvGrpSpPr/>
            <p:nvPr/>
          </p:nvGrpSpPr>
          <p:grpSpPr>
            <a:xfrm>
              <a:off x="7516800" y="1045080"/>
              <a:ext cx="112320" cy="360"/>
              <a:chOff x="7516800" y="1045080"/>
              <a:chExt cx="112320" cy="360"/>
            </a:xfrm>
          </p:grpSpPr>
          <p:sp>
            <p:nvSpPr>
              <p:cNvPr id="726" name="Google Shape;1097;p36"/>
              <p:cNvSpPr/>
              <p:nvPr/>
            </p:nvSpPr>
            <p:spPr>
              <a:xfrm rot="5400000">
                <a:off x="757260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Google Shape;1098;p36"/>
              <p:cNvSpPr/>
              <p:nvPr/>
            </p:nvSpPr>
            <p:spPr>
              <a:xfrm rot="5400000">
                <a:off x="757260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28" name="PlaceHolder 1"/>
          <p:cNvSpPr>
            <a:spLocks noGrp="1"/>
          </p:cNvSpPr>
          <p:nvPr>
            <p:ph type="title"/>
          </p:nvPr>
        </p:nvSpPr>
        <p:spPr>
          <a:xfrm>
            <a:off x="486360" y="1511640"/>
            <a:ext cx="7809840" cy="1803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600" spc="-1" strike="noStrike">
                <a:solidFill>
                  <a:srgbClr val="f3f3f3"/>
                </a:solidFill>
                <a:latin typeface="Consolas"/>
                <a:ea typeface="Iceland"/>
              </a:rPr>
              <a:t>02 - Differences between Basic    and </a:t>
            </a:r>
            <a:r>
              <a:rPr b="1" lang="en" sz="3600" spc="-1" strike="noStrike">
                <a:solidFill>
                  <a:srgbClr val="f3f3f3"/>
                </a:solidFill>
                <a:latin typeface="Consolas"/>
                <a:ea typeface="Iceland"/>
              </a:rPr>
              <a:t>	</a:t>
            </a:r>
            <a:r>
              <a:rPr b="1" lang="en" sz="3600" spc="-1" strike="noStrike">
                <a:solidFill>
                  <a:srgbClr val="f3f3f3"/>
                </a:solidFill>
                <a:latin typeface="Consolas"/>
                <a:ea typeface="Iceland"/>
              </a:rPr>
              <a:t>Enhanced Scanning </a:t>
            </a:r>
            <a:endParaRPr b="0" lang="en-IE" sz="36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557640" y="1278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2600" spc="-1" strike="noStrike">
                <a:solidFill>
                  <a:srgbClr val="f3f3f3"/>
                </a:solidFill>
                <a:latin typeface="Consolas"/>
                <a:ea typeface="Iceland"/>
              </a:rPr>
              <a:t>Differences</a:t>
            </a:r>
            <a:endParaRPr b="0" lang="en-IE" sz="2600" spc="-1" strike="noStrike">
              <a:solidFill>
                <a:srgbClr val="000000"/>
              </a:solidFill>
              <a:latin typeface="Consolas"/>
            </a:endParaRPr>
          </a:p>
        </p:txBody>
      </p:sp>
      <p:graphicFrame>
        <p:nvGraphicFramePr>
          <p:cNvPr id="730" name="Table 7"/>
          <p:cNvGraphicFramePr/>
          <p:nvPr/>
        </p:nvGraphicFramePr>
        <p:xfrm>
          <a:off x="450000" y="700560"/>
          <a:ext cx="8136000" cy="4036320"/>
        </p:xfrm>
        <a:graphic>
          <a:graphicData uri="http://schemas.openxmlformats.org/drawingml/2006/table">
            <a:tbl>
              <a:tblPr/>
              <a:tblGrid>
                <a:gridCol w="2711880"/>
                <a:gridCol w="2711880"/>
                <a:gridCol w="2712240"/>
              </a:tblGrid>
              <a:tr h="576360">
                <a:tc>
                  <a:tcPr anchor="t" marL="110520" marR="110520">
                    <a:lnL>
                      <a:noFill/>
                    </a:lnL>
                    <a:lnR>
                      <a:noFill/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1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Basic</a:t>
                      </a:r>
                      <a:endParaRPr b="1" lang="en-IE" sz="21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21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Enhanced</a:t>
                      </a:r>
                      <a:endParaRPr b="0" lang="en-IE" sz="21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 w="10800">
                      <a:solidFill>
                        <a:srgbClr val="ffffff"/>
                      </a:solidFill>
                    </a:lnT>
                    <a:lnB w="10800">
                      <a:solidFill>
                        <a:srgbClr val="ffffff"/>
                      </a:solidFill>
                    </a:lnB>
                    <a:noFill/>
                  </a:tcPr>
                </a:tc>
              </a:tr>
              <a:tr h="595080"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Scanner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Clair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Amazon </a:t>
                      </a:r>
                      <a:endParaRPr b="0" lang="en-IE" sz="1700" spc="-1" strike="noStrike">
                        <a:latin typeface="Consola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Inspector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595080"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Scanning Methods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Manual, Scan on Push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Scan on Push, Continuous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95080"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Event Source</a:t>
                      </a:r>
                      <a:endParaRPr b="0" lang="en-IE" sz="1700" spc="-1" strike="noStrike">
                        <a:latin typeface="Consola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(Completion)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ECR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Amazon Inspector</a:t>
                      </a:r>
                      <a:endParaRPr b="0" lang="en-IE" sz="1700" spc="-1" strike="noStrike">
                        <a:latin typeface="Consolas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(inspector2)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576360"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Findings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ECR (Console, CLI, API)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ECR, Amazon Inspector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76360"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Vulnerability Database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CVEs through Clair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Different various sources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  <a:tr h="622440"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Risk Score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8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Common Vulnerability Scoring System (CVSS) </a:t>
                      </a:r>
                      <a:endParaRPr b="0" lang="en-IE" sz="18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80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110520" rIns="110520" tIns="55080" bIns="5508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700" spc="-1" strike="noStrike">
                          <a:solidFill>
                            <a:srgbClr val="f3f3f3"/>
                          </a:solidFill>
                          <a:latin typeface="Consolas"/>
                          <a:ea typeface="Arial"/>
                        </a:rPr>
                        <a:t>Amazon Inspector Proprietary Calculator</a:t>
                      </a:r>
                      <a:endParaRPr b="0" lang="en-IE" sz="1700" spc="-1" strike="noStrike">
                        <a:latin typeface="Consolas"/>
                      </a:endParaRPr>
                    </a:p>
                  </a:txBody>
                  <a:tcPr anchor="t" marL="110520" marR="1105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0800">
                      <a:solidFill>
                        <a:srgbClr val="ffffff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396360" y="360000"/>
            <a:ext cx="356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f3f3f3"/>
                </a:solidFill>
                <a:latin typeface="Consolas"/>
                <a:ea typeface="Iceland"/>
              </a:rPr>
              <a:t>About me</a:t>
            </a:r>
            <a:endParaRPr b="1" lang="en-IE" sz="42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360000" y="1017360"/>
            <a:ext cx="6300000" cy="392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f3f3f3"/>
              </a:buClr>
              <a:buFont typeface="Wingdings" charset="2"/>
              <a:buChar char="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DevOps Engineer @ 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 marL="285840" indent="-285840">
              <a:lnSpc>
                <a:spcPct val="100000"/>
              </a:lnSpc>
              <a:buClr>
                <a:srgbClr val="f3f3f3"/>
              </a:buClr>
              <a:buFont typeface="Wingdings" charset="2"/>
              <a:buChar char=""/>
            </a:pP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 marL="285840" indent="-285840">
              <a:lnSpc>
                <a:spcPct val="100000"/>
              </a:lnSpc>
              <a:buClr>
                <a:srgbClr val="f3f3f3"/>
              </a:buClr>
              <a:buFont typeface="Wingdings" charset="2"/>
              <a:buChar char="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Ex-AWS Cloud Support Engineer (Deployment)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 marL="285840" indent="-285840">
              <a:lnSpc>
                <a:spcPct val="100000"/>
              </a:lnSpc>
              <a:buClr>
                <a:srgbClr val="f3f3f3"/>
              </a:buClr>
              <a:buFont typeface="Wingdings" charset="2"/>
              <a:buChar char=""/>
            </a:pP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 marL="285840" indent="-285840">
              <a:lnSpc>
                <a:spcPct val="100000"/>
              </a:lnSpc>
              <a:buClr>
                <a:srgbClr val="f3f3f3"/>
              </a:buClr>
              <a:buFont typeface="Wingdings" charset="2"/>
              <a:buChar char="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Likes: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Tech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Nature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Photography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spcBef>
                <a:spcPts val="1417"/>
              </a:spcBef>
              <a:buClr>
                <a:srgbClr val="f3f3f3"/>
              </a:buClr>
              <a:buFont typeface="Wingdings" charset="2"/>
              <a:buChar char="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Dislikes: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Raw onions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3f3f3"/>
              </a:buClr>
              <a:buFont typeface="Didact Gothic"/>
              <a:buChar char="-"/>
            </a:pP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 marL="285840" indent="-285840">
              <a:lnSpc>
                <a:spcPct val="100000"/>
              </a:lnSpc>
              <a:buClr>
                <a:srgbClr val="f3f3f3"/>
              </a:buClr>
              <a:buFont typeface="Didact Gothic"/>
              <a:buChar char="-"/>
            </a:pP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552" name="" descr=""/>
          <p:cNvPicPr/>
          <p:nvPr/>
        </p:nvPicPr>
        <p:blipFill>
          <a:blip r:embed="rId1"/>
          <a:stretch/>
        </p:blipFill>
        <p:spPr>
          <a:xfrm>
            <a:off x="6840000" y="127440"/>
            <a:ext cx="2212560" cy="2212560"/>
          </a:xfrm>
          <a:prstGeom prst="rect">
            <a:avLst/>
          </a:prstGeom>
          <a:ln w="0">
            <a:noFill/>
          </a:ln>
        </p:spPr>
      </p:pic>
      <p:pic>
        <p:nvPicPr>
          <p:cNvPr id="553" name="" descr=""/>
          <p:cNvPicPr/>
          <p:nvPr/>
        </p:nvPicPr>
        <p:blipFill>
          <a:blip r:embed="rId2"/>
          <a:stretch/>
        </p:blipFill>
        <p:spPr>
          <a:xfrm>
            <a:off x="3060000" y="1120680"/>
            <a:ext cx="540000" cy="283320"/>
          </a:xfrm>
          <a:prstGeom prst="rect">
            <a:avLst/>
          </a:prstGeom>
          <a:ln w="0">
            <a:noFill/>
          </a:ln>
        </p:spPr>
      </p:pic>
      <p:sp>
        <p:nvSpPr>
          <p:cNvPr id="554" name=""/>
          <p:cNvSpPr txBox="1"/>
          <p:nvPr/>
        </p:nvSpPr>
        <p:spPr>
          <a:xfrm>
            <a:off x="7334640" y="2283840"/>
            <a:ext cx="1305360" cy="77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alaa.sh</a:t>
            </a:r>
            <a:endParaRPr b="0" lang="en-IE" sz="1800" spc="-1" strike="noStrike">
              <a:solidFill>
                <a:srgbClr val="ffffff"/>
              </a:solidFill>
              <a:latin typeface="Consolas"/>
            </a:endParaRPr>
          </a:p>
          <a:p>
            <a:pPr algn="ctr">
              <a:buNone/>
            </a:pPr>
            <a:endParaRPr b="0" lang="en-IE" sz="1800" spc="-1" strike="noStrike">
              <a:solidFill>
                <a:srgbClr val="ffffff"/>
              </a:solidFill>
              <a:latin typeface="Consolas"/>
            </a:endParaRPr>
          </a:p>
          <a:p>
            <a:pPr algn="ctr">
              <a:buNone/>
            </a:pPr>
            <a:r>
              <a:rPr b="0" lang="en-IE" sz="1800" spc="-1" strike="noStrike">
                <a:solidFill>
                  <a:srgbClr val="ffffff"/>
                </a:solidFill>
                <a:latin typeface="Consolas"/>
              </a:rPr>
              <a:t>@alsaedwy</a:t>
            </a:r>
            <a:endParaRPr b="0" lang="en-IE" sz="18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396360" y="212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3000" spc="-1" strike="noStrike">
                <a:solidFill>
                  <a:srgbClr val="ffffff"/>
                </a:solidFill>
                <a:latin typeface="Consolas"/>
                <a:ea typeface="Iceland"/>
              </a:rPr>
              <a:t>03 - </a:t>
            </a:r>
            <a:r>
              <a:rPr b="1" lang="en-IE" sz="3000" spc="-1" strike="noStrike">
                <a:solidFill>
                  <a:srgbClr val="ffffff"/>
                </a:solidFill>
                <a:latin typeface="Consolas"/>
                <a:ea typeface="Iceland"/>
              </a:rPr>
              <a:t>Utilizing AWS Services;       </a:t>
            </a:r>
            <a:r>
              <a:rPr b="1" lang="en-IE" sz="3000" spc="-1" strike="noStrike">
                <a:solidFill>
                  <a:srgbClr val="ffffff"/>
                </a:solidFill>
                <a:latin typeface="Consolas"/>
                <a:ea typeface="Iceland"/>
              </a:rPr>
              <a:t>	</a:t>
            </a:r>
            <a:r>
              <a:rPr b="1" lang="en-IE" sz="3000" spc="-1" strike="noStrike">
                <a:solidFill>
                  <a:srgbClr val="ffffff"/>
                </a:solidFill>
                <a:latin typeface="Consolas"/>
                <a:ea typeface="Iceland"/>
              </a:rPr>
              <a:t>      EventBridge &amp; Lambda</a:t>
            </a:r>
            <a:endParaRPr b="0" lang="en-IE" sz="30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9143640" cy="354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Utilizing AWS Scanning Tools</a:t>
            </a:r>
            <a:endParaRPr b="0" lang="en-IE" sz="28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/>
          </p:nvPr>
        </p:nvSpPr>
        <p:spPr>
          <a:xfrm>
            <a:off x="483120" y="1017720"/>
            <a:ext cx="7703640" cy="392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endParaRPr b="0" lang="en-IE" sz="12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5" name="Picture 2" descr=""/>
          <p:cNvPicPr/>
          <p:nvPr/>
        </p:nvPicPr>
        <p:blipFill>
          <a:blip r:embed="rId1"/>
          <a:stretch/>
        </p:blipFill>
        <p:spPr>
          <a:xfrm>
            <a:off x="6958080" y="1158840"/>
            <a:ext cx="1347120" cy="3927240"/>
          </a:xfrm>
          <a:prstGeom prst="rect">
            <a:avLst/>
          </a:prstGeom>
          <a:ln w="0">
            <a:noFill/>
          </a:ln>
        </p:spPr>
      </p:pic>
      <p:sp>
        <p:nvSpPr>
          <p:cNvPr id="736" name="Google Shape;1002;p34"/>
          <p:cNvSpPr/>
          <p:nvPr/>
        </p:nvSpPr>
        <p:spPr>
          <a:xfrm>
            <a:off x="441360" y="1158840"/>
            <a:ext cx="6269040" cy="39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IE" sz="1600" spc="-1" strike="noStrike">
                <a:solidFill>
                  <a:srgbClr val="f3f3f3"/>
                </a:solidFill>
                <a:latin typeface="Consolas"/>
                <a:ea typeface="Didact Gothic"/>
              </a:rPr>
              <a:t>When enhanced scanning is enabled:</a:t>
            </a:r>
            <a:endParaRPr b="0" lang="en-IE" sz="1600" spc="-1" strike="noStrike">
              <a:latin typeface="Consolas"/>
            </a:endParaRPr>
          </a:p>
          <a:p>
            <a:pPr marL="457200">
              <a:lnSpc>
                <a:spcPct val="15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IE" sz="1600" spc="-1" strike="noStrike">
                <a:solidFill>
                  <a:srgbClr val="f3f3f3"/>
                </a:solidFill>
                <a:latin typeface="Consolas"/>
                <a:ea typeface="Didact Gothic"/>
              </a:rPr>
              <a:t>1-  Amazon ECR sends an event to EventBridge when the scan frequency for a repository is changed. </a:t>
            </a:r>
            <a:endParaRPr b="0" lang="en-IE" sz="1600" spc="-1" strike="noStrike">
              <a:latin typeface="Consolas"/>
            </a:endParaRPr>
          </a:p>
          <a:p>
            <a:pPr marL="457200">
              <a:lnSpc>
                <a:spcPct val="15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IE" sz="1600" spc="-1" strike="noStrike">
                <a:solidFill>
                  <a:srgbClr val="f3f3f3"/>
                </a:solidFill>
                <a:latin typeface="Consolas"/>
                <a:ea typeface="Didact Gothic"/>
              </a:rPr>
              <a:t>2- Amazon Inspector emits events to EventBridge when an initial scan is completed and when an image scan finding is created, updated, or closed.</a:t>
            </a:r>
            <a:endParaRPr b="0" lang="en-IE" sz="1600" spc="-1" strike="noStrike">
              <a:latin typeface="Consola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1600" spc="-1" strike="noStrike"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396360" y="212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E" sz="3000" spc="-1" strike="noStrike">
                <a:solidFill>
                  <a:srgbClr val="ffffff"/>
                </a:solidFill>
                <a:latin typeface="Consolas"/>
                <a:ea typeface="Iceland"/>
              </a:rPr>
              <a:t>Demo: Logging ECR Scan Findings into CloudWatch </a:t>
            </a:r>
            <a:endParaRPr b="0" lang="en-IE" sz="30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396360" y="2127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E" sz="3000" spc="-1" strike="noStrike">
                <a:solidFill>
                  <a:srgbClr val="ffffff"/>
                </a:solidFill>
                <a:latin typeface="Consolas"/>
                <a:ea typeface="Iceland"/>
              </a:rPr>
              <a:t>04 – Takeaways/Best Practices</a:t>
            </a:r>
            <a:endParaRPr b="0" lang="en-IE" sz="30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ffffff"/>
                </a:solidFill>
                <a:latin typeface="Consolas"/>
              </a:rPr>
              <a:t>Always use a container scanner, preferably one that can detect zero-day vulnerabilities</a:t>
            </a:r>
            <a:endParaRPr b="0" lang="en-IE" sz="2400" spc="-1" strike="noStrike">
              <a:solidFill>
                <a:srgbClr val="ffffff"/>
              </a:solidFill>
              <a:latin typeface="Consola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ffffff"/>
                </a:solidFill>
                <a:latin typeface="Consolas"/>
              </a:rPr>
              <a:t>Keep your containers up-to-date</a:t>
            </a:r>
            <a:endParaRPr b="0" lang="en-IE" sz="2400" spc="-1" strike="noStrike">
              <a:solidFill>
                <a:srgbClr val="ffffff"/>
              </a:solidFill>
              <a:latin typeface="Consola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ffffff"/>
                </a:solidFill>
                <a:latin typeface="Consolas"/>
              </a:rPr>
              <a:t>Patch containers if possible (custom builds)</a:t>
            </a:r>
            <a:endParaRPr b="0" lang="en-IE" sz="2400" spc="-1" strike="noStrike">
              <a:solidFill>
                <a:srgbClr val="ffffff"/>
              </a:solidFill>
              <a:latin typeface="Consolas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ffffff"/>
                </a:solidFill>
                <a:latin typeface="Consolas"/>
              </a:rPr>
              <a:t>Enable an alarm for CRITICAL vulnerabilities</a:t>
            </a:r>
            <a:endParaRPr b="0" lang="en-IE" sz="2400" spc="-1" strike="noStrike">
              <a:solidFill>
                <a:srgbClr val="ffffff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" name="Google Shape;1995;p51"/>
          <p:cNvGrpSpPr/>
          <p:nvPr/>
        </p:nvGrpSpPr>
        <p:grpSpPr>
          <a:xfrm>
            <a:off x="690480" y="1116360"/>
            <a:ext cx="7745760" cy="3207600"/>
            <a:chOff x="690480" y="1116360"/>
            <a:chExt cx="7745760" cy="3207600"/>
          </a:xfrm>
        </p:grpSpPr>
        <p:sp>
          <p:nvSpPr>
            <p:cNvPr id="741" name="Google Shape;1996;p51"/>
            <p:cNvSpPr/>
            <p:nvPr/>
          </p:nvSpPr>
          <p:spPr>
            <a:xfrm>
              <a:off x="4398840" y="1116360"/>
              <a:ext cx="4037040" cy="312264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2" name="Google Shape;1997;p51"/>
            <p:cNvSpPr/>
            <p:nvPr/>
          </p:nvSpPr>
          <p:spPr>
            <a:xfrm flipH="1" rot="10800000">
              <a:off x="690480" y="3636360"/>
              <a:ext cx="3954240" cy="33984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3" name="Google Shape;1998;p51"/>
            <p:cNvSpPr/>
            <p:nvPr/>
          </p:nvSpPr>
          <p:spPr>
            <a:xfrm flipH="1" rot="10800000">
              <a:off x="690480" y="1116720"/>
              <a:ext cx="7745760" cy="2615040"/>
            </a:xfrm>
            <a:prstGeom prst="round1Rect">
              <a:avLst>
                <a:gd name="adj" fmla="val 16667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4" name="Google Shape;1999;p51"/>
            <p:cNvSpPr/>
            <p:nvPr/>
          </p:nvSpPr>
          <p:spPr>
            <a:xfrm rot="10800000">
              <a:off x="690480" y="3976920"/>
              <a:ext cx="7745760" cy="34668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5" name="Google Shape;2000;p51"/>
          <p:cNvSpPr/>
          <p:nvPr/>
        </p:nvSpPr>
        <p:spPr>
          <a:xfrm rot="16200000">
            <a:off x="5434920" y="-1883520"/>
            <a:ext cx="264960" cy="5726520"/>
          </a:xfrm>
          <a:prstGeom prst="round1Rect">
            <a:avLst>
              <a:gd name="adj" fmla="val 50000"/>
            </a:avLst>
          </a:prstGeom>
          <a:blipFill rotWithShape="0">
            <a:blip r:embed="rId1"/>
            <a:srcRect/>
            <a:stretch/>
          </a:blip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6" name="Google Shape;2001;p51"/>
          <p:cNvGrpSpPr/>
          <p:nvPr/>
        </p:nvGrpSpPr>
        <p:grpSpPr>
          <a:xfrm>
            <a:off x="2052360" y="3734640"/>
            <a:ext cx="907200" cy="241200"/>
            <a:chOff x="2052360" y="3734640"/>
            <a:chExt cx="907200" cy="241200"/>
          </a:xfrm>
        </p:grpSpPr>
        <p:sp>
          <p:nvSpPr>
            <p:cNvPr id="747" name="Google Shape;2002;p51"/>
            <p:cNvSpPr/>
            <p:nvPr/>
          </p:nvSpPr>
          <p:spPr>
            <a:xfrm flipV="1">
              <a:off x="205236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8" name="Google Shape;2003;p51"/>
            <p:cNvSpPr/>
            <p:nvPr/>
          </p:nvSpPr>
          <p:spPr>
            <a:xfrm flipV="1">
              <a:off x="215784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9" name="Google Shape;2004;p51"/>
            <p:cNvSpPr/>
            <p:nvPr/>
          </p:nvSpPr>
          <p:spPr>
            <a:xfrm flipV="1">
              <a:off x="226368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2005;p51"/>
            <p:cNvSpPr/>
            <p:nvPr/>
          </p:nvSpPr>
          <p:spPr>
            <a:xfrm flipV="1">
              <a:off x="236952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Google Shape;2006;p51"/>
            <p:cNvSpPr/>
            <p:nvPr/>
          </p:nvSpPr>
          <p:spPr>
            <a:xfrm flipV="1">
              <a:off x="247536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2" name="Google Shape;2007;p51"/>
            <p:cNvSpPr/>
            <p:nvPr/>
          </p:nvSpPr>
          <p:spPr>
            <a:xfrm flipV="1">
              <a:off x="258120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Google Shape;2008;p51"/>
            <p:cNvSpPr/>
            <p:nvPr/>
          </p:nvSpPr>
          <p:spPr>
            <a:xfrm flipV="1">
              <a:off x="268704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54" name="Google Shape;2009;p51"/>
          <p:cNvSpPr/>
          <p:nvPr/>
        </p:nvSpPr>
        <p:spPr>
          <a:xfrm flipH="1" rot="10800000">
            <a:off x="690120" y="1128240"/>
            <a:ext cx="680400" cy="2605320"/>
          </a:xfrm>
          <a:prstGeom prst="round1Rect">
            <a:avLst>
              <a:gd name="adj" fmla="val 50000"/>
            </a:avLst>
          </a:prstGeom>
          <a:blipFill rotWithShape="0">
            <a:blip r:embed="rId2"/>
            <a:srcRect/>
            <a:stretch/>
          </a:blip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5" name="Google Shape;2010;p51"/>
          <p:cNvGrpSpPr/>
          <p:nvPr/>
        </p:nvGrpSpPr>
        <p:grpSpPr>
          <a:xfrm>
            <a:off x="866520" y="1523160"/>
            <a:ext cx="339840" cy="1811520"/>
            <a:chOff x="866520" y="1523160"/>
            <a:chExt cx="339840" cy="1811520"/>
          </a:xfrm>
        </p:grpSpPr>
        <p:grpSp>
          <p:nvGrpSpPr>
            <p:cNvPr id="756" name="Google Shape;2011;p51"/>
            <p:cNvGrpSpPr/>
            <p:nvPr/>
          </p:nvGrpSpPr>
          <p:grpSpPr>
            <a:xfrm>
              <a:off x="968760" y="1918080"/>
              <a:ext cx="135360" cy="1135800"/>
              <a:chOff x="968760" y="1918080"/>
              <a:chExt cx="135360" cy="1135800"/>
            </a:xfrm>
          </p:grpSpPr>
          <p:grpSp>
            <p:nvGrpSpPr>
              <p:cNvPr id="757" name="Google Shape;2012;p51"/>
              <p:cNvGrpSpPr/>
              <p:nvPr/>
            </p:nvGrpSpPr>
            <p:grpSpPr>
              <a:xfrm>
                <a:off x="1036440" y="2783520"/>
                <a:ext cx="360" cy="270360"/>
                <a:chOff x="1036440" y="2783520"/>
                <a:chExt cx="360" cy="270360"/>
              </a:xfrm>
            </p:grpSpPr>
            <p:sp>
              <p:nvSpPr>
                <p:cNvPr id="758" name="Google Shape;2013;p51"/>
                <p:cNvSpPr/>
                <p:nvPr/>
              </p:nvSpPr>
              <p:spPr>
                <a:xfrm rot="10800000">
                  <a:off x="1036440" y="2783520"/>
                  <a:ext cx="360" cy="270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59" name="Google Shape;2014;p51"/>
                <p:cNvSpPr/>
                <p:nvPr/>
              </p:nvSpPr>
              <p:spPr>
                <a:xfrm rot="10800000">
                  <a:off x="1036440" y="2783520"/>
                  <a:ext cx="360" cy="270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60" name="Google Shape;2015;p51"/>
              <p:cNvGrpSpPr/>
              <p:nvPr/>
            </p:nvGrpSpPr>
            <p:grpSpPr>
              <a:xfrm>
                <a:off x="968760" y="2390760"/>
                <a:ext cx="135360" cy="190800"/>
                <a:chOff x="968760" y="2390760"/>
                <a:chExt cx="135360" cy="190800"/>
              </a:xfrm>
            </p:grpSpPr>
            <p:grpSp>
              <p:nvGrpSpPr>
                <p:cNvPr id="761" name="Google Shape;2016;p51"/>
                <p:cNvGrpSpPr/>
                <p:nvPr/>
              </p:nvGrpSpPr>
              <p:grpSpPr>
                <a:xfrm>
                  <a:off x="1036440" y="2390760"/>
                  <a:ext cx="360" cy="190800"/>
                  <a:chOff x="1036440" y="2390760"/>
                  <a:chExt cx="360" cy="190800"/>
                </a:xfrm>
              </p:grpSpPr>
              <p:sp>
                <p:nvSpPr>
                  <p:cNvPr id="762" name="Google Shape;2017;p51"/>
                  <p:cNvSpPr/>
                  <p:nvPr/>
                </p:nvSpPr>
                <p:spPr>
                  <a:xfrm rot="10800000">
                    <a:off x="1036440" y="2390760"/>
                    <a:ext cx="360" cy="1908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3" name="Google Shape;2018;p51"/>
                  <p:cNvSpPr/>
                  <p:nvPr/>
                </p:nvSpPr>
                <p:spPr>
                  <a:xfrm rot="10800000">
                    <a:off x="1036440" y="2390760"/>
                    <a:ext cx="360" cy="1908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64" name="Google Shape;2019;p51"/>
                <p:cNvGrpSpPr/>
                <p:nvPr/>
              </p:nvGrpSpPr>
              <p:grpSpPr>
                <a:xfrm>
                  <a:off x="968760" y="2418480"/>
                  <a:ext cx="135360" cy="135000"/>
                  <a:chOff x="968760" y="2418480"/>
                  <a:chExt cx="135360" cy="135000"/>
                </a:xfrm>
              </p:grpSpPr>
              <p:sp>
                <p:nvSpPr>
                  <p:cNvPr id="765" name="Google Shape;2020;p51"/>
                  <p:cNvSpPr/>
                  <p:nvPr/>
                </p:nvSpPr>
                <p:spPr>
                  <a:xfrm rot="13500000">
                    <a:off x="1036080" y="2390400"/>
                    <a:ext cx="360" cy="1908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66" name="Google Shape;2021;p51"/>
                  <p:cNvSpPr/>
                  <p:nvPr/>
                </p:nvSpPr>
                <p:spPr>
                  <a:xfrm rot="13500000">
                    <a:off x="1036080" y="2390400"/>
                    <a:ext cx="360" cy="1908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767" name="Google Shape;2022;p51"/>
              <p:cNvGrpSpPr/>
              <p:nvPr/>
            </p:nvGrpSpPr>
            <p:grpSpPr>
              <a:xfrm>
                <a:off x="1036440" y="1918080"/>
                <a:ext cx="360" cy="270360"/>
                <a:chOff x="1036440" y="1918080"/>
                <a:chExt cx="360" cy="270360"/>
              </a:xfrm>
            </p:grpSpPr>
            <p:sp>
              <p:nvSpPr>
                <p:cNvPr id="768" name="Google Shape;2023;p51"/>
                <p:cNvSpPr/>
                <p:nvPr/>
              </p:nvSpPr>
              <p:spPr>
                <a:xfrm rot="10800000">
                  <a:off x="1036440" y="1918080"/>
                  <a:ext cx="360" cy="270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69" name="Google Shape;2024;p51"/>
                <p:cNvSpPr/>
                <p:nvPr/>
              </p:nvSpPr>
              <p:spPr>
                <a:xfrm rot="10800000">
                  <a:off x="1036440" y="1918080"/>
                  <a:ext cx="360" cy="270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770" name="Google Shape;2025;p51"/>
            <p:cNvSpPr/>
            <p:nvPr/>
          </p:nvSpPr>
          <p:spPr>
            <a:xfrm rot="5400000">
              <a:off x="866520" y="2316240"/>
              <a:ext cx="339840" cy="339840"/>
            </a:xfrm>
            <a:prstGeom prst="ellipse">
              <a:avLst/>
            </a:pr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71" name="Google Shape;2026;p51"/>
            <p:cNvGrpSpPr/>
            <p:nvPr/>
          </p:nvGrpSpPr>
          <p:grpSpPr>
            <a:xfrm>
              <a:off x="949680" y="1523160"/>
              <a:ext cx="174600" cy="174600"/>
              <a:chOff x="949680" y="1523160"/>
              <a:chExt cx="174600" cy="174600"/>
            </a:xfrm>
          </p:grpSpPr>
          <p:sp>
            <p:nvSpPr>
              <p:cNvPr id="772" name="Google Shape;2027;p51"/>
              <p:cNvSpPr/>
              <p:nvPr/>
            </p:nvSpPr>
            <p:spPr>
              <a:xfrm rot="5400000">
                <a:off x="949680" y="1523160"/>
                <a:ext cx="174600" cy="174600"/>
              </a:xfrm>
              <a:prstGeom prst="ellipse">
                <a:avLst/>
              </a:pr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Google Shape;2028;p51"/>
              <p:cNvSpPr/>
              <p:nvPr/>
            </p:nvSpPr>
            <p:spPr>
              <a:xfrm rot="5400000">
                <a:off x="949680" y="1523160"/>
                <a:ext cx="174600" cy="174600"/>
              </a:xfrm>
              <a:prstGeom prst="pie">
                <a:avLst>
                  <a:gd name="adj1" fmla="val 5448044"/>
                  <a:gd name="adj2" fmla="val 16200000"/>
                </a:avLst>
              </a:prstGeom>
              <a:solidFill>
                <a:schemeClr val="lt1"/>
              </a:solidFill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74" name="Google Shape;2029;p51"/>
            <p:cNvGrpSpPr/>
            <p:nvPr/>
          </p:nvGrpSpPr>
          <p:grpSpPr>
            <a:xfrm>
              <a:off x="949680" y="3160080"/>
              <a:ext cx="174600" cy="174600"/>
              <a:chOff x="949680" y="3160080"/>
              <a:chExt cx="174600" cy="174600"/>
            </a:xfrm>
          </p:grpSpPr>
          <p:sp>
            <p:nvSpPr>
              <p:cNvPr id="775" name="Google Shape;2030;p51"/>
              <p:cNvSpPr/>
              <p:nvPr/>
            </p:nvSpPr>
            <p:spPr>
              <a:xfrm rot="5400000">
                <a:off x="949680" y="3160080"/>
                <a:ext cx="174600" cy="174600"/>
              </a:xfrm>
              <a:prstGeom prst="ellipse">
                <a:avLst/>
              </a:pr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Google Shape;2031;p51"/>
              <p:cNvSpPr/>
              <p:nvPr/>
            </p:nvSpPr>
            <p:spPr>
              <a:xfrm rot="5400000">
                <a:off x="949680" y="3160080"/>
                <a:ext cx="174600" cy="174600"/>
              </a:xfrm>
              <a:prstGeom prst="pie">
                <a:avLst>
                  <a:gd name="adj1" fmla="val 5448044"/>
                  <a:gd name="adj2" fmla="val 16200000"/>
                </a:avLst>
              </a:prstGeom>
              <a:solidFill>
                <a:schemeClr val="lt1"/>
              </a:solidFill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77" name="Google Shape;2032;p51"/>
          <p:cNvGrpSpPr/>
          <p:nvPr/>
        </p:nvGrpSpPr>
        <p:grpSpPr>
          <a:xfrm>
            <a:off x="5029560" y="1238400"/>
            <a:ext cx="3240000" cy="1036080"/>
            <a:chOff x="5029560" y="1238400"/>
            <a:chExt cx="3240000" cy="1036080"/>
          </a:xfrm>
        </p:grpSpPr>
        <p:grpSp>
          <p:nvGrpSpPr>
            <p:cNvPr id="778" name="Google Shape;2033;p51"/>
            <p:cNvGrpSpPr/>
            <p:nvPr/>
          </p:nvGrpSpPr>
          <p:grpSpPr>
            <a:xfrm>
              <a:off x="5428440" y="1266840"/>
              <a:ext cx="2841120" cy="534600"/>
              <a:chOff x="5428440" y="1266840"/>
              <a:chExt cx="2841120" cy="534600"/>
            </a:xfrm>
          </p:grpSpPr>
          <p:sp>
            <p:nvSpPr>
              <p:cNvPr id="779" name="Google Shape;2034;p51"/>
              <p:cNvSpPr/>
              <p:nvPr/>
            </p:nvSpPr>
            <p:spPr>
              <a:xfrm rot="5400000">
                <a:off x="7975800" y="1539000"/>
                <a:ext cx="524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Google Shape;2035;p51"/>
              <p:cNvSpPr/>
              <p:nvPr/>
            </p:nvSpPr>
            <p:spPr>
              <a:xfrm rot="10800000">
                <a:off x="5428440" y="1266480"/>
                <a:ext cx="28411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head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81" name="Google Shape;2036;p51"/>
            <p:cNvGrpSpPr/>
            <p:nvPr/>
          </p:nvGrpSpPr>
          <p:grpSpPr>
            <a:xfrm>
              <a:off x="5029560" y="1238400"/>
              <a:ext cx="472680" cy="56520"/>
              <a:chOff x="5029560" y="1238400"/>
              <a:chExt cx="472680" cy="56520"/>
            </a:xfrm>
          </p:grpSpPr>
          <p:grpSp>
            <p:nvGrpSpPr>
              <p:cNvPr id="782" name="Google Shape;2037;p51"/>
              <p:cNvGrpSpPr/>
              <p:nvPr/>
            </p:nvGrpSpPr>
            <p:grpSpPr>
              <a:xfrm>
                <a:off x="5389920" y="1266480"/>
                <a:ext cx="112320" cy="360"/>
                <a:chOff x="5389920" y="1266480"/>
                <a:chExt cx="112320" cy="360"/>
              </a:xfrm>
            </p:grpSpPr>
            <p:sp>
              <p:nvSpPr>
                <p:cNvPr id="783" name="Google Shape;2038;p51"/>
                <p:cNvSpPr/>
                <p:nvPr/>
              </p:nvSpPr>
              <p:spPr>
                <a:xfrm rot="5400000">
                  <a:off x="5445720" y="12103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4" name="Google Shape;2039;p51"/>
                <p:cNvSpPr/>
                <p:nvPr/>
              </p:nvSpPr>
              <p:spPr>
                <a:xfrm rot="5400000">
                  <a:off x="5445720" y="12103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85" name="Google Shape;2040;p51"/>
              <p:cNvGrpSpPr/>
              <p:nvPr/>
            </p:nvGrpSpPr>
            <p:grpSpPr>
              <a:xfrm>
                <a:off x="5226480" y="1238400"/>
                <a:ext cx="79200" cy="56520"/>
                <a:chOff x="5226480" y="1238400"/>
                <a:chExt cx="79200" cy="56520"/>
              </a:xfrm>
            </p:grpSpPr>
            <p:grpSp>
              <p:nvGrpSpPr>
                <p:cNvPr id="786" name="Google Shape;2041;p51"/>
                <p:cNvGrpSpPr/>
                <p:nvPr/>
              </p:nvGrpSpPr>
              <p:grpSpPr>
                <a:xfrm>
                  <a:off x="5226480" y="1266480"/>
                  <a:ext cx="79200" cy="360"/>
                  <a:chOff x="5226480" y="1266480"/>
                  <a:chExt cx="79200" cy="360"/>
                </a:xfrm>
              </p:grpSpPr>
              <p:sp>
                <p:nvSpPr>
                  <p:cNvPr id="787" name="Google Shape;2042;p51"/>
                  <p:cNvSpPr/>
                  <p:nvPr/>
                </p:nvSpPr>
                <p:spPr>
                  <a:xfrm rot="5400000">
                    <a:off x="5265720" y="122688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88" name="Google Shape;2043;p51"/>
                  <p:cNvSpPr/>
                  <p:nvPr/>
                </p:nvSpPr>
                <p:spPr>
                  <a:xfrm rot="5400000">
                    <a:off x="5265720" y="122688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789" name="Google Shape;2044;p51"/>
                <p:cNvGrpSpPr/>
                <p:nvPr/>
              </p:nvGrpSpPr>
              <p:grpSpPr>
                <a:xfrm>
                  <a:off x="5237640" y="1238400"/>
                  <a:ext cx="56160" cy="56520"/>
                  <a:chOff x="5237640" y="1238400"/>
                  <a:chExt cx="56160" cy="56520"/>
                </a:xfrm>
              </p:grpSpPr>
              <p:sp>
                <p:nvSpPr>
                  <p:cNvPr id="790" name="Google Shape;2045;p51"/>
                  <p:cNvSpPr/>
                  <p:nvPr/>
                </p:nvSpPr>
                <p:spPr>
                  <a:xfrm rot="8100000">
                    <a:off x="5265360" y="122688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791" name="Google Shape;2046;p51"/>
                  <p:cNvSpPr/>
                  <p:nvPr/>
                </p:nvSpPr>
                <p:spPr>
                  <a:xfrm rot="8100000">
                    <a:off x="5265360" y="122688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792" name="Google Shape;2047;p51"/>
              <p:cNvGrpSpPr/>
              <p:nvPr/>
            </p:nvGrpSpPr>
            <p:grpSpPr>
              <a:xfrm>
                <a:off x="5029560" y="1266480"/>
                <a:ext cx="112320" cy="360"/>
                <a:chOff x="5029560" y="1266480"/>
                <a:chExt cx="112320" cy="360"/>
              </a:xfrm>
            </p:grpSpPr>
            <p:sp>
              <p:nvSpPr>
                <p:cNvPr id="793" name="Google Shape;2048;p51"/>
                <p:cNvSpPr/>
                <p:nvPr/>
              </p:nvSpPr>
              <p:spPr>
                <a:xfrm rot="5400000">
                  <a:off x="5085360" y="12103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4" name="Google Shape;2049;p51"/>
                <p:cNvSpPr/>
                <p:nvPr/>
              </p:nvSpPr>
              <p:spPr>
                <a:xfrm rot="5400000">
                  <a:off x="5085360" y="12103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795" name="Google Shape;2050;p51"/>
            <p:cNvGrpSpPr/>
            <p:nvPr/>
          </p:nvGrpSpPr>
          <p:grpSpPr>
            <a:xfrm>
              <a:off x="8209080" y="1801800"/>
              <a:ext cx="56160" cy="472680"/>
              <a:chOff x="8209080" y="1801800"/>
              <a:chExt cx="56160" cy="472680"/>
            </a:xfrm>
          </p:grpSpPr>
          <p:grpSp>
            <p:nvGrpSpPr>
              <p:cNvPr id="796" name="Google Shape;2051;p51"/>
              <p:cNvGrpSpPr/>
              <p:nvPr/>
            </p:nvGrpSpPr>
            <p:grpSpPr>
              <a:xfrm>
                <a:off x="8237160" y="1801800"/>
                <a:ext cx="360" cy="112320"/>
                <a:chOff x="8237160" y="1801800"/>
                <a:chExt cx="360" cy="112320"/>
              </a:xfrm>
            </p:grpSpPr>
            <p:sp>
              <p:nvSpPr>
                <p:cNvPr id="797" name="Google Shape;2052;p51"/>
                <p:cNvSpPr/>
                <p:nvPr/>
              </p:nvSpPr>
              <p:spPr>
                <a:xfrm flipH="1">
                  <a:off x="8236800" y="180180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98" name="Google Shape;2053;p51"/>
                <p:cNvSpPr/>
                <p:nvPr/>
              </p:nvSpPr>
              <p:spPr>
                <a:xfrm flipH="1">
                  <a:off x="8236800" y="180180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799" name="Google Shape;2054;p51"/>
              <p:cNvGrpSpPr/>
              <p:nvPr/>
            </p:nvGrpSpPr>
            <p:grpSpPr>
              <a:xfrm>
                <a:off x="8209080" y="1998360"/>
                <a:ext cx="56160" cy="79200"/>
                <a:chOff x="8209080" y="1998360"/>
                <a:chExt cx="56160" cy="79200"/>
              </a:xfrm>
            </p:grpSpPr>
            <p:grpSp>
              <p:nvGrpSpPr>
                <p:cNvPr id="800" name="Google Shape;2055;p51"/>
                <p:cNvGrpSpPr/>
                <p:nvPr/>
              </p:nvGrpSpPr>
              <p:grpSpPr>
                <a:xfrm>
                  <a:off x="8237160" y="1998360"/>
                  <a:ext cx="360" cy="79200"/>
                  <a:chOff x="8237160" y="1998360"/>
                  <a:chExt cx="360" cy="79200"/>
                </a:xfrm>
              </p:grpSpPr>
              <p:sp>
                <p:nvSpPr>
                  <p:cNvPr id="801" name="Google Shape;2056;p51"/>
                  <p:cNvSpPr/>
                  <p:nvPr/>
                </p:nvSpPr>
                <p:spPr>
                  <a:xfrm flipH="1">
                    <a:off x="8236800" y="1998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2" name="Google Shape;2057;p51"/>
                  <p:cNvSpPr/>
                  <p:nvPr/>
                </p:nvSpPr>
                <p:spPr>
                  <a:xfrm flipH="1">
                    <a:off x="8236800" y="1998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03" name="Google Shape;2058;p51"/>
                <p:cNvGrpSpPr/>
                <p:nvPr/>
              </p:nvGrpSpPr>
              <p:grpSpPr>
                <a:xfrm>
                  <a:off x="8209080" y="2010240"/>
                  <a:ext cx="56160" cy="56520"/>
                  <a:chOff x="8209080" y="2010240"/>
                  <a:chExt cx="56160" cy="56520"/>
                </a:xfrm>
              </p:grpSpPr>
              <p:sp>
                <p:nvSpPr>
                  <p:cNvPr id="804" name="Google Shape;2059;p51"/>
                  <p:cNvSpPr/>
                  <p:nvPr/>
                </p:nvSpPr>
                <p:spPr>
                  <a:xfrm flipV="1" rot="8100000">
                    <a:off x="8236800" y="1998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05" name="Google Shape;2060;p51"/>
                  <p:cNvSpPr/>
                  <p:nvPr/>
                </p:nvSpPr>
                <p:spPr>
                  <a:xfrm flipV="1" rot="8100000">
                    <a:off x="8236800" y="1998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806" name="Google Shape;2061;p51"/>
              <p:cNvGrpSpPr/>
              <p:nvPr/>
            </p:nvGrpSpPr>
            <p:grpSpPr>
              <a:xfrm>
                <a:off x="8237160" y="2162160"/>
                <a:ext cx="360" cy="112320"/>
                <a:chOff x="8237160" y="2162160"/>
                <a:chExt cx="360" cy="112320"/>
              </a:xfrm>
            </p:grpSpPr>
            <p:sp>
              <p:nvSpPr>
                <p:cNvPr id="807" name="Google Shape;2062;p51"/>
                <p:cNvSpPr/>
                <p:nvPr/>
              </p:nvSpPr>
              <p:spPr>
                <a:xfrm flipH="1">
                  <a:off x="8236800" y="21621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8" name="Google Shape;2063;p51"/>
                <p:cNvSpPr/>
                <p:nvPr/>
              </p:nvSpPr>
              <p:spPr>
                <a:xfrm flipH="1">
                  <a:off x="8236800" y="21621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809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6764760" cy="252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rgbClr val="f3f3f3"/>
                </a:solidFill>
                <a:latin typeface="Consolas"/>
                <a:ea typeface="Iceland"/>
              </a:rPr>
              <a:t>Questions</a:t>
            </a:r>
            <a:endParaRPr b="0" lang="en-IE" sz="4400" spc="-1" strike="noStrike">
              <a:solidFill>
                <a:srgbClr val="000000"/>
              </a:solidFill>
              <a:latin typeface="Consolas"/>
            </a:endParaRPr>
          </a:p>
        </p:txBody>
      </p:sp>
      <p:grpSp>
        <p:nvGrpSpPr>
          <p:cNvPr id="810" name="Google Shape;2066;p51"/>
          <p:cNvGrpSpPr/>
          <p:nvPr/>
        </p:nvGrpSpPr>
        <p:grpSpPr>
          <a:xfrm>
            <a:off x="4788360" y="3964320"/>
            <a:ext cx="2289600" cy="393120"/>
            <a:chOff x="4788360" y="3964320"/>
            <a:chExt cx="2289600" cy="393120"/>
          </a:xfrm>
        </p:grpSpPr>
        <p:sp>
          <p:nvSpPr>
            <p:cNvPr id="811" name="Google Shape;2067;p51"/>
            <p:cNvSpPr/>
            <p:nvPr/>
          </p:nvSpPr>
          <p:spPr>
            <a:xfrm rot="5400000">
              <a:off x="5886000" y="3062880"/>
              <a:ext cx="360" cy="219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2068;p51"/>
            <p:cNvSpPr/>
            <p:nvPr/>
          </p:nvSpPr>
          <p:spPr>
            <a:xfrm rot="16200000">
              <a:off x="6881040" y="3964320"/>
              <a:ext cx="196560" cy="196560"/>
            </a:xfrm>
            <a:prstGeom prst="arc">
              <a:avLst>
                <a:gd name="adj1" fmla="val 10755229"/>
                <a:gd name="adj2" fmla="val 16242618"/>
              </a:avLst>
            </a:pr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2069;p51"/>
            <p:cNvSpPr/>
            <p:nvPr/>
          </p:nvSpPr>
          <p:spPr>
            <a:xfrm flipH="1" rot="16200000">
              <a:off x="6881400" y="4160880"/>
              <a:ext cx="196560" cy="196560"/>
            </a:xfrm>
            <a:prstGeom prst="arc">
              <a:avLst>
                <a:gd name="adj1" fmla="val 10755229"/>
                <a:gd name="adj2" fmla="val 16242618"/>
              </a:avLst>
            </a:pr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14" name="Google Shape;2070;p51"/>
          <p:cNvSpPr/>
          <p:nvPr/>
        </p:nvSpPr>
        <p:spPr>
          <a:xfrm>
            <a:off x="8155080" y="4068720"/>
            <a:ext cx="204480" cy="183600"/>
          </a:xfrm>
          <a:custGeom>
            <a:avLst/>
            <a:gdLst/>
            <a:ahLst/>
            <a:rect l="l" t="t" r="r" b="b"/>
            <a:pathLst>
              <a:path w="97022" h="87114">
                <a:moveTo>
                  <a:pt x="48511" y="1"/>
                </a:moveTo>
                <a:cubicBezTo>
                  <a:pt x="35445" y="1"/>
                  <a:pt x="22377" y="13978"/>
                  <a:pt x="47062" y="41932"/>
                </a:cubicBezTo>
                <a:lnTo>
                  <a:pt x="47062" y="41932"/>
                </a:lnTo>
                <a:cubicBezTo>
                  <a:pt x="47546" y="42393"/>
                  <a:pt x="48026" y="42842"/>
                  <a:pt x="48503" y="43281"/>
                </a:cubicBezTo>
                <a:lnTo>
                  <a:pt x="48503" y="43281"/>
                </a:lnTo>
                <a:cubicBezTo>
                  <a:pt x="48982" y="42840"/>
                  <a:pt x="49464" y="42388"/>
                  <a:pt x="49951" y="41925"/>
                </a:cubicBezTo>
                <a:lnTo>
                  <a:pt x="49951" y="41925"/>
                </a:lnTo>
                <a:cubicBezTo>
                  <a:pt x="74637" y="13976"/>
                  <a:pt x="61575" y="1"/>
                  <a:pt x="48511" y="1"/>
                </a:cubicBezTo>
                <a:close/>
                <a:moveTo>
                  <a:pt x="19275" y="28287"/>
                </a:moveTo>
                <a:cubicBezTo>
                  <a:pt x="1" y="28287"/>
                  <a:pt x="3" y="58833"/>
                  <a:pt x="19282" y="58833"/>
                </a:cubicBezTo>
                <a:cubicBezTo>
                  <a:pt x="26337" y="58833"/>
                  <a:pt x="35974" y="54742"/>
                  <a:pt x="48194" y="43565"/>
                </a:cubicBezTo>
                <a:lnTo>
                  <a:pt x="48194" y="43565"/>
                </a:lnTo>
                <a:cubicBezTo>
                  <a:pt x="35971" y="32380"/>
                  <a:pt x="26331" y="28287"/>
                  <a:pt x="19275" y="28287"/>
                </a:cubicBezTo>
                <a:close/>
                <a:moveTo>
                  <a:pt x="77741" y="28287"/>
                </a:moveTo>
                <a:cubicBezTo>
                  <a:pt x="70682" y="28287"/>
                  <a:pt x="61039" y="32380"/>
                  <a:pt x="48812" y="43565"/>
                </a:cubicBezTo>
                <a:cubicBezTo>
                  <a:pt x="48762" y="43519"/>
                  <a:pt x="48711" y="43472"/>
                  <a:pt x="48660" y="43426"/>
                </a:cubicBezTo>
                <a:lnTo>
                  <a:pt x="48660" y="43426"/>
                </a:lnTo>
                <a:cubicBezTo>
                  <a:pt x="49823" y="42163"/>
                  <a:pt x="51062" y="40873"/>
                  <a:pt x="52379" y="39556"/>
                </a:cubicBezTo>
                <a:lnTo>
                  <a:pt x="52379" y="39556"/>
                </a:lnTo>
                <a:cubicBezTo>
                  <a:pt x="51559" y="40376"/>
                  <a:pt x="50749" y="41166"/>
                  <a:pt x="49951" y="41925"/>
                </a:cubicBezTo>
                <a:lnTo>
                  <a:pt x="49951" y="41925"/>
                </a:lnTo>
                <a:cubicBezTo>
                  <a:pt x="49521" y="42411"/>
                  <a:pt x="49081" y="42902"/>
                  <a:pt x="48628" y="43396"/>
                </a:cubicBezTo>
                <a:lnTo>
                  <a:pt x="48628" y="43396"/>
                </a:lnTo>
                <a:cubicBezTo>
                  <a:pt x="48587" y="43358"/>
                  <a:pt x="48545" y="43319"/>
                  <a:pt x="48503" y="43281"/>
                </a:cubicBezTo>
                <a:lnTo>
                  <a:pt x="48503" y="43281"/>
                </a:lnTo>
                <a:cubicBezTo>
                  <a:pt x="48461" y="43319"/>
                  <a:pt x="48419" y="43358"/>
                  <a:pt x="48378" y="43396"/>
                </a:cubicBezTo>
                <a:lnTo>
                  <a:pt x="48378" y="43396"/>
                </a:lnTo>
                <a:cubicBezTo>
                  <a:pt x="47927" y="42904"/>
                  <a:pt x="47489" y="42416"/>
                  <a:pt x="47062" y="41932"/>
                </a:cubicBezTo>
                <a:lnTo>
                  <a:pt x="47062" y="41932"/>
                </a:lnTo>
                <a:cubicBezTo>
                  <a:pt x="46260" y="41170"/>
                  <a:pt x="45448" y="40379"/>
                  <a:pt x="44626" y="39556"/>
                </a:cubicBezTo>
                <a:lnTo>
                  <a:pt x="44626" y="39556"/>
                </a:lnTo>
                <a:cubicBezTo>
                  <a:pt x="45943" y="40873"/>
                  <a:pt x="47182" y="42163"/>
                  <a:pt x="48346" y="43426"/>
                </a:cubicBezTo>
                <a:lnTo>
                  <a:pt x="48346" y="43426"/>
                </a:lnTo>
                <a:cubicBezTo>
                  <a:pt x="48295" y="43472"/>
                  <a:pt x="48244" y="43519"/>
                  <a:pt x="48194" y="43565"/>
                </a:cubicBezTo>
                <a:lnTo>
                  <a:pt x="48194" y="43565"/>
                </a:lnTo>
                <a:cubicBezTo>
                  <a:pt x="48244" y="43611"/>
                  <a:pt x="48295" y="43658"/>
                  <a:pt x="48346" y="43704"/>
                </a:cubicBezTo>
                <a:lnTo>
                  <a:pt x="48346" y="43704"/>
                </a:lnTo>
                <a:cubicBezTo>
                  <a:pt x="47182" y="44967"/>
                  <a:pt x="45943" y="46258"/>
                  <a:pt x="44625" y="47576"/>
                </a:cubicBezTo>
                <a:cubicBezTo>
                  <a:pt x="45446" y="46755"/>
                  <a:pt x="46256" y="45965"/>
                  <a:pt x="47055" y="45204"/>
                </a:cubicBezTo>
                <a:lnTo>
                  <a:pt x="47055" y="45204"/>
                </a:lnTo>
                <a:cubicBezTo>
                  <a:pt x="47485" y="44718"/>
                  <a:pt x="47925" y="44228"/>
                  <a:pt x="48378" y="43734"/>
                </a:cubicBezTo>
                <a:lnTo>
                  <a:pt x="48378" y="43734"/>
                </a:lnTo>
                <a:cubicBezTo>
                  <a:pt x="48419" y="43772"/>
                  <a:pt x="48461" y="43810"/>
                  <a:pt x="48503" y="43849"/>
                </a:cubicBezTo>
                <a:lnTo>
                  <a:pt x="48503" y="43849"/>
                </a:lnTo>
                <a:cubicBezTo>
                  <a:pt x="48545" y="43810"/>
                  <a:pt x="48587" y="43772"/>
                  <a:pt x="48628" y="43734"/>
                </a:cubicBezTo>
                <a:lnTo>
                  <a:pt x="48628" y="43734"/>
                </a:lnTo>
                <a:cubicBezTo>
                  <a:pt x="49083" y="44230"/>
                  <a:pt x="49526" y="44723"/>
                  <a:pt x="49957" y="45211"/>
                </a:cubicBezTo>
                <a:lnTo>
                  <a:pt x="49957" y="45211"/>
                </a:lnTo>
                <a:cubicBezTo>
                  <a:pt x="49468" y="44746"/>
                  <a:pt x="48984" y="44292"/>
                  <a:pt x="48503" y="43849"/>
                </a:cubicBezTo>
                <a:lnTo>
                  <a:pt x="48503" y="43849"/>
                </a:lnTo>
                <a:cubicBezTo>
                  <a:pt x="48024" y="44290"/>
                  <a:pt x="47542" y="44742"/>
                  <a:pt x="47055" y="45204"/>
                </a:cubicBezTo>
                <a:lnTo>
                  <a:pt x="47055" y="45204"/>
                </a:lnTo>
                <a:cubicBezTo>
                  <a:pt x="22380" y="73144"/>
                  <a:pt x="35446" y="87114"/>
                  <a:pt x="48511" y="87114"/>
                </a:cubicBezTo>
                <a:cubicBezTo>
                  <a:pt x="61574" y="87114"/>
                  <a:pt x="74635" y="73146"/>
                  <a:pt x="49957" y="45211"/>
                </a:cubicBezTo>
                <a:lnTo>
                  <a:pt x="49957" y="45211"/>
                </a:lnTo>
                <a:cubicBezTo>
                  <a:pt x="50754" y="45970"/>
                  <a:pt x="51562" y="46758"/>
                  <a:pt x="52380" y="47576"/>
                </a:cubicBezTo>
                <a:cubicBezTo>
                  <a:pt x="51062" y="46258"/>
                  <a:pt x="49823" y="44967"/>
                  <a:pt x="48660" y="43704"/>
                </a:cubicBezTo>
                <a:lnTo>
                  <a:pt x="48660" y="43704"/>
                </a:lnTo>
                <a:cubicBezTo>
                  <a:pt x="48711" y="43658"/>
                  <a:pt x="48762" y="43611"/>
                  <a:pt x="48812" y="43565"/>
                </a:cubicBezTo>
                <a:lnTo>
                  <a:pt x="48812" y="43565"/>
                </a:lnTo>
                <a:cubicBezTo>
                  <a:pt x="61036" y="54742"/>
                  <a:pt x="70676" y="58833"/>
                  <a:pt x="77734" y="58833"/>
                </a:cubicBezTo>
                <a:cubicBezTo>
                  <a:pt x="97020" y="58833"/>
                  <a:pt x="97022" y="28287"/>
                  <a:pt x="77741" y="28287"/>
                </a:cubicBezTo>
                <a:close/>
              </a:path>
            </a:pathLst>
          </a:custGeom>
          <a:solidFill>
            <a:schemeClr val="lt1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1995;p 2"/>
          <p:cNvGrpSpPr/>
          <p:nvPr/>
        </p:nvGrpSpPr>
        <p:grpSpPr>
          <a:xfrm>
            <a:off x="690480" y="1116360"/>
            <a:ext cx="7745760" cy="3207600"/>
            <a:chOff x="690480" y="1116360"/>
            <a:chExt cx="7745760" cy="3207600"/>
          </a:xfrm>
        </p:grpSpPr>
        <p:sp>
          <p:nvSpPr>
            <p:cNvPr id="816" name="Google Shape;1996;p 2"/>
            <p:cNvSpPr/>
            <p:nvPr/>
          </p:nvSpPr>
          <p:spPr>
            <a:xfrm>
              <a:off x="4398840" y="1116360"/>
              <a:ext cx="4037040" cy="312264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1997;p 2"/>
            <p:cNvSpPr/>
            <p:nvPr/>
          </p:nvSpPr>
          <p:spPr>
            <a:xfrm flipH="1" rot="10800000">
              <a:off x="690480" y="3636360"/>
              <a:ext cx="3954240" cy="33984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8" name="Google Shape;1998;p 2"/>
            <p:cNvSpPr/>
            <p:nvPr/>
          </p:nvSpPr>
          <p:spPr>
            <a:xfrm flipH="1" rot="10800000">
              <a:off x="690480" y="1116720"/>
              <a:ext cx="7745760" cy="2615040"/>
            </a:xfrm>
            <a:prstGeom prst="round1Rect">
              <a:avLst>
                <a:gd name="adj" fmla="val 16667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9" name="Google Shape;1999;p 2"/>
            <p:cNvSpPr/>
            <p:nvPr/>
          </p:nvSpPr>
          <p:spPr>
            <a:xfrm rot="10800000">
              <a:off x="690480" y="3976920"/>
              <a:ext cx="7745760" cy="34668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0" name="Google Shape;2000;p 2"/>
          <p:cNvSpPr/>
          <p:nvPr/>
        </p:nvSpPr>
        <p:spPr>
          <a:xfrm rot="16200000">
            <a:off x="5434920" y="-1883520"/>
            <a:ext cx="264960" cy="5726520"/>
          </a:xfrm>
          <a:prstGeom prst="round1Rect">
            <a:avLst>
              <a:gd name="adj" fmla="val 50000"/>
            </a:avLst>
          </a:prstGeom>
          <a:blipFill rotWithShape="0">
            <a:blip r:embed="rId1"/>
            <a:srcRect/>
            <a:stretch/>
          </a:blip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21" name="Google Shape;2001;p 2"/>
          <p:cNvGrpSpPr/>
          <p:nvPr/>
        </p:nvGrpSpPr>
        <p:grpSpPr>
          <a:xfrm>
            <a:off x="2052360" y="3734640"/>
            <a:ext cx="907200" cy="241200"/>
            <a:chOff x="2052360" y="3734640"/>
            <a:chExt cx="907200" cy="241200"/>
          </a:xfrm>
        </p:grpSpPr>
        <p:sp>
          <p:nvSpPr>
            <p:cNvPr id="822" name="Google Shape;2002;p 2"/>
            <p:cNvSpPr/>
            <p:nvPr/>
          </p:nvSpPr>
          <p:spPr>
            <a:xfrm flipV="1">
              <a:off x="205236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Google Shape;2003;p 2"/>
            <p:cNvSpPr/>
            <p:nvPr/>
          </p:nvSpPr>
          <p:spPr>
            <a:xfrm flipV="1">
              <a:off x="215784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2004;p 2"/>
            <p:cNvSpPr/>
            <p:nvPr/>
          </p:nvSpPr>
          <p:spPr>
            <a:xfrm flipV="1">
              <a:off x="226368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Google Shape;2005;p 2"/>
            <p:cNvSpPr/>
            <p:nvPr/>
          </p:nvSpPr>
          <p:spPr>
            <a:xfrm flipV="1">
              <a:off x="236952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Google Shape;2006;p 2"/>
            <p:cNvSpPr/>
            <p:nvPr/>
          </p:nvSpPr>
          <p:spPr>
            <a:xfrm flipV="1">
              <a:off x="247536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2007;p 2"/>
            <p:cNvSpPr/>
            <p:nvPr/>
          </p:nvSpPr>
          <p:spPr>
            <a:xfrm flipV="1">
              <a:off x="258120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2008;p 2"/>
            <p:cNvSpPr/>
            <p:nvPr/>
          </p:nvSpPr>
          <p:spPr>
            <a:xfrm flipV="1">
              <a:off x="2687040" y="3734640"/>
              <a:ext cx="272520" cy="241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9" name="Google Shape;2009;p 2"/>
          <p:cNvSpPr/>
          <p:nvPr/>
        </p:nvSpPr>
        <p:spPr>
          <a:xfrm flipH="1" rot="10800000">
            <a:off x="690120" y="1128240"/>
            <a:ext cx="680400" cy="2605320"/>
          </a:xfrm>
          <a:prstGeom prst="round1Rect">
            <a:avLst>
              <a:gd name="adj" fmla="val 50000"/>
            </a:avLst>
          </a:prstGeom>
          <a:blipFill rotWithShape="0">
            <a:blip r:embed="rId2"/>
            <a:srcRect/>
            <a:stretch/>
          </a:blip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0" name="Google Shape;2010;p 2"/>
          <p:cNvGrpSpPr/>
          <p:nvPr/>
        </p:nvGrpSpPr>
        <p:grpSpPr>
          <a:xfrm>
            <a:off x="866520" y="1523160"/>
            <a:ext cx="339840" cy="1811520"/>
            <a:chOff x="866520" y="1523160"/>
            <a:chExt cx="339840" cy="1811520"/>
          </a:xfrm>
        </p:grpSpPr>
        <p:grpSp>
          <p:nvGrpSpPr>
            <p:cNvPr id="831" name="Google Shape;2011;p 2"/>
            <p:cNvGrpSpPr/>
            <p:nvPr/>
          </p:nvGrpSpPr>
          <p:grpSpPr>
            <a:xfrm>
              <a:off x="968760" y="1918080"/>
              <a:ext cx="135360" cy="1135800"/>
              <a:chOff x="968760" y="1918080"/>
              <a:chExt cx="135360" cy="1135800"/>
            </a:xfrm>
          </p:grpSpPr>
          <p:grpSp>
            <p:nvGrpSpPr>
              <p:cNvPr id="832" name="Google Shape;2012;p 2"/>
              <p:cNvGrpSpPr/>
              <p:nvPr/>
            </p:nvGrpSpPr>
            <p:grpSpPr>
              <a:xfrm>
                <a:off x="1036440" y="2783520"/>
                <a:ext cx="360" cy="270360"/>
                <a:chOff x="1036440" y="2783520"/>
                <a:chExt cx="360" cy="270360"/>
              </a:xfrm>
            </p:grpSpPr>
            <p:sp>
              <p:nvSpPr>
                <p:cNvPr id="833" name="Google Shape;2013;p 2"/>
                <p:cNvSpPr/>
                <p:nvPr/>
              </p:nvSpPr>
              <p:spPr>
                <a:xfrm rot="10800000">
                  <a:off x="1036440" y="2783520"/>
                  <a:ext cx="360" cy="270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34" name="Google Shape;2014;p 2"/>
                <p:cNvSpPr/>
                <p:nvPr/>
              </p:nvSpPr>
              <p:spPr>
                <a:xfrm rot="10800000">
                  <a:off x="1036440" y="2783520"/>
                  <a:ext cx="360" cy="270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35" name="Google Shape;2015;p 2"/>
              <p:cNvGrpSpPr/>
              <p:nvPr/>
            </p:nvGrpSpPr>
            <p:grpSpPr>
              <a:xfrm>
                <a:off x="968760" y="2390760"/>
                <a:ext cx="135360" cy="190800"/>
                <a:chOff x="968760" y="2390760"/>
                <a:chExt cx="135360" cy="190800"/>
              </a:xfrm>
            </p:grpSpPr>
            <p:grpSp>
              <p:nvGrpSpPr>
                <p:cNvPr id="836" name="Google Shape;2016;p 2"/>
                <p:cNvGrpSpPr/>
                <p:nvPr/>
              </p:nvGrpSpPr>
              <p:grpSpPr>
                <a:xfrm>
                  <a:off x="1036440" y="2390760"/>
                  <a:ext cx="360" cy="190800"/>
                  <a:chOff x="1036440" y="2390760"/>
                  <a:chExt cx="360" cy="190800"/>
                </a:xfrm>
              </p:grpSpPr>
              <p:sp>
                <p:nvSpPr>
                  <p:cNvPr id="837" name="Google Shape;2017;p 2"/>
                  <p:cNvSpPr/>
                  <p:nvPr/>
                </p:nvSpPr>
                <p:spPr>
                  <a:xfrm rot="10800000">
                    <a:off x="1036440" y="2390760"/>
                    <a:ext cx="360" cy="1908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38" name="Google Shape;2018;p 2"/>
                  <p:cNvSpPr/>
                  <p:nvPr/>
                </p:nvSpPr>
                <p:spPr>
                  <a:xfrm rot="10800000">
                    <a:off x="1036440" y="2390760"/>
                    <a:ext cx="360" cy="1908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39" name="Google Shape;2019;p 2"/>
                <p:cNvGrpSpPr/>
                <p:nvPr/>
              </p:nvGrpSpPr>
              <p:grpSpPr>
                <a:xfrm>
                  <a:off x="968760" y="2418480"/>
                  <a:ext cx="135360" cy="135000"/>
                  <a:chOff x="968760" y="2418480"/>
                  <a:chExt cx="135360" cy="135000"/>
                </a:xfrm>
              </p:grpSpPr>
              <p:sp>
                <p:nvSpPr>
                  <p:cNvPr id="840" name="Google Shape;2020;p 2"/>
                  <p:cNvSpPr/>
                  <p:nvPr/>
                </p:nvSpPr>
                <p:spPr>
                  <a:xfrm rot="13500000">
                    <a:off x="1036080" y="2390400"/>
                    <a:ext cx="360" cy="1908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41" name="Google Shape;2021;p 2"/>
                  <p:cNvSpPr/>
                  <p:nvPr/>
                </p:nvSpPr>
                <p:spPr>
                  <a:xfrm rot="13500000">
                    <a:off x="1036080" y="2390400"/>
                    <a:ext cx="360" cy="1908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842" name="Google Shape;2022;p 2"/>
              <p:cNvGrpSpPr/>
              <p:nvPr/>
            </p:nvGrpSpPr>
            <p:grpSpPr>
              <a:xfrm>
                <a:off x="1036440" y="1918080"/>
                <a:ext cx="360" cy="270360"/>
                <a:chOff x="1036440" y="1918080"/>
                <a:chExt cx="360" cy="270360"/>
              </a:xfrm>
            </p:grpSpPr>
            <p:sp>
              <p:nvSpPr>
                <p:cNvPr id="843" name="Google Shape;2023;p 2"/>
                <p:cNvSpPr/>
                <p:nvPr/>
              </p:nvSpPr>
              <p:spPr>
                <a:xfrm rot="10800000">
                  <a:off x="1036440" y="1918080"/>
                  <a:ext cx="360" cy="270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4" name="Google Shape;2024;p 2"/>
                <p:cNvSpPr/>
                <p:nvPr/>
              </p:nvSpPr>
              <p:spPr>
                <a:xfrm rot="10800000">
                  <a:off x="1036440" y="1918080"/>
                  <a:ext cx="360" cy="2703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845" name="Google Shape;2025;p 2"/>
            <p:cNvSpPr/>
            <p:nvPr/>
          </p:nvSpPr>
          <p:spPr>
            <a:xfrm rot="5400000">
              <a:off x="866520" y="2316240"/>
              <a:ext cx="339840" cy="339840"/>
            </a:xfrm>
            <a:prstGeom prst="ellipse">
              <a:avLst/>
            </a:pr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846" name="Google Shape;2026;p 2"/>
            <p:cNvGrpSpPr/>
            <p:nvPr/>
          </p:nvGrpSpPr>
          <p:grpSpPr>
            <a:xfrm>
              <a:off x="949680" y="1523160"/>
              <a:ext cx="174600" cy="174600"/>
              <a:chOff x="949680" y="1523160"/>
              <a:chExt cx="174600" cy="174600"/>
            </a:xfrm>
          </p:grpSpPr>
          <p:sp>
            <p:nvSpPr>
              <p:cNvPr id="847" name="Google Shape;2027;p 2"/>
              <p:cNvSpPr/>
              <p:nvPr/>
            </p:nvSpPr>
            <p:spPr>
              <a:xfrm rot="5400000">
                <a:off x="949680" y="1523160"/>
                <a:ext cx="174600" cy="174600"/>
              </a:xfrm>
              <a:prstGeom prst="ellipse">
                <a:avLst/>
              </a:pr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8" name="Google Shape;2028;p 2"/>
              <p:cNvSpPr/>
              <p:nvPr/>
            </p:nvSpPr>
            <p:spPr>
              <a:xfrm rot="5400000">
                <a:off x="949680" y="1523160"/>
                <a:ext cx="174600" cy="174600"/>
              </a:xfrm>
              <a:prstGeom prst="pie">
                <a:avLst>
                  <a:gd name="adj1" fmla="val 5448044"/>
                  <a:gd name="adj2" fmla="val 16200000"/>
                </a:avLst>
              </a:prstGeom>
              <a:solidFill>
                <a:schemeClr val="lt1"/>
              </a:solidFill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49" name="Google Shape;2029;p 2"/>
            <p:cNvGrpSpPr/>
            <p:nvPr/>
          </p:nvGrpSpPr>
          <p:grpSpPr>
            <a:xfrm>
              <a:off x="949680" y="3160080"/>
              <a:ext cx="174600" cy="174600"/>
              <a:chOff x="949680" y="3160080"/>
              <a:chExt cx="174600" cy="174600"/>
            </a:xfrm>
          </p:grpSpPr>
          <p:sp>
            <p:nvSpPr>
              <p:cNvPr id="850" name="Google Shape;2030;p 2"/>
              <p:cNvSpPr/>
              <p:nvPr/>
            </p:nvSpPr>
            <p:spPr>
              <a:xfrm rot="5400000">
                <a:off x="949680" y="3160080"/>
                <a:ext cx="174600" cy="174600"/>
              </a:xfrm>
              <a:prstGeom prst="ellipse">
                <a:avLst/>
              </a:pr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Google Shape;2031;p 2"/>
              <p:cNvSpPr/>
              <p:nvPr/>
            </p:nvSpPr>
            <p:spPr>
              <a:xfrm rot="5400000">
                <a:off x="949680" y="3160080"/>
                <a:ext cx="174600" cy="174600"/>
              </a:xfrm>
              <a:prstGeom prst="pie">
                <a:avLst>
                  <a:gd name="adj1" fmla="val 5448044"/>
                  <a:gd name="adj2" fmla="val 16200000"/>
                </a:avLst>
              </a:prstGeom>
              <a:solidFill>
                <a:schemeClr val="lt1"/>
              </a:solidFill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52" name="Google Shape;2032;p 2"/>
          <p:cNvGrpSpPr/>
          <p:nvPr/>
        </p:nvGrpSpPr>
        <p:grpSpPr>
          <a:xfrm>
            <a:off x="5029560" y="1238400"/>
            <a:ext cx="3240000" cy="1036080"/>
            <a:chOff x="5029560" y="1238400"/>
            <a:chExt cx="3240000" cy="1036080"/>
          </a:xfrm>
        </p:grpSpPr>
        <p:grpSp>
          <p:nvGrpSpPr>
            <p:cNvPr id="853" name="Google Shape;2033;p 2"/>
            <p:cNvGrpSpPr/>
            <p:nvPr/>
          </p:nvGrpSpPr>
          <p:grpSpPr>
            <a:xfrm>
              <a:off x="5428440" y="1266840"/>
              <a:ext cx="2841120" cy="534600"/>
              <a:chOff x="5428440" y="1266840"/>
              <a:chExt cx="2841120" cy="534600"/>
            </a:xfrm>
          </p:grpSpPr>
          <p:sp>
            <p:nvSpPr>
              <p:cNvPr id="854" name="Google Shape;2034;p 2"/>
              <p:cNvSpPr/>
              <p:nvPr/>
            </p:nvSpPr>
            <p:spPr>
              <a:xfrm rot="5400000">
                <a:off x="7975800" y="1539000"/>
                <a:ext cx="5245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Google Shape;2035;p 2"/>
              <p:cNvSpPr/>
              <p:nvPr/>
            </p:nvSpPr>
            <p:spPr>
              <a:xfrm rot="10800000">
                <a:off x="5428440" y="1266480"/>
                <a:ext cx="28411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  <a:head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56" name="Google Shape;2036;p 2"/>
            <p:cNvGrpSpPr/>
            <p:nvPr/>
          </p:nvGrpSpPr>
          <p:grpSpPr>
            <a:xfrm>
              <a:off x="5029560" y="1238400"/>
              <a:ext cx="472680" cy="56520"/>
              <a:chOff x="5029560" y="1238400"/>
              <a:chExt cx="472680" cy="56520"/>
            </a:xfrm>
          </p:grpSpPr>
          <p:grpSp>
            <p:nvGrpSpPr>
              <p:cNvPr id="857" name="Google Shape;2037;p 2"/>
              <p:cNvGrpSpPr/>
              <p:nvPr/>
            </p:nvGrpSpPr>
            <p:grpSpPr>
              <a:xfrm>
                <a:off x="5389920" y="1266480"/>
                <a:ext cx="112320" cy="360"/>
                <a:chOff x="5389920" y="1266480"/>
                <a:chExt cx="112320" cy="360"/>
              </a:xfrm>
            </p:grpSpPr>
            <p:sp>
              <p:nvSpPr>
                <p:cNvPr id="858" name="Google Shape;2038;p 2"/>
                <p:cNvSpPr/>
                <p:nvPr/>
              </p:nvSpPr>
              <p:spPr>
                <a:xfrm rot="5400000">
                  <a:off x="5445720" y="12103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9" name="Google Shape;2039;p 2"/>
                <p:cNvSpPr/>
                <p:nvPr/>
              </p:nvSpPr>
              <p:spPr>
                <a:xfrm rot="5400000">
                  <a:off x="5445720" y="12103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60" name="Google Shape;2040;p 2"/>
              <p:cNvGrpSpPr/>
              <p:nvPr/>
            </p:nvGrpSpPr>
            <p:grpSpPr>
              <a:xfrm>
                <a:off x="5226480" y="1238400"/>
                <a:ext cx="79200" cy="56520"/>
                <a:chOff x="5226480" y="1238400"/>
                <a:chExt cx="79200" cy="56520"/>
              </a:xfrm>
            </p:grpSpPr>
            <p:grpSp>
              <p:nvGrpSpPr>
                <p:cNvPr id="861" name="Google Shape;2041;p 2"/>
                <p:cNvGrpSpPr/>
                <p:nvPr/>
              </p:nvGrpSpPr>
              <p:grpSpPr>
                <a:xfrm>
                  <a:off x="5226480" y="1266480"/>
                  <a:ext cx="79200" cy="360"/>
                  <a:chOff x="5226480" y="1266480"/>
                  <a:chExt cx="79200" cy="360"/>
                </a:xfrm>
              </p:grpSpPr>
              <p:sp>
                <p:nvSpPr>
                  <p:cNvPr id="862" name="Google Shape;2042;p 2"/>
                  <p:cNvSpPr/>
                  <p:nvPr/>
                </p:nvSpPr>
                <p:spPr>
                  <a:xfrm rot="5400000">
                    <a:off x="5265720" y="122688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3" name="Google Shape;2043;p 2"/>
                  <p:cNvSpPr/>
                  <p:nvPr/>
                </p:nvSpPr>
                <p:spPr>
                  <a:xfrm rot="5400000">
                    <a:off x="5265720" y="122688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64" name="Google Shape;2044;p 2"/>
                <p:cNvGrpSpPr/>
                <p:nvPr/>
              </p:nvGrpSpPr>
              <p:grpSpPr>
                <a:xfrm>
                  <a:off x="5237640" y="1238400"/>
                  <a:ext cx="56160" cy="56520"/>
                  <a:chOff x="5237640" y="1238400"/>
                  <a:chExt cx="56160" cy="56520"/>
                </a:xfrm>
              </p:grpSpPr>
              <p:sp>
                <p:nvSpPr>
                  <p:cNvPr id="865" name="Google Shape;2045;p 2"/>
                  <p:cNvSpPr/>
                  <p:nvPr/>
                </p:nvSpPr>
                <p:spPr>
                  <a:xfrm rot="8100000">
                    <a:off x="5265360" y="122688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66" name="Google Shape;2046;p 2"/>
                  <p:cNvSpPr/>
                  <p:nvPr/>
                </p:nvSpPr>
                <p:spPr>
                  <a:xfrm rot="8100000">
                    <a:off x="5265360" y="122688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867" name="Google Shape;2047;p 2"/>
              <p:cNvGrpSpPr/>
              <p:nvPr/>
            </p:nvGrpSpPr>
            <p:grpSpPr>
              <a:xfrm>
                <a:off x="5029560" y="1266480"/>
                <a:ext cx="112320" cy="360"/>
                <a:chOff x="5029560" y="1266480"/>
                <a:chExt cx="112320" cy="360"/>
              </a:xfrm>
            </p:grpSpPr>
            <p:sp>
              <p:nvSpPr>
                <p:cNvPr id="868" name="Google Shape;2048;p 2"/>
                <p:cNvSpPr/>
                <p:nvPr/>
              </p:nvSpPr>
              <p:spPr>
                <a:xfrm rot="5400000">
                  <a:off x="5085360" y="12103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69" name="Google Shape;2049;p 2"/>
                <p:cNvSpPr/>
                <p:nvPr/>
              </p:nvSpPr>
              <p:spPr>
                <a:xfrm rot="5400000">
                  <a:off x="5085360" y="121032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870" name="Google Shape;2050;p 2"/>
            <p:cNvGrpSpPr/>
            <p:nvPr/>
          </p:nvGrpSpPr>
          <p:grpSpPr>
            <a:xfrm>
              <a:off x="8209080" y="1801800"/>
              <a:ext cx="56160" cy="472680"/>
              <a:chOff x="8209080" y="1801800"/>
              <a:chExt cx="56160" cy="472680"/>
            </a:xfrm>
          </p:grpSpPr>
          <p:grpSp>
            <p:nvGrpSpPr>
              <p:cNvPr id="871" name="Google Shape;2051;p 2"/>
              <p:cNvGrpSpPr/>
              <p:nvPr/>
            </p:nvGrpSpPr>
            <p:grpSpPr>
              <a:xfrm>
                <a:off x="8237160" y="1801800"/>
                <a:ext cx="360" cy="112320"/>
                <a:chOff x="8237160" y="1801800"/>
                <a:chExt cx="360" cy="112320"/>
              </a:xfrm>
            </p:grpSpPr>
            <p:sp>
              <p:nvSpPr>
                <p:cNvPr id="872" name="Google Shape;2052;p 2"/>
                <p:cNvSpPr/>
                <p:nvPr/>
              </p:nvSpPr>
              <p:spPr>
                <a:xfrm flipH="1">
                  <a:off x="8236800" y="180180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3" name="Google Shape;2053;p 2"/>
                <p:cNvSpPr/>
                <p:nvPr/>
              </p:nvSpPr>
              <p:spPr>
                <a:xfrm flipH="1">
                  <a:off x="8236800" y="180180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874" name="Google Shape;2054;p 2"/>
              <p:cNvGrpSpPr/>
              <p:nvPr/>
            </p:nvGrpSpPr>
            <p:grpSpPr>
              <a:xfrm>
                <a:off x="8209080" y="1998360"/>
                <a:ext cx="56160" cy="79200"/>
                <a:chOff x="8209080" y="1998360"/>
                <a:chExt cx="56160" cy="79200"/>
              </a:xfrm>
            </p:grpSpPr>
            <p:grpSp>
              <p:nvGrpSpPr>
                <p:cNvPr id="875" name="Google Shape;2055;p 2"/>
                <p:cNvGrpSpPr/>
                <p:nvPr/>
              </p:nvGrpSpPr>
              <p:grpSpPr>
                <a:xfrm>
                  <a:off x="8237160" y="1998360"/>
                  <a:ext cx="360" cy="79200"/>
                  <a:chOff x="8237160" y="1998360"/>
                  <a:chExt cx="360" cy="79200"/>
                </a:xfrm>
              </p:grpSpPr>
              <p:sp>
                <p:nvSpPr>
                  <p:cNvPr id="876" name="Google Shape;2056;p 2"/>
                  <p:cNvSpPr/>
                  <p:nvPr/>
                </p:nvSpPr>
                <p:spPr>
                  <a:xfrm flipH="1">
                    <a:off x="8236800" y="1998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77" name="Google Shape;2057;p 2"/>
                  <p:cNvSpPr/>
                  <p:nvPr/>
                </p:nvSpPr>
                <p:spPr>
                  <a:xfrm flipH="1">
                    <a:off x="8236800" y="1998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878" name="Google Shape;2058;p 2"/>
                <p:cNvGrpSpPr/>
                <p:nvPr/>
              </p:nvGrpSpPr>
              <p:grpSpPr>
                <a:xfrm>
                  <a:off x="8209080" y="2010240"/>
                  <a:ext cx="56160" cy="56520"/>
                  <a:chOff x="8209080" y="2010240"/>
                  <a:chExt cx="56160" cy="56520"/>
                </a:xfrm>
              </p:grpSpPr>
              <p:sp>
                <p:nvSpPr>
                  <p:cNvPr id="879" name="Google Shape;2059;p 2"/>
                  <p:cNvSpPr/>
                  <p:nvPr/>
                </p:nvSpPr>
                <p:spPr>
                  <a:xfrm flipV="1" rot="8100000">
                    <a:off x="8236800" y="1998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880" name="Google Shape;2060;p 2"/>
                  <p:cNvSpPr/>
                  <p:nvPr/>
                </p:nvSpPr>
                <p:spPr>
                  <a:xfrm flipV="1" rot="8100000">
                    <a:off x="8236800" y="1998360"/>
                    <a:ext cx="360" cy="79200"/>
                  </a:xfrm>
                  <a:custGeom>
                    <a:avLst/>
                    <a:gdLst/>
                    <a:ah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noFill/>
                  <a:ln w="9525">
                    <a:solidFill>
                      <a:srgbClr val="f3f3f3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881" name="Google Shape;2061;p 2"/>
              <p:cNvGrpSpPr/>
              <p:nvPr/>
            </p:nvGrpSpPr>
            <p:grpSpPr>
              <a:xfrm>
                <a:off x="8237160" y="2162160"/>
                <a:ext cx="360" cy="112320"/>
                <a:chOff x="8237160" y="2162160"/>
                <a:chExt cx="360" cy="112320"/>
              </a:xfrm>
            </p:grpSpPr>
            <p:sp>
              <p:nvSpPr>
                <p:cNvPr id="882" name="Google Shape;2062;p 2"/>
                <p:cNvSpPr/>
                <p:nvPr/>
              </p:nvSpPr>
              <p:spPr>
                <a:xfrm flipH="1">
                  <a:off x="8236800" y="21621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3" name="Google Shape;2063;p 2"/>
                <p:cNvSpPr/>
                <p:nvPr/>
              </p:nvSpPr>
              <p:spPr>
                <a:xfrm flipH="1">
                  <a:off x="8236800" y="2162160"/>
                  <a:ext cx="360" cy="11232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</p:grpSp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1671480" y="1159560"/>
            <a:ext cx="6764760" cy="2529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" sz="4400" spc="-1" strike="noStrike">
                <a:solidFill>
                  <a:srgbClr val="f3f3f3"/>
                </a:solidFill>
                <a:latin typeface="Consolas"/>
                <a:ea typeface="Iceland"/>
              </a:rPr>
              <a:t>Thanks!</a:t>
            </a:r>
            <a:endParaRPr b="0" lang="en-IE" sz="4400" spc="-1" strike="noStrike">
              <a:solidFill>
                <a:srgbClr val="000000"/>
              </a:solidFill>
              <a:latin typeface="Consolas"/>
            </a:endParaRPr>
          </a:p>
        </p:txBody>
      </p:sp>
      <p:grpSp>
        <p:nvGrpSpPr>
          <p:cNvPr id="885" name="Google Shape;2066;p 2"/>
          <p:cNvGrpSpPr/>
          <p:nvPr/>
        </p:nvGrpSpPr>
        <p:grpSpPr>
          <a:xfrm>
            <a:off x="4788360" y="3964320"/>
            <a:ext cx="2289600" cy="393120"/>
            <a:chOff x="4788360" y="3964320"/>
            <a:chExt cx="2289600" cy="393120"/>
          </a:xfrm>
        </p:grpSpPr>
        <p:sp>
          <p:nvSpPr>
            <p:cNvPr id="886" name="Google Shape;2067;p 2"/>
            <p:cNvSpPr/>
            <p:nvPr/>
          </p:nvSpPr>
          <p:spPr>
            <a:xfrm rot="5400000">
              <a:off x="5886000" y="3062880"/>
              <a:ext cx="360" cy="2196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3f3f3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2068;p 2"/>
            <p:cNvSpPr/>
            <p:nvPr/>
          </p:nvSpPr>
          <p:spPr>
            <a:xfrm rot="16200000">
              <a:off x="6881040" y="3964320"/>
              <a:ext cx="196560" cy="196560"/>
            </a:xfrm>
            <a:prstGeom prst="arc">
              <a:avLst>
                <a:gd name="adj1" fmla="val 10755229"/>
                <a:gd name="adj2" fmla="val 16242618"/>
              </a:avLst>
            </a:pr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Google Shape;2069;p 2"/>
            <p:cNvSpPr/>
            <p:nvPr/>
          </p:nvSpPr>
          <p:spPr>
            <a:xfrm flipH="1" rot="16200000">
              <a:off x="6881400" y="4160880"/>
              <a:ext cx="196560" cy="196560"/>
            </a:xfrm>
            <a:prstGeom prst="arc">
              <a:avLst>
                <a:gd name="adj1" fmla="val 10755229"/>
                <a:gd name="adj2" fmla="val 16242618"/>
              </a:avLst>
            </a:prstGeom>
            <a:noFill/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9" name="Google Shape;2070;p 2"/>
          <p:cNvSpPr/>
          <p:nvPr/>
        </p:nvSpPr>
        <p:spPr>
          <a:xfrm>
            <a:off x="8155080" y="4068720"/>
            <a:ext cx="204480" cy="183600"/>
          </a:xfrm>
          <a:custGeom>
            <a:avLst/>
            <a:gdLst/>
            <a:ahLst/>
            <a:rect l="l" t="t" r="r" b="b"/>
            <a:pathLst>
              <a:path w="97022" h="87114">
                <a:moveTo>
                  <a:pt x="48511" y="1"/>
                </a:moveTo>
                <a:cubicBezTo>
                  <a:pt x="35445" y="1"/>
                  <a:pt x="22377" y="13978"/>
                  <a:pt x="47062" y="41932"/>
                </a:cubicBezTo>
                <a:lnTo>
                  <a:pt x="47062" y="41932"/>
                </a:lnTo>
                <a:cubicBezTo>
                  <a:pt x="47546" y="42393"/>
                  <a:pt x="48026" y="42842"/>
                  <a:pt x="48503" y="43281"/>
                </a:cubicBezTo>
                <a:lnTo>
                  <a:pt x="48503" y="43281"/>
                </a:lnTo>
                <a:cubicBezTo>
                  <a:pt x="48982" y="42840"/>
                  <a:pt x="49464" y="42388"/>
                  <a:pt x="49951" y="41925"/>
                </a:cubicBezTo>
                <a:lnTo>
                  <a:pt x="49951" y="41925"/>
                </a:lnTo>
                <a:cubicBezTo>
                  <a:pt x="74637" y="13976"/>
                  <a:pt x="61575" y="1"/>
                  <a:pt x="48511" y="1"/>
                </a:cubicBezTo>
                <a:close/>
                <a:moveTo>
                  <a:pt x="19275" y="28287"/>
                </a:moveTo>
                <a:cubicBezTo>
                  <a:pt x="1" y="28287"/>
                  <a:pt x="3" y="58833"/>
                  <a:pt x="19282" y="58833"/>
                </a:cubicBezTo>
                <a:cubicBezTo>
                  <a:pt x="26337" y="58833"/>
                  <a:pt x="35974" y="54742"/>
                  <a:pt x="48194" y="43565"/>
                </a:cubicBezTo>
                <a:lnTo>
                  <a:pt x="48194" y="43565"/>
                </a:lnTo>
                <a:cubicBezTo>
                  <a:pt x="35971" y="32380"/>
                  <a:pt x="26331" y="28287"/>
                  <a:pt x="19275" y="28287"/>
                </a:cubicBezTo>
                <a:close/>
                <a:moveTo>
                  <a:pt x="77741" y="28287"/>
                </a:moveTo>
                <a:cubicBezTo>
                  <a:pt x="70682" y="28287"/>
                  <a:pt x="61039" y="32380"/>
                  <a:pt x="48812" y="43565"/>
                </a:cubicBezTo>
                <a:cubicBezTo>
                  <a:pt x="48762" y="43519"/>
                  <a:pt x="48711" y="43472"/>
                  <a:pt x="48660" y="43426"/>
                </a:cubicBezTo>
                <a:lnTo>
                  <a:pt x="48660" y="43426"/>
                </a:lnTo>
                <a:cubicBezTo>
                  <a:pt x="49823" y="42163"/>
                  <a:pt x="51062" y="40873"/>
                  <a:pt x="52379" y="39556"/>
                </a:cubicBezTo>
                <a:lnTo>
                  <a:pt x="52379" y="39556"/>
                </a:lnTo>
                <a:cubicBezTo>
                  <a:pt x="51559" y="40376"/>
                  <a:pt x="50749" y="41166"/>
                  <a:pt x="49951" y="41925"/>
                </a:cubicBezTo>
                <a:lnTo>
                  <a:pt x="49951" y="41925"/>
                </a:lnTo>
                <a:cubicBezTo>
                  <a:pt x="49521" y="42411"/>
                  <a:pt x="49081" y="42902"/>
                  <a:pt x="48628" y="43396"/>
                </a:cubicBezTo>
                <a:lnTo>
                  <a:pt x="48628" y="43396"/>
                </a:lnTo>
                <a:cubicBezTo>
                  <a:pt x="48587" y="43358"/>
                  <a:pt x="48545" y="43319"/>
                  <a:pt x="48503" y="43281"/>
                </a:cubicBezTo>
                <a:lnTo>
                  <a:pt x="48503" y="43281"/>
                </a:lnTo>
                <a:cubicBezTo>
                  <a:pt x="48461" y="43319"/>
                  <a:pt x="48419" y="43358"/>
                  <a:pt x="48378" y="43396"/>
                </a:cubicBezTo>
                <a:lnTo>
                  <a:pt x="48378" y="43396"/>
                </a:lnTo>
                <a:cubicBezTo>
                  <a:pt x="47927" y="42904"/>
                  <a:pt x="47489" y="42416"/>
                  <a:pt x="47062" y="41932"/>
                </a:cubicBezTo>
                <a:lnTo>
                  <a:pt x="47062" y="41932"/>
                </a:lnTo>
                <a:cubicBezTo>
                  <a:pt x="46260" y="41170"/>
                  <a:pt x="45448" y="40379"/>
                  <a:pt x="44626" y="39556"/>
                </a:cubicBezTo>
                <a:lnTo>
                  <a:pt x="44626" y="39556"/>
                </a:lnTo>
                <a:cubicBezTo>
                  <a:pt x="45943" y="40873"/>
                  <a:pt x="47182" y="42163"/>
                  <a:pt x="48346" y="43426"/>
                </a:cubicBezTo>
                <a:lnTo>
                  <a:pt x="48346" y="43426"/>
                </a:lnTo>
                <a:cubicBezTo>
                  <a:pt x="48295" y="43472"/>
                  <a:pt x="48244" y="43519"/>
                  <a:pt x="48194" y="43565"/>
                </a:cubicBezTo>
                <a:lnTo>
                  <a:pt x="48194" y="43565"/>
                </a:lnTo>
                <a:cubicBezTo>
                  <a:pt x="48244" y="43611"/>
                  <a:pt x="48295" y="43658"/>
                  <a:pt x="48346" y="43704"/>
                </a:cubicBezTo>
                <a:lnTo>
                  <a:pt x="48346" y="43704"/>
                </a:lnTo>
                <a:cubicBezTo>
                  <a:pt x="47182" y="44967"/>
                  <a:pt x="45943" y="46258"/>
                  <a:pt x="44625" y="47576"/>
                </a:cubicBezTo>
                <a:cubicBezTo>
                  <a:pt x="45446" y="46755"/>
                  <a:pt x="46256" y="45965"/>
                  <a:pt x="47055" y="45204"/>
                </a:cubicBezTo>
                <a:lnTo>
                  <a:pt x="47055" y="45204"/>
                </a:lnTo>
                <a:cubicBezTo>
                  <a:pt x="47485" y="44718"/>
                  <a:pt x="47925" y="44228"/>
                  <a:pt x="48378" y="43734"/>
                </a:cubicBezTo>
                <a:lnTo>
                  <a:pt x="48378" y="43734"/>
                </a:lnTo>
                <a:cubicBezTo>
                  <a:pt x="48419" y="43772"/>
                  <a:pt x="48461" y="43810"/>
                  <a:pt x="48503" y="43849"/>
                </a:cubicBezTo>
                <a:lnTo>
                  <a:pt x="48503" y="43849"/>
                </a:lnTo>
                <a:cubicBezTo>
                  <a:pt x="48545" y="43810"/>
                  <a:pt x="48587" y="43772"/>
                  <a:pt x="48628" y="43734"/>
                </a:cubicBezTo>
                <a:lnTo>
                  <a:pt x="48628" y="43734"/>
                </a:lnTo>
                <a:cubicBezTo>
                  <a:pt x="49083" y="44230"/>
                  <a:pt x="49526" y="44723"/>
                  <a:pt x="49957" y="45211"/>
                </a:cubicBezTo>
                <a:lnTo>
                  <a:pt x="49957" y="45211"/>
                </a:lnTo>
                <a:cubicBezTo>
                  <a:pt x="49468" y="44746"/>
                  <a:pt x="48984" y="44292"/>
                  <a:pt x="48503" y="43849"/>
                </a:cubicBezTo>
                <a:lnTo>
                  <a:pt x="48503" y="43849"/>
                </a:lnTo>
                <a:cubicBezTo>
                  <a:pt x="48024" y="44290"/>
                  <a:pt x="47542" y="44742"/>
                  <a:pt x="47055" y="45204"/>
                </a:cubicBezTo>
                <a:lnTo>
                  <a:pt x="47055" y="45204"/>
                </a:lnTo>
                <a:cubicBezTo>
                  <a:pt x="22380" y="73144"/>
                  <a:pt x="35446" y="87114"/>
                  <a:pt x="48511" y="87114"/>
                </a:cubicBezTo>
                <a:cubicBezTo>
                  <a:pt x="61574" y="87114"/>
                  <a:pt x="74635" y="73146"/>
                  <a:pt x="49957" y="45211"/>
                </a:cubicBezTo>
                <a:lnTo>
                  <a:pt x="49957" y="45211"/>
                </a:lnTo>
                <a:cubicBezTo>
                  <a:pt x="50754" y="45970"/>
                  <a:pt x="51562" y="46758"/>
                  <a:pt x="52380" y="47576"/>
                </a:cubicBezTo>
                <a:cubicBezTo>
                  <a:pt x="51062" y="46258"/>
                  <a:pt x="49823" y="44967"/>
                  <a:pt x="48660" y="43704"/>
                </a:cubicBezTo>
                <a:lnTo>
                  <a:pt x="48660" y="43704"/>
                </a:lnTo>
                <a:cubicBezTo>
                  <a:pt x="48711" y="43658"/>
                  <a:pt x="48762" y="43611"/>
                  <a:pt x="48812" y="43565"/>
                </a:cubicBezTo>
                <a:lnTo>
                  <a:pt x="48812" y="43565"/>
                </a:lnTo>
                <a:cubicBezTo>
                  <a:pt x="61036" y="54742"/>
                  <a:pt x="70676" y="58833"/>
                  <a:pt x="77734" y="58833"/>
                </a:cubicBezTo>
                <a:cubicBezTo>
                  <a:pt x="97020" y="58833"/>
                  <a:pt x="97022" y="28287"/>
                  <a:pt x="77741" y="28287"/>
                </a:cubicBezTo>
                <a:close/>
              </a:path>
            </a:pathLst>
          </a:custGeom>
          <a:solidFill>
            <a:schemeClr val="lt1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808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1015;p35"/>
          <p:cNvSpPr/>
          <p:nvPr/>
        </p:nvSpPr>
        <p:spPr>
          <a:xfrm>
            <a:off x="815760" y="1085040"/>
            <a:ext cx="6387840" cy="48456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f3f3f3"/>
                </a:solidFill>
                <a:latin typeface="Consolas"/>
                <a:ea typeface="Iceland"/>
              </a:rPr>
              <a:t>AGENDA</a:t>
            </a:r>
            <a:endParaRPr b="0" lang="en-IE" sz="4200" spc="-1" strike="noStrike">
              <a:solidFill>
                <a:srgbClr val="000000"/>
              </a:solidFill>
              <a:latin typeface="FreeMono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title"/>
          </p:nvPr>
        </p:nvSpPr>
        <p:spPr>
          <a:xfrm>
            <a:off x="805320" y="1109520"/>
            <a:ext cx="5494680" cy="4071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pc="-1" strike="noStrike">
                <a:solidFill>
                  <a:srgbClr val="080808"/>
                </a:solidFill>
                <a:latin typeface="Consolas"/>
                <a:ea typeface="Iceland"/>
              </a:rPr>
              <a:t>AWS Container Scanning Tools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title"/>
          </p:nvPr>
        </p:nvSpPr>
        <p:spPr>
          <a:xfrm rot="16200000">
            <a:off x="374760" y="1170720"/>
            <a:ext cx="527400" cy="33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3f3f3"/>
                </a:solidFill>
                <a:latin typeface="Consolas"/>
                <a:ea typeface="Iceland"/>
              </a:rPr>
              <a:t>01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title"/>
          </p:nvPr>
        </p:nvSpPr>
        <p:spPr>
          <a:xfrm rot="16200000">
            <a:off x="369720" y="1889280"/>
            <a:ext cx="527400" cy="33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3f3f3"/>
                </a:solidFill>
                <a:latin typeface="Consolas"/>
                <a:ea typeface="Iceland"/>
              </a:rPr>
              <a:t>02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 type="title"/>
          </p:nvPr>
        </p:nvSpPr>
        <p:spPr>
          <a:xfrm rot="16200000">
            <a:off x="339840" y="2525040"/>
            <a:ext cx="527400" cy="33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3f3f3"/>
                </a:solidFill>
                <a:latin typeface="Consolas"/>
                <a:ea typeface="Iceland"/>
              </a:rPr>
              <a:t>03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61" name="PlaceHolder 6"/>
          <p:cNvSpPr>
            <a:spLocks noGrp="1"/>
          </p:cNvSpPr>
          <p:nvPr>
            <p:ph type="title"/>
          </p:nvPr>
        </p:nvSpPr>
        <p:spPr>
          <a:xfrm rot="16200000">
            <a:off x="317520" y="3217680"/>
            <a:ext cx="527400" cy="33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3f3f3"/>
                </a:solidFill>
                <a:latin typeface="Consolas"/>
                <a:ea typeface="Iceland"/>
              </a:rPr>
              <a:t>04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62" name="Google Shape;1015;p35"/>
          <p:cNvSpPr/>
          <p:nvPr/>
        </p:nvSpPr>
        <p:spPr>
          <a:xfrm>
            <a:off x="820080" y="1758960"/>
            <a:ext cx="6387840" cy="48456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Google Shape;1028;p35"/>
          <p:cNvSpPr/>
          <p:nvPr/>
        </p:nvSpPr>
        <p:spPr>
          <a:xfrm>
            <a:off x="820080" y="1794960"/>
            <a:ext cx="5820480" cy="4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Basic VS Enhanced ECR Scanning </a:t>
            </a:r>
            <a:endParaRPr b="0" lang="en-IE" sz="2000" spc="-1" strike="noStrike">
              <a:latin typeface="Consolas"/>
            </a:endParaRPr>
          </a:p>
        </p:txBody>
      </p:sp>
      <p:sp>
        <p:nvSpPr>
          <p:cNvPr id="564" name="Google Shape;1015;p35"/>
          <p:cNvSpPr/>
          <p:nvPr/>
        </p:nvSpPr>
        <p:spPr>
          <a:xfrm>
            <a:off x="795960" y="2435760"/>
            <a:ext cx="6387840" cy="48456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Google Shape;1015;p35"/>
          <p:cNvSpPr/>
          <p:nvPr/>
        </p:nvSpPr>
        <p:spPr>
          <a:xfrm>
            <a:off x="779760" y="3096000"/>
            <a:ext cx="6387840" cy="48456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Google Shape;1028;p 2"/>
          <p:cNvSpPr/>
          <p:nvPr/>
        </p:nvSpPr>
        <p:spPr>
          <a:xfrm>
            <a:off x="770040" y="2472840"/>
            <a:ext cx="6420240" cy="4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U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t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i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l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i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z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i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n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g 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A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W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S 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S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e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r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v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i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c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e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s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; 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E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v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e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n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t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B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r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i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d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g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e 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&amp; 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L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a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m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b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d</a:t>
            </a: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a</a:t>
            </a:r>
            <a:endParaRPr b="0" lang="en-IE" sz="2000" spc="-1" strike="noStrike">
              <a:latin typeface="Consolas"/>
            </a:endParaRPr>
          </a:p>
        </p:txBody>
      </p:sp>
      <p:sp>
        <p:nvSpPr>
          <p:cNvPr id="567" name="Google Shape;1028;p 1"/>
          <p:cNvSpPr/>
          <p:nvPr/>
        </p:nvSpPr>
        <p:spPr>
          <a:xfrm>
            <a:off x="779760" y="3096000"/>
            <a:ext cx="6420240" cy="4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Takeaways/Best Practices</a:t>
            </a:r>
            <a:endParaRPr b="0" lang="en-IE" sz="2000" spc="-1" strike="noStrike">
              <a:latin typeface="Consolas"/>
            </a:endParaRPr>
          </a:p>
        </p:txBody>
      </p:sp>
      <p:sp>
        <p:nvSpPr>
          <p:cNvPr id="568" name="Google Shape;1043;p 1"/>
          <p:cNvSpPr txBox="1"/>
          <p:nvPr/>
        </p:nvSpPr>
        <p:spPr>
          <a:xfrm rot="16200000">
            <a:off x="317520" y="3889800"/>
            <a:ext cx="527400" cy="333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f3f3f3"/>
                </a:solidFill>
                <a:latin typeface="Consolas"/>
                <a:ea typeface="Iceland"/>
              </a:rPr>
              <a:t>05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69" name="Google Shape;1015;p 1"/>
          <p:cNvSpPr/>
          <p:nvPr/>
        </p:nvSpPr>
        <p:spPr>
          <a:xfrm>
            <a:off x="779760" y="3768120"/>
            <a:ext cx="6387840" cy="484560"/>
          </a:xfrm>
          <a:prstGeom prst="round1Rect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f3f3f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Google Shape;1028;p 3"/>
          <p:cNvSpPr/>
          <p:nvPr/>
        </p:nvSpPr>
        <p:spPr>
          <a:xfrm>
            <a:off x="779760" y="3768120"/>
            <a:ext cx="6420240" cy="4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Google Shape;1028;p 4"/>
          <p:cNvSpPr/>
          <p:nvPr/>
        </p:nvSpPr>
        <p:spPr>
          <a:xfrm>
            <a:off x="779760" y="3768120"/>
            <a:ext cx="6420240" cy="4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E" sz="2000" spc="-1" strike="noStrike">
                <a:solidFill>
                  <a:srgbClr val="080808"/>
                </a:solidFill>
                <a:latin typeface="Consolas"/>
                <a:ea typeface="Iceland"/>
              </a:rPr>
              <a:t>Questions</a:t>
            </a:r>
            <a:endParaRPr b="0" lang="en-IE" sz="2000" spc="-1" strike="noStrike"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2" name="Google Shape;1085;p36"/>
          <p:cNvGrpSpPr/>
          <p:nvPr/>
        </p:nvGrpSpPr>
        <p:grpSpPr>
          <a:xfrm>
            <a:off x="7516800" y="1017000"/>
            <a:ext cx="472680" cy="56520"/>
            <a:chOff x="7516800" y="1017000"/>
            <a:chExt cx="472680" cy="56520"/>
          </a:xfrm>
        </p:grpSpPr>
        <p:grpSp>
          <p:nvGrpSpPr>
            <p:cNvPr id="573" name="Google Shape;1086;p36"/>
            <p:cNvGrpSpPr/>
            <p:nvPr/>
          </p:nvGrpSpPr>
          <p:grpSpPr>
            <a:xfrm>
              <a:off x="7877160" y="1045080"/>
              <a:ext cx="112320" cy="360"/>
              <a:chOff x="7877160" y="1045080"/>
              <a:chExt cx="112320" cy="360"/>
            </a:xfrm>
          </p:grpSpPr>
          <p:sp>
            <p:nvSpPr>
              <p:cNvPr id="574" name="Google Shape;1087;p36"/>
              <p:cNvSpPr/>
              <p:nvPr/>
            </p:nvSpPr>
            <p:spPr>
              <a:xfrm rot="5400000">
                <a:off x="793296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5" name="Google Shape;1088;p36"/>
              <p:cNvSpPr/>
              <p:nvPr/>
            </p:nvSpPr>
            <p:spPr>
              <a:xfrm rot="5400000">
                <a:off x="793296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76" name="Google Shape;1089;p36"/>
            <p:cNvGrpSpPr/>
            <p:nvPr/>
          </p:nvGrpSpPr>
          <p:grpSpPr>
            <a:xfrm>
              <a:off x="7713720" y="1017000"/>
              <a:ext cx="79200" cy="56520"/>
              <a:chOff x="7713720" y="1017000"/>
              <a:chExt cx="79200" cy="56520"/>
            </a:xfrm>
          </p:grpSpPr>
          <p:grpSp>
            <p:nvGrpSpPr>
              <p:cNvPr id="577" name="Google Shape;1090;p36"/>
              <p:cNvGrpSpPr/>
              <p:nvPr/>
            </p:nvGrpSpPr>
            <p:grpSpPr>
              <a:xfrm>
                <a:off x="7713720" y="1044720"/>
                <a:ext cx="79200" cy="360"/>
                <a:chOff x="7713720" y="1044720"/>
                <a:chExt cx="79200" cy="360"/>
              </a:xfrm>
            </p:grpSpPr>
            <p:sp>
              <p:nvSpPr>
                <p:cNvPr id="578" name="Google Shape;1091;p36"/>
                <p:cNvSpPr/>
                <p:nvPr/>
              </p:nvSpPr>
              <p:spPr>
                <a:xfrm rot="5400000">
                  <a:off x="7752960" y="100512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9" name="Google Shape;1092;p36"/>
                <p:cNvSpPr/>
                <p:nvPr/>
              </p:nvSpPr>
              <p:spPr>
                <a:xfrm rot="5400000">
                  <a:off x="7752960" y="100512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80" name="Google Shape;1093;p36"/>
              <p:cNvGrpSpPr/>
              <p:nvPr/>
            </p:nvGrpSpPr>
            <p:grpSpPr>
              <a:xfrm>
                <a:off x="7725240" y="1017000"/>
                <a:ext cx="56160" cy="56520"/>
                <a:chOff x="7725240" y="1017000"/>
                <a:chExt cx="56160" cy="56520"/>
              </a:xfrm>
            </p:grpSpPr>
            <p:sp>
              <p:nvSpPr>
                <p:cNvPr id="581" name="Google Shape;1094;p36"/>
                <p:cNvSpPr/>
                <p:nvPr/>
              </p:nvSpPr>
              <p:spPr>
                <a:xfrm rot="8100000">
                  <a:off x="7752960" y="100548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2" name="Google Shape;1095;p36"/>
                <p:cNvSpPr/>
                <p:nvPr/>
              </p:nvSpPr>
              <p:spPr>
                <a:xfrm rot="8100000">
                  <a:off x="7752960" y="100548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583" name="Google Shape;1096;p36"/>
            <p:cNvGrpSpPr/>
            <p:nvPr/>
          </p:nvGrpSpPr>
          <p:grpSpPr>
            <a:xfrm>
              <a:off x="7516800" y="1045080"/>
              <a:ext cx="112320" cy="360"/>
              <a:chOff x="7516800" y="1045080"/>
              <a:chExt cx="112320" cy="360"/>
            </a:xfrm>
          </p:grpSpPr>
          <p:sp>
            <p:nvSpPr>
              <p:cNvPr id="584" name="Google Shape;1097;p36"/>
              <p:cNvSpPr/>
              <p:nvPr/>
            </p:nvSpPr>
            <p:spPr>
              <a:xfrm rot="5400000">
                <a:off x="757260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5" name="Google Shape;1098;p36"/>
              <p:cNvSpPr/>
              <p:nvPr/>
            </p:nvSpPr>
            <p:spPr>
              <a:xfrm rot="5400000">
                <a:off x="757260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180000" y="1436760"/>
            <a:ext cx="5760000" cy="1803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0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1</a:t>
            </a:r>
            <a:br>
              <a:rPr sz="2800"/>
            </a:b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A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W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S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 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C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o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n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t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a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i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n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e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r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 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S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c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a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n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n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i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n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g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 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T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o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o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l</a:t>
            </a: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s</a:t>
            </a:r>
            <a:endParaRPr b="0" lang="en-IE" sz="2800" spc="-1" strike="noStrike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587" name="Picture 2" descr=""/>
          <p:cNvPicPr/>
          <p:nvPr/>
        </p:nvPicPr>
        <p:blipFill>
          <a:blip r:embed="rId1"/>
          <a:stretch/>
        </p:blipFill>
        <p:spPr>
          <a:xfrm>
            <a:off x="5960160" y="1444320"/>
            <a:ext cx="2967480" cy="197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f3f3f3"/>
                </a:solidFill>
                <a:latin typeface="Consolas"/>
                <a:ea typeface="Iceland"/>
              </a:rPr>
              <a:t>Container Scanning</a:t>
            </a:r>
            <a:endParaRPr b="0" lang="en-IE" sz="42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396360" y="900000"/>
            <a:ext cx="7703640" cy="392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f3f3f3"/>
              </a:buClr>
              <a:buFont typeface="Didact Gothic"/>
              <a:buChar char="-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Each container consists of layers.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 marL="285840" indent="-285840">
              <a:lnSpc>
                <a:spcPct val="100000"/>
              </a:lnSpc>
              <a:buClr>
                <a:srgbClr val="f3f3f3"/>
              </a:buClr>
              <a:buFont typeface="Didact Gothic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Each layer is inspected for known vulnerabilities, usually </a:t>
            </a: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from the </a:t>
            </a:r>
            <a:r>
              <a:rPr b="0" lang="en-IE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Common Vulnerabilities and Exposures (CVE) </a:t>
            </a:r>
            <a:r>
              <a:rPr b="0" lang="en-IE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database. 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Well-known tools for scanning: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f3f3f3"/>
              </a:buClr>
              <a:buFont typeface="Arial"/>
              <a:buChar char="•"/>
              <a:tabLst>
                <a:tab algn="l" pos="0"/>
              </a:tabLst>
            </a:pPr>
            <a:r>
              <a:rPr b="0" lang="en-IE" sz="1600" spc="-1" strike="noStrike">
                <a:solidFill>
                  <a:srgbClr val="f3f3f3"/>
                </a:solidFill>
                <a:latin typeface="Consolas"/>
                <a:ea typeface="Didact Gothic"/>
              </a:rPr>
              <a:t>AWS ECR – Basic &amp; Enhanced (Inspector) Scanning</a:t>
            </a:r>
            <a:endParaRPr b="0" lang="en-IE" sz="1600" spc="-1" strike="noStrike">
              <a:solidFill>
                <a:srgbClr val="000000"/>
              </a:solidFill>
              <a:latin typeface="Consola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f3f3f3"/>
              </a:buClr>
              <a:buFont typeface="Arial"/>
              <a:buChar char="•"/>
              <a:tabLst>
                <a:tab algn="l" pos="0"/>
              </a:tabLst>
            </a:pPr>
            <a:r>
              <a:rPr b="0" lang="en-IE" sz="1600" spc="-1" strike="noStrike">
                <a:solidFill>
                  <a:srgbClr val="f3f3f3"/>
                </a:solidFill>
                <a:latin typeface="Consolas"/>
                <a:ea typeface="Didact Gothic"/>
              </a:rPr>
              <a:t>Clair</a:t>
            </a:r>
            <a:endParaRPr b="0" lang="en-IE" sz="1600" spc="-1" strike="noStrike">
              <a:solidFill>
                <a:srgbClr val="000000"/>
              </a:solidFill>
              <a:latin typeface="Consola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f3f3f3"/>
              </a:buClr>
              <a:buFont typeface="Arial"/>
              <a:buChar char="•"/>
              <a:tabLst>
                <a:tab algn="l" pos="0"/>
              </a:tabLst>
            </a:pPr>
            <a:r>
              <a:rPr b="0" lang="en-IE" sz="1600" spc="-1" strike="noStrike">
                <a:solidFill>
                  <a:srgbClr val="f3f3f3"/>
                </a:solidFill>
                <a:latin typeface="Consolas"/>
                <a:ea typeface="Didact Gothic"/>
              </a:rPr>
              <a:t>Trivy</a:t>
            </a:r>
            <a:endParaRPr b="0" lang="en-IE" sz="1600" spc="-1" strike="noStrike">
              <a:solidFill>
                <a:srgbClr val="000000"/>
              </a:solidFill>
              <a:latin typeface="Consola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f3f3f3"/>
              </a:buClr>
              <a:buFont typeface="Arial"/>
              <a:buChar char="•"/>
              <a:tabLst>
                <a:tab algn="l" pos="0"/>
              </a:tabLst>
            </a:pPr>
            <a:r>
              <a:rPr b="0" lang="en-IE" sz="1600" spc="-1" strike="noStrike">
                <a:solidFill>
                  <a:srgbClr val="f3f3f3"/>
                </a:solidFill>
                <a:latin typeface="Consolas"/>
                <a:ea typeface="Didact Gothic"/>
              </a:rPr>
              <a:t>Snyk – Used by Docker Scan </a:t>
            </a:r>
            <a:endParaRPr b="0" lang="en-IE" sz="1600" spc="-1" strike="noStrike">
              <a:solidFill>
                <a:srgbClr val="000000"/>
              </a:solidFill>
              <a:latin typeface="Consola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f3f3f3"/>
              </a:buClr>
              <a:buFont typeface="Arial"/>
              <a:buChar char="•"/>
              <a:tabLst>
                <a:tab algn="l" pos="0"/>
              </a:tabLst>
            </a:pPr>
            <a:r>
              <a:rPr b="0" lang="en-IE" sz="1600" spc="-1" strike="noStrike">
                <a:solidFill>
                  <a:srgbClr val="f3f3f3"/>
                </a:solidFill>
                <a:latin typeface="Consolas"/>
                <a:ea typeface="Didact Gothic"/>
              </a:rPr>
              <a:t>Qualys</a:t>
            </a:r>
            <a:endParaRPr b="0" lang="en-IE" sz="1600" spc="-1" strike="noStrike">
              <a:solidFill>
                <a:srgbClr val="000000"/>
              </a:solidFill>
              <a:latin typeface="Consola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f3f3f3"/>
              </a:buClr>
              <a:buFont typeface="Arial"/>
              <a:buChar char="•"/>
              <a:tabLst>
                <a:tab algn="l" pos="0"/>
              </a:tabLst>
            </a:pPr>
            <a:r>
              <a:rPr b="0" lang="en-IE" sz="1600" spc="-1" strike="noStrike">
                <a:solidFill>
                  <a:srgbClr val="f3f3f3"/>
                </a:solidFill>
                <a:latin typeface="Consolas"/>
                <a:ea typeface="Didact Gothic"/>
              </a:rPr>
              <a:t>More!</a:t>
            </a:r>
            <a:endParaRPr b="0" lang="en-IE" sz="160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E" sz="16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title"/>
          </p:nvPr>
        </p:nvSpPr>
        <p:spPr>
          <a:xfrm>
            <a:off x="36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200" spc="-1" strike="noStrike">
                <a:solidFill>
                  <a:srgbClr val="f3f3f3"/>
                </a:solidFill>
                <a:latin typeface="Consolas"/>
                <a:ea typeface="Iceland"/>
              </a:rPr>
              <a:t>Container Scanning</a:t>
            </a:r>
            <a:endParaRPr b="0" lang="en-IE" sz="42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/>
          </p:nvPr>
        </p:nvSpPr>
        <p:spPr>
          <a:xfrm>
            <a:off x="396360" y="1080000"/>
            <a:ext cx="7703640" cy="392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285840" indent="-285840">
              <a:lnSpc>
                <a:spcPct val="100000"/>
              </a:lnSpc>
              <a:buClr>
                <a:srgbClr val="f3f3f3"/>
              </a:buClr>
              <a:buFont typeface="Didact Gothic"/>
              <a:buChar char="-"/>
            </a:pPr>
            <a:r>
              <a:rPr b="0" lang="en-US" sz="2400" spc="-1" strike="noStrike">
                <a:solidFill>
                  <a:srgbClr val="f3f3f3"/>
                </a:solidFill>
                <a:latin typeface="Consolas"/>
                <a:ea typeface="Didact Gothic"/>
              </a:rPr>
              <a:t>Some scanning tools has more features:</a:t>
            </a:r>
            <a:endParaRPr b="0" lang="en-IE" sz="2400" spc="-1" strike="noStrike">
              <a:solidFill>
                <a:srgbClr val="000000"/>
              </a:solidFill>
              <a:latin typeface="Consolas"/>
            </a:endParaRPr>
          </a:p>
          <a:p>
            <a:pPr lvl="1" marL="914400" indent="-457200">
              <a:lnSpc>
                <a:spcPct val="100000"/>
              </a:lnSpc>
              <a:spcBef>
                <a:spcPts val="1599"/>
              </a:spcBef>
              <a:buClr>
                <a:srgbClr val="f3f3f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3f3f3"/>
                </a:solidFill>
                <a:latin typeface="Consolas"/>
                <a:ea typeface="Didact Gothic"/>
              </a:rPr>
              <a:t>Scanning Application Dependencies</a:t>
            </a:r>
            <a:endParaRPr b="0" lang="en-IE" sz="2800" spc="-1" strike="noStrike">
              <a:solidFill>
                <a:srgbClr val="000000"/>
              </a:solidFill>
              <a:latin typeface="Consolas"/>
            </a:endParaRPr>
          </a:p>
          <a:p>
            <a:pPr lvl="2" marL="1200240" indent="-285840">
              <a:lnSpc>
                <a:spcPct val="100000"/>
              </a:lnSpc>
              <a:spcBef>
                <a:spcPts val="1599"/>
              </a:spcBef>
              <a:buClr>
                <a:srgbClr val="f3f3f3"/>
              </a:buClr>
              <a:buFont typeface="Roboto Condensed Light"/>
              <a:buChar char="-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Checks vulnerabilities in dependency files </a:t>
            </a: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(Gemfile.lock, package-lock.json, Pipfile.lock, </a:t>
            </a: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etc) 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 lvl="1" marL="914400" indent="-457200">
              <a:lnSpc>
                <a:spcPct val="100000"/>
              </a:lnSpc>
              <a:spcBef>
                <a:spcPts val="1599"/>
              </a:spcBef>
              <a:buClr>
                <a:srgbClr val="f3f3f3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3f3f3"/>
                </a:solidFill>
                <a:latin typeface="Consolas"/>
                <a:ea typeface="Didact Gothic"/>
              </a:rPr>
              <a:t>Misconfiguration Detection</a:t>
            </a:r>
            <a:endParaRPr b="0" lang="en-IE" sz="2800" spc="-1" strike="noStrike">
              <a:solidFill>
                <a:srgbClr val="000000"/>
              </a:solidFill>
              <a:latin typeface="Consolas"/>
            </a:endParaRPr>
          </a:p>
          <a:p>
            <a:pPr lvl="2" marL="1200240" indent="-285840">
              <a:lnSpc>
                <a:spcPct val="100000"/>
              </a:lnSpc>
              <a:spcBef>
                <a:spcPts val="1599"/>
              </a:spcBef>
              <a:buClr>
                <a:srgbClr val="f3f3f3"/>
              </a:buClr>
              <a:buFont typeface="Roboto Condensed Light"/>
              <a:buChar char="-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Scans IaC files for misconfiguration &amp; custom-made </a:t>
            </a: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policies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2" name="Google Shape;1050;p36"/>
          <p:cNvGrpSpPr/>
          <p:nvPr/>
        </p:nvGrpSpPr>
        <p:grpSpPr>
          <a:xfrm>
            <a:off x="427680" y="874800"/>
            <a:ext cx="6647040" cy="339840"/>
            <a:chOff x="427680" y="874800"/>
            <a:chExt cx="6647040" cy="339840"/>
          </a:xfrm>
        </p:grpSpPr>
        <p:sp>
          <p:nvSpPr>
            <p:cNvPr id="593" name="Google Shape;1051;p36"/>
            <p:cNvSpPr/>
            <p:nvPr/>
          </p:nvSpPr>
          <p:spPr>
            <a:xfrm>
              <a:off x="4363200" y="874800"/>
              <a:ext cx="2711520" cy="339840"/>
            </a:xfrm>
            <a:prstGeom prst="round1Rect">
              <a:avLst>
                <a:gd name="adj" fmla="val 50000"/>
              </a:avLst>
            </a:prstGeom>
            <a:solidFill>
              <a:schemeClr val="lt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Google Shape;1052;p36"/>
            <p:cNvSpPr/>
            <p:nvPr/>
          </p:nvSpPr>
          <p:spPr>
            <a:xfrm flipH="1">
              <a:off x="427320" y="874800"/>
              <a:ext cx="5290920" cy="339840"/>
            </a:xfrm>
            <a:prstGeom prst="round1Rect">
              <a:avLst>
                <a:gd name="adj" fmla="val 50000"/>
              </a:avLst>
            </a:prstGeom>
            <a:solidFill>
              <a:schemeClr val="dk1"/>
            </a:solidFill>
            <a:ln w="9525">
              <a:solidFill>
                <a:srgbClr val="f3f3f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5" name="Google Shape;1085;p36"/>
          <p:cNvGrpSpPr/>
          <p:nvPr/>
        </p:nvGrpSpPr>
        <p:grpSpPr>
          <a:xfrm>
            <a:off x="7516800" y="1017000"/>
            <a:ext cx="472680" cy="56520"/>
            <a:chOff x="7516800" y="1017000"/>
            <a:chExt cx="472680" cy="56520"/>
          </a:xfrm>
        </p:grpSpPr>
        <p:grpSp>
          <p:nvGrpSpPr>
            <p:cNvPr id="596" name="Google Shape;1086;p36"/>
            <p:cNvGrpSpPr/>
            <p:nvPr/>
          </p:nvGrpSpPr>
          <p:grpSpPr>
            <a:xfrm>
              <a:off x="7877160" y="1045080"/>
              <a:ext cx="112320" cy="360"/>
              <a:chOff x="7877160" y="1045080"/>
              <a:chExt cx="112320" cy="360"/>
            </a:xfrm>
          </p:grpSpPr>
          <p:sp>
            <p:nvSpPr>
              <p:cNvPr id="597" name="Google Shape;1087;p36"/>
              <p:cNvSpPr/>
              <p:nvPr/>
            </p:nvSpPr>
            <p:spPr>
              <a:xfrm rot="5400000">
                <a:off x="793296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Google Shape;1088;p36"/>
              <p:cNvSpPr/>
              <p:nvPr/>
            </p:nvSpPr>
            <p:spPr>
              <a:xfrm rot="5400000">
                <a:off x="793296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99" name="Google Shape;1089;p36"/>
            <p:cNvGrpSpPr/>
            <p:nvPr/>
          </p:nvGrpSpPr>
          <p:grpSpPr>
            <a:xfrm>
              <a:off x="7713720" y="1017000"/>
              <a:ext cx="79200" cy="56520"/>
              <a:chOff x="7713720" y="1017000"/>
              <a:chExt cx="79200" cy="56520"/>
            </a:xfrm>
          </p:grpSpPr>
          <p:grpSp>
            <p:nvGrpSpPr>
              <p:cNvPr id="600" name="Google Shape;1090;p36"/>
              <p:cNvGrpSpPr/>
              <p:nvPr/>
            </p:nvGrpSpPr>
            <p:grpSpPr>
              <a:xfrm>
                <a:off x="7713720" y="1044720"/>
                <a:ext cx="79200" cy="360"/>
                <a:chOff x="7713720" y="1044720"/>
                <a:chExt cx="79200" cy="360"/>
              </a:xfrm>
            </p:grpSpPr>
            <p:sp>
              <p:nvSpPr>
                <p:cNvPr id="601" name="Google Shape;1091;p36"/>
                <p:cNvSpPr/>
                <p:nvPr/>
              </p:nvSpPr>
              <p:spPr>
                <a:xfrm rot="5400000">
                  <a:off x="7752960" y="100512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2" name="Google Shape;1092;p36"/>
                <p:cNvSpPr/>
                <p:nvPr/>
              </p:nvSpPr>
              <p:spPr>
                <a:xfrm rot="5400000">
                  <a:off x="7752960" y="100512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603" name="Google Shape;1093;p36"/>
              <p:cNvGrpSpPr/>
              <p:nvPr/>
            </p:nvGrpSpPr>
            <p:grpSpPr>
              <a:xfrm>
                <a:off x="7725240" y="1017000"/>
                <a:ext cx="56160" cy="56520"/>
                <a:chOff x="7725240" y="1017000"/>
                <a:chExt cx="56160" cy="56520"/>
              </a:xfrm>
            </p:grpSpPr>
            <p:sp>
              <p:nvSpPr>
                <p:cNvPr id="604" name="Google Shape;1094;p36"/>
                <p:cNvSpPr/>
                <p:nvPr/>
              </p:nvSpPr>
              <p:spPr>
                <a:xfrm rot="8100000">
                  <a:off x="7752960" y="100548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05" name="Google Shape;1095;p36"/>
                <p:cNvSpPr/>
                <p:nvPr/>
              </p:nvSpPr>
              <p:spPr>
                <a:xfrm rot="8100000">
                  <a:off x="7752960" y="1005480"/>
                  <a:ext cx="360" cy="7920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9525">
                  <a:solidFill>
                    <a:srgbClr val="f3f3f3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606" name="Google Shape;1096;p36"/>
            <p:cNvGrpSpPr/>
            <p:nvPr/>
          </p:nvGrpSpPr>
          <p:grpSpPr>
            <a:xfrm>
              <a:off x="7516800" y="1045080"/>
              <a:ext cx="112320" cy="360"/>
              <a:chOff x="7516800" y="1045080"/>
              <a:chExt cx="112320" cy="360"/>
            </a:xfrm>
          </p:grpSpPr>
          <p:sp>
            <p:nvSpPr>
              <p:cNvPr id="607" name="Google Shape;1097;p36"/>
              <p:cNvSpPr/>
              <p:nvPr/>
            </p:nvSpPr>
            <p:spPr>
              <a:xfrm rot="5400000">
                <a:off x="757260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Google Shape;1098;p36"/>
              <p:cNvSpPr/>
              <p:nvPr/>
            </p:nvSpPr>
            <p:spPr>
              <a:xfrm rot="5400000">
                <a:off x="7572600" y="988920"/>
                <a:ext cx="360" cy="1123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f3f3f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0" y="1616760"/>
            <a:ext cx="8820000" cy="1803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AWS Tools</a:t>
            </a:r>
            <a:br>
              <a:rPr sz="2800"/>
            </a:br>
            <a:br>
              <a:rPr sz="2800"/>
            </a:b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- Amazon ECR Basic Scanning</a:t>
            </a:r>
            <a:br>
              <a:rPr sz="2800"/>
            </a:br>
            <a:br>
              <a:rPr sz="2800"/>
            </a:b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- Amazon ECR Enhanced Scanning</a:t>
            </a:r>
            <a:endParaRPr b="0" lang="en-IE" sz="28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2800" spc="-1" strike="noStrike">
                <a:solidFill>
                  <a:srgbClr val="f3f3f3"/>
                </a:solidFill>
                <a:latin typeface="Consolas"/>
                <a:ea typeface="Iceland"/>
              </a:rPr>
              <a:t>Amazon ECR – Basic Scanning</a:t>
            </a:r>
            <a:endParaRPr b="0" lang="en-IE" sz="28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483120" y="1017720"/>
            <a:ext cx="7703640" cy="392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Uses Clair in the background to query the CVEs </a:t>
            </a: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database.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Severity is determined from the upstream </a:t>
            </a: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distribution source –if available-.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Common Vulnerability Scoring System (CVSS) is </a:t>
            </a:r>
            <a:r>
              <a:rPr b="0" lang="en-US" sz="2000" spc="-1" strike="noStrike">
                <a:solidFill>
                  <a:srgbClr val="f3f3f3"/>
                </a:solidFill>
                <a:latin typeface="Consolas"/>
                <a:ea typeface="Didact Gothic"/>
              </a:rPr>
              <a:t>used otherwise.</a:t>
            </a:r>
            <a:endParaRPr b="0" lang="en-IE" sz="200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IE" sz="125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IE" sz="1600" spc="-1" strike="noStrike">
              <a:solidFill>
                <a:srgbClr val="000000"/>
              </a:solidFill>
              <a:latin typeface="Consolas"/>
            </a:endParaRPr>
          </a:p>
        </p:txBody>
      </p:sp>
      <p:pic>
        <p:nvPicPr>
          <p:cNvPr id="612" name="Picture 1" descr=""/>
          <p:cNvPicPr/>
          <p:nvPr/>
        </p:nvPicPr>
        <p:blipFill>
          <a:blip r:embed="rId1"/>
          <a:stretch/>
        </p:blipFill>
        <p:spPr>
          <a:xfrm>
            <a:off x="7200000" y="3484440"/>
            <a:ext cx="1762560" cy="155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" sz="3600" spc="-1" strike="noStrike">
                <a:solidFill>
                  <a:srgbClr val="f3f3f3"/>
                </a:solidFill>
                <a:latin typeface="Consolas"/>
                <a:ea typeface="Iceland"/>
              </a:rPr>
              <a:t>Amazon ECR – Basic Scanning</a:t>
            </a:r>
            <a:endParaRPr b="0" lang="en-IE" sz="3600" spc="-1" strike="noStrike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/>
          </p:nvPr>
        </p:nvSpPr>
        <p:spPr>
          <a:xfrm>
            <a:off x="483120" y="1017720"/>
            <a:ext cx="7703640" cy="3927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Can be configured to ‘Scan on Push’, or manually for each </a:t>
            </a: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image.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Each image (with unique digest and tag) can be scanned </a:t>
            </a: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after 24 hours of the initial scan.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 marL="457200" indent="-457200">
              <a:lnSpc>
                <a:spcPct val="150000"/>
              </a:lnSpc>
              <a:buClr>
                <a:srgbClr val="f3f3f3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Scan findings are accessible using either the console, </a:t>
            </a: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AWS CLI or the API Call </a:t>
            </a:r>
            <a:r>
              <a:rPr b="0" i="1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DescribeImageScanFindings</a:t>
            </a:r>
            <a:r>
              <a:rPr b="0" lang="en-US" sz="1800" spc="-1" strike="noStrike">
                <a:solidFill>
                  <a:srgbClr val="f3f3f3"/>
                </a:solidFill>
                <a:latin typeface="Consolas"/>
                <a:ea typeface="Didact Gothic"/>
              </a:rPr>
              <a:t>.</a:t>
            </a:r>
            <a:endParaRPr b="0" lang="en-IE" sz="180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IE" sz="1250" spc="-1" strike="noStrike">
              <a:solidFill>
                <a:srgbClr val="000000"/>
              </a:solidFill>
              <a:latin typeface="Consolas"/>
            </a:endParaRPr>
          </a:p>
          <a:p>
            <a:pPr>
              <a:lnSpc>
                <a:spcPct val="100000"/>
              </a:lnSpc>
              <a:buNone/>
            </a:pPr>
            <a:endParaRPr b="0" lang="en-IE" sz="1600" spc="-1" strike="noStrike">
              <a:solidFill>
                <a:srgbClr val="000000"/>
              </a:solidFill>
              <a:latin typeface="Consola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75226e"/>
      </a:lt2>
      <a:accent1>
        <a:srgbClr val="cf3688"/>
      </a:accent1>
      <a:accent2>
        <a:srgbClr val="e255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75226e"/>
      </a:lt2>
      <a:accent1>
        <a:srgbClr val="cf3688"/>
      </a:accent1>
      <a:accent2>
        <a:srgbClr val="e255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75226e"/>
      </a:lt2>
      <a:accent1>
        <a:srgbClr val="cf3688"/>
      </a:accent1>
      <a:accent2>
        <a:srgbClr val="e255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75226e"/>
      </a:lt2>
      <a:accent1>
        <a:srgbClr val="cf3688"/>
      </a:accent1>
      <a:accent2>
        <a:srgbClr val="e255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75226e"/>
      </a:lt2>
      <a:accent1>
        <a:srgbClr val="cf3688"/>
      </a:accent1>
      <a:accent2>
        <a:srgbClr val="e255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75226e"/>
      </a:lt2>
      <a:accent1>
        <a:srgbClr val="cf3688"/>
      </a:accent1>
      <a:accent2>
        <a:srgbClr val="e2555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4860</TotalTime>
  <Application>LibreOffice/7.3.7.2$Linux_X86_64 LibreOffice_project/30$Build-2</Application>
  <AppVersion>15.0000</AppVersion>
  <Words>505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en-IE</dc:language>
  <cp:lastModifiedBy/>
  <dcterms:modified xsi:type="dcterms:W3CDTF">2023-02-21T15:42:13Z</dcterms:modified>
  <cp:revision>13</cp:revision>
  <dc:subject/>
  <dc:title>Amazon ECR Enhanced Scanning: An Overview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21</vt:i4>
  </property>
  <property fmtid="{D5CDD505-2E9C-101B-9397-08002B2CF9AE}" pid="3" name="PresentationFormat">
    <vt:lpwstr>On-screen Show (16:9)</vt:lpwstr>
  </property>
  <property fmtid="{D5CDD505-2E9C-101B-9397-08002B2CF9AE}" pid="4" name="Slides">
    <vt:i4>21</vt:i4>
  </property>
</Properties>
</file>