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6" r:id="rId1"/>
  </p:sldMasterIdLst>
  <p:sldIdLst>
    <p:sldId id="292" r:id="rId2"/>
    <p:sldId id="257" r:id="rId3"/>
    <p:sldId id="258" r:id="rId4"/>
    <p:sldId id="260" r:id="rId5"/>
    <p:sldId id="281" r:id="rId6"/>
    <p:sldId id="282" r:id="rId7"/>
    <p:sldId id="283" r:id="rId8"/>
    <p:sldId id="284" r:id="rId9"/>
    <p:sldId id="261" r:id="rId10"/>
    <p:sldId id="285" r:id="rId11"/>
    <p:sldId id="277" r:id="rId12"/>
    <p:sldId id="287" r:id="rId13"/>
    <p:sldId id="275" r:id="rId14"/>
    <p:sldId id="276" r:id="rId15"/>
    <p:sldId id="278" r:id="rId16"/>
    <p:sldId id="270" r:id="rId17"/>
    <p:sldId id="263" r:id="rId18"/>
    <p:sldId id="264" r:id="rId19"/>
    <p:sldId id="280" r:id="rId20"/>
    <p:sldId id="271" r:id="rId21"/>
    <p:sldId id="268" r:id="rId22"/>
    <p:sldId id="272" r:id="rId23"/>
    <p:sldId id="288" r:id="rId24"/>
    <p:sldId id="290" r:id="rId25"/>
    <p:sldId id="279" r:id="rId26"/>
    <p:sldId id="289" r:id="rId27"/>
    <p:sldId id="293" r:id="rId28"/>
    <p:sldId id="274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8"/>
    <p:restoredTop sz="94708"/>
  </p:normalViewPr>
  <p:slideViewPr>
    <p:cSldViewPr snapToGrid="0">
      <p:cViewPr varScale="1">
        <p:scale>
          <a:sx n="136" d="100"/>
          <a:sy n="136" d="100"/>
        </p:scale>
        <p:origin x="1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D92FCD-EBE1-4985-B15D-5B01B5BC858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D7BF024-D7A9-47D8-946E-AC00A30512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breaches</a:t>
          </a:r>
        </a:p>
      </dgm:t>
    </dgm:pt>
    <dgm:pt modelId="{DD121DDA-27A9-47B6-B6C4-74E99F39027B}" type="parTrans" cxnId="{08C152A3-6FBE-4342-8BC7-28325567983D}">
      <dgm:prSet/>
      <dgm:spPr/>
      <dgm:t>
        <a:bodyPr/>
        <a:lstStyle/>
        <a:p>
          <a:endParaRPr lang="en-US"/>
        </a:p>
      </dgm:t>
    </dgm:pt>
    <dgm:pt modelId="{F8E660E7-DA69-4684-A8F3-52CE5BDFF7C7}" type="sibTrans" cxnId="{08C152A3-6FBE-4342-8BC7-2832556798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B83170-E473-4669-B5AA-6A7F2D4F86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Financial loss</a:t>
          </a:r>
        </a:p>
      </dgm:t>
    </dgm:pt>
    <dgm:pt modelId="{3D5519C4-024E-4EBE-A2BE-1AAAB45F722B}" type="parTrans" cxnId="{BE4706CA-5529-4FE8-865F-74D3E58362F0}">
      <dgm:prSet/>
      <dgm:spPr/>
      <dgm:t>
        <a:bodyPr/>
        <a:lstStyle/>
        <a:p>
          <a:endParaRPr lang="en-US"/>
        </a:p>
      </dgm:t>
    </dgm:pt>
    <dgm:pt modelId="{F12CDAC8-7987-4E4D-B4B1-BF90DA985821}" type="sibTrans" cxnId="{BE4706CA-5529-4FE8-865F-74D3E58362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2F1068-886B-440A-A2FA-9C36F0C25B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Competitive advantage</a:t>
          </a:r>
        </a:p>
      </dgm:t>
    </dgm:pt>
    <dgm:pt modelId="{F0C56952-96D7-4C24-9DB2-F05267B3F4CF}" type="parTrans" cxnId="{3D9D01FA-6BBD-43D7-81B2-43A6D2C6BCE3}">
      <dgm:prSet/>
      <dgm:spPr/>
      <dgm:t>
        <a:bodyPr/>
        <a:lstStyle/>
        <a:p>
          <a:endParaRPr lang="en-US"/>
        </a:p>
      </dgm:t>
    </dgm:pt>
    <dgm:pt modelId="{D44150AA-781A-4AF2-8A71-3BDE4B21923E}" type="sibTrans" cxnId="{3D9D01FA-6BBD-43D7-81B2-43A6D2C6BC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3E198D-8FDD-49A2-AAB2-E01AB819D9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Regulatory Compliances</a:t>
          </a:r>
        </a:p>
      </dgm:t>
    </dgm:pt>
    <dgm:pt modelId="{FF3D0541-F832-4E77-AD01-ABF64CB255B5}" type="parTrans" cxnId="{22E29C28-530A-4519-BEB2-996C61CCDB9C}">
      <dgm:prSet/>
      <dgm:spPr/>
      <dgm:t>
        <a:bodyPr/>
        <a:lstStyle/>
        <a:p>
          <a:endParaRPr lang="en-US"/>
        </a:p>
      </dgm:t>
    </dgm:pt>
    <dgm:pt modelId="{6E724956-A621-48A3-877E-989BBF6C8D14}" type="sibTrans" cxnId="{22E29C28-530A-4519-BEB2-996C61CCDB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68EAFC-B147-46A5-8467-554FD7E8E8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Reputational Damage</a:t>
          </a:r>
        </a:p>
      </dgm:t>
    </dgm:pt>
    <dgm:pt modelId="{2C3099DF-ABC4-404C-876A-DD65A88C65DC}" type="parTrans" cxnId="{738FC7F8-1667-4F6D-9825-5E4EDEB0CAB3}">
      <dgm:prSet/>
      <dgm:spPr/>
      <dgm:t>
        <a:bodyPr/>
        <a:lstStyle/>
        <a:p>
          <a:endParaRPr lang="en-US"/>
        </a:p>
      </dgm:t>
    </dgm:pt>
    <dgm:pt modelId="{934720BD-FDE2-4D11-A237-C9E12D5B33AA}" type="sibTrans" cxnId="{738FC7F8-1667-4F6D-9825-5E4EDEB0CAB3}">
      <dgm:prSet/>
      <dgm:spPr/>
      <dgm:t>
        <a:bodyPr/>
        <a:lstStyle/>
        <a:p>
          <a:endParaRPr lang="en-US"/>
        </a:p>
      </dgm:t>
    </dgm:pt>
    <dgm:pt modelId="{2073BB24-28DD-44BB-ADD5-ED5408F8790C}" type="pres">
      <dgm:prSet presAssocID="{45D92FCD-EBE1-4985-B15D-5B01B5BC8583}" presName="root" presStyleCnt="0">
        <dgm:presLayoutVars>
          <dgm:dir/>
          <dgm:resizeHandles val="exact"/>
        </dgm:presLayoutVars>
      </dgm:prSet>
      <dgm:spPr/>
    </dgm:pt>
    <dgm:pt modelId="{C1F28E93-3A52-4CDF-9524-5FB068B81729}" type="pres">
      <dgm:prSet presAssocID="{45D92FCD-EBE1-4985-B15D-5B01B5BC8583}" presName="container" presStyleCnt="0">
        <dgm:presLayoutVars>
          <dgm:dir/>
          <dgm:resizeHandles val="exact"/>
        </dgm:presLayoutVars>
      </dgm:prSet>
      <dgm:spPr/>
    </dgm:pt>
    <dgm:pt modelId="{93BF0081-9690-4A9B-A6F9-DE44A191F4DE}" type="pres">
      <dgm:prSet presAssocID="{ED7BF024-D7A9-47D8-946E-AC00A3051262}" presName="compNode" presStyleCnt="0"/>
      <dgm:spPr/>
    </dgm:pt>
    <dgm:pt modelId="{B3C35F3E-6F57-4313-A0C5-2355F8B80487}" type="pres">
      <dgm:prSet presAssocID="{ED7BF024-D7A9-47D8-946E-AC00A3051262}" presName="iconBgRect" presStyleLbl="bgShp" presStyleIdx="0" presStyleCnt="5"/>
      <dgm:spPr/>
    </dgm:pt>
    <dgm:pt modelId="{72351FB8-171F-4B68-9F7A-98E2F54FC60C}" type="pres">
      <dgm:prSet presAssocID="{ED7BF024-D7A9-47D8-946E-AC00A30512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5424655-19A8-4E59-A687-20AC573BDF22}" type="pres">
      <dgm:prSet presAssocID="{ED7BF024-D7A9-47D8-946E-AC00A3051262}" presName="spaceRect" presStyleCnt="0"/>
      <dgm:spPr/>
    </dgm:pt>
    <dgm:pt modelId="{6F826813-7AAB-403B-9A1C-74643B094635}" type="pres">
      <dgm:prSet presAssocID="{ED7BF024-D7A9-47D8-946E-AC00A3051262}" presName="textRect" presStyleLbl="revTx" presStyleIdx="0" presStyleCnt="5">
        <dgm:presLayoutVars>
          <dgm:chMax val="1"/>
          <dgm:chPref val="1"/>
        </dgm:presLayoutVars>
      </dgm:prSet>
      <dgm:spPr/>
    </dgm:pt>
    <dgm:pt modelId="{69F84796-6B1B-4340-A279-60220AF5B391}" type="pres">
      <dgm:prSet presAssocID="{F8E660E7-DA69-4684-A8F3-52CE5BDFF7C7}" presName="sibTrans" presStyleLbl="sibTrans2D1" presStyleIdx="0" presStyleCnt="0"/>
      <dgm:spPr/>
    </dgm:pt>
    <dgm:pt modelId="{7C44C4C0-C738-46A5-B1CB-44E68ABEB8AE}" type="pres">
      <dgm:prSet presAssocID="{1AB83170-E473-4669-B5AA-6A7F2D4F86FC}" presName="compNode" presStyleCnt="0"/>
      <dgm:spPr/>
    </dgm:pt>
    <dgm:pt modelId="{F9673024-26E3-4B90-B51C-41C7A3121234}" type="pres">
      <dgm:prSet presAssocID="{1AB83170-E473-4669-B5AA-6A7F2D4F86FC}" presName="iconBgRect" presStyleLbl="bgShp" presStyleIdx="1" presStyleCnt="5"/>
      <dgm:spPr/>
    </dgm:pt>
    <dgm:pt modelId="{34B466FB-ABB1-4C01-920B-09333EF77810}" type="pres">
      <dgm:prSet presAssocID="{1AB83170-E473-4669-B5AA-6A7F2D4F86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A8BAE72E-3767-4C26-9C83-40773B78348F}" type="pres">
      <dgm:prSet presAssocID="{1AB83170-E473-4669-B5AA-6A7F2D4F86FC}" presName="spaceRect" presStyleCnt="0"/>
      <dgm:spPr/>
    </dgm:pt>
    <dgm:pt modelId="{EEE97216-887A-4626-A8F1-2C7C449099A4}" type="pres">
      <dgm:prSet presAssocID="{1AB83170-E473-4669-B5AA-6A7F2D4F86FC}" presName="textRect" presStyleLbl="revTx" presStyleIdx="1" presStyleCnt="5">
        <dgm:presLayoutVars>
          <dgm:chMax val="1"/>
          <dgm:chPref val="1"/>
        </dgm:presLayoutVars>
      </dgm:prSet>
      <dgm:spPr/>
    </dgm:pt>
    <dgm:pt modelId="{FFFDCA88-C4EC-4DD0-A693-AB043120068B}" type="pres">
      <dgm:prSet presAssocID="{F12CDAC8-7987-4E4D-B4B1-BF90DA985821}" presName="sibTrans" presStyleLbl="sibTrans2D1" presStyleIdx="0" presStyleCnt="0"/>
      <dgm:spPr/>
    </dgm:pt>
    <dgm:pt modelId="{5EB2B59C-AA55-4BFE-AEC2-8AC5E6865481}" type="pres">
      <dgm:prSet presAssocID="{6B2F1068-886B-440A-A2FA-9C36F0C25BA6}" presName="compNode" presStyleCnt="0"/>
      <dgm:spPr/>
    </dgm:pt>
    <dgm:pt modelId="{78419665-93D9-49AB-9D04-A1D75935922D}" type="pres">
      <dgm:prSet presAssocID="{6B2F1068-886B-440A-A2FA-9C36F0C25BA6}" presName="iconBgRect" presStyleLbl="bgShp" presStyleIdx="2" presStyleCnt="5"/>
      <dgm:spPr/>
    </dgm:pt>
    <dgm:pt modelId="{4028DDD1-9A1B-40DE-8325-7A502312F1D8}" type="pres">
      <dgm:prSet presAssocID="{6B2F1068-886B-440A-A2FA-9C36F0C25B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1307292-4F5E-48AD-A659-CC90988182DB}" type="pres">
      <dgm:prSet presAssocID="{6B2F1068-886B-440A-A2FA-9C36F0C25BA6}" presName="spaceRect" presStyleCnt="0"/>
      <dgm:spPr/>
    </dgm:pt>
    <dgm:pt modelId="{E41B5F3D-F524-40F5-AE14-BBD9A6AA18D7}" type="pres">
      <dgm:prSet presAssocID="{6B2F1068-886B-440A-A2FA-9C36F0C25BA6}" presName="textRect" presStyleLbl="revTx" presStyleIdx="2" presStyleCnt="5">
        <dgm:presLayoutVars>
          <dgm:chMax val="1"/>
          <dgm:chPref val="1"/>
        </dgm:presLayoutVars>
      </dgm:prSet>
      <dgm:spPr/>
    </dgm:pt>
    <dgm:pt modelId="{76BA8A42-221E-470B-A917-B625113CA6A2}" type="pres">
      <dgm:prSet presAssocID="{D44150AA-781A-4AF2-8A71-3BDE4B21923E}" presName="sibTrans" presStyleLbl="sibTrans2D1" presStyleIdx="0" presStyleCnt="0"/>
      <dgm:spPr/>
    </dgm:pt>
    <dgm:pt modelId="{C5461574-2B3F-4A45-A196-886798EF870F}" type="pres">
      <dgm:prSet presAssocID="{283E198D-8FDD-49A2-AAB2-E01AB819D9A2}" presName="compNode" presStyleCnt="0"/>
      <dgm:spPr/>
    </dgm:pt>
    <dgm:pt modelId="{BE3055F0-4D4E-4530-863A-0F1D8212B1A8}" type="pres">
      <dgm:prSet presAssocID="{283E198D-8FDD-49A2-AAB2-E01AB819D9A2}" presName="iconBgRect" presStyleLbl="bgShp" presStyleIdx="3" presStyleCnt="5"/>
      <dgm:spPr/>
    </dgm:pt>
    <dgm:pt modelId="{67518D83-0779-48F0-9EEC-6A59306BBCCE}" type="pres">
      <dgm:prSet presAssocID="{283E198D-8FDD-49A2-AAB2-E01AB819D9A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CD09C139-80B8-45FD-A402-FB2F468766BC}" type="pres">
      <dgm:prSet presAssocID="{283E198D-8FDD-49A2-AAB2-E01AB819D9A2}" presName="spaceRect" presStyleCnt="0"/>
      <dgm:spPr/>
    </dgm:pt>
    <dgm:pt modelId="{1804E8DE-8B36-4FF5-8ADD-91B4A0CBC5A0}" type="pres">
      <dgm:prSet presAssocID="{283E198D-8FDD-49A2-AAB2-E01AB819D9A2}" presName="textRect" presStyleLbl="revTx" presStyleIdx="3" presStyleCnt="5">
        <dgm:presLayoutVars>
          <dgm:chMax val="1"/>
          <dgm:chPref val="1"/>
        </dgm:presLayoutVars>
      </dgm:prSet>
      <dgm:spPr/>
    </dgm:pt>
    <dgm:pt modelId="{422F0F3A-E0DA-408A-B2BA-4D9F1841E5BD}" type="pres">
      <dgm:prSet presAssocID="{6E724956-A621-48A3-877E-989BBF6C8D14}" presName="sibTrans" presStyleLbl="sibTrans2D1" presStyleIdx="0" presStyleCnt="0"/>
      <dgm:spPr/>
    </dgm:pt>
    <dgm:pt modelId="{67826236-B8D7-4012-8806-3CD02CD64314}" type="pres">
      <dgm:prSet presAssocID="{B468EAFC-B147-46A5-8467-554FD7E8E8D6}" presName="compNode" presStyleCnt="0"/>
      <dgm:spPr/>
    </dgm:pt>
    <dgm:pt modelId="{7B23E216-B468-4A51-A254-64B2B4F16C24}" type="pres">
      <dgm:prSet presAssocID="{B468EAFC-B147-46A5-8467-554FD7E8E8D6}" presName="iconBgRect" presStyleLbl="bgShp" presStyleIdx="4" presStyleCnt="5"/>
      <dgm:spPr/>
    </dgm:pt>
    <dgm:pt modelId="{8B12EC1C-F078-4F0F-8D6D-89B2198C4D47}" type="pres">
      <dgm:prSet presAssocID="{B468EAFC-B147-46A5-8467-554FD7E8E8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5EC0AA4-FCA3-4C35-A8BB-93AFF1958AEA}" type="pres">
      <dgm:prSet presAssocID="{B468EAFC-B147-46A5-8467-554FD7E8E8D6}" presName="spaceRect" presStyleCnt="0"/>
      <dgm:spPr/>
    </dgm:pt>
    <dgm:pt modelId="{EB64C4AB-FD92-4F63-B57A-EE2D813B24AD}" type="pres">
      <dgm:prSet presAssocID="{B468EAFC-B147-46A5-8467-554FD7E8E8D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9267605-F8D5-46F9-9E7F-2ECDCEBA112E}" type="presOf" srcId="{283E198D-8FDD-49A2-AAB2-E01AB819D9A2}" destId="{1804E8DE-8B36-4FF5-8ADD-91B4A0CBC5A0}" srcOrd="0" destOrd="0" presId="urn:microsoft.com/office/officeart/2018/2/layout/IconCircleList"/>
    <dgm:cxn modelId="{6BD84D16-6453-4718-BC94-FFA2F01B12F7}" type="presOf" srcId="{F12CDAC8-7987-4E4D-B4B1-BF90DA985821}" destId="{FFFDCA88-C4EC-4DD0-A693-AB043120068B}" srcOrd="0" destOrd="0" presId="urn:microsoft.com/office/officeart/2018/2/layout/IconCircleList"/>
    <dgm:cxn modelId="{13523A26-10C3-4DF6-AD6C-07D1A093BE0D}" type="presOf" srcId="{D44150AA-781A-4AF2-8A71-3BDE4B21923E}" destId="{76BA8A42-221E-470B-A917-B625113CA6A2}" srcOrd="0" destOrd="0" presId="urn:microsoft.com/office/officeart/2018/2/layout/IconCircleList"/>
    <dgm:cxn modelId="{22E29C28-530A-4519-BEB2-996C61CCDB9C}" srcId="{45D92FCD-EBE1-4985-B15D-5B01B5BC8583}" destId="{283E198D-8FDD-49A2-AAB2-E01AB819D9A2}" srcOrd="3" destOrd="0" parTransId="{FF3D0541-F832-4E77-AD01-ABF64CB255B5}" sibTransId="{6E724956-A621-48A3-877E-989BBF6C8D14}"/>
    <dgm:cxn modelId="{9D619C50-7E80-468B-945C-E1D046B8A2B0}" type="presOf" srcId="{F8E660E7-DA69-4684-A8F3-52CE5BDFF7C7}" destId="{69F84796-6B1B-4340-A279-60220AF5B391}" srcOrd="0" destOrd="0" presId="urn:microsoft.com/office/officeart/2018/2/layout/IconCircleList"/>
    <dgm:cxn modelId="{09F6D160-80DF-4D47-991E-C09CDA2DDFDC}" type="presOf" srcId="{6B2F1068-886B-440A-A2FA-9C36F0C25BA6}" destId="{E41B5F3D-F524-40F5-AE14-BBD9A6AA18D7}" srcOrd="0" destOrd="0" presId="urn:microsoft.com/office/officeart/2018/2/layout/IconCircleList"/>
    <dgm:cxn modelId="{F2D94771-DA37-43EB-94C6-EE409FEB4B0B}" type="presOf" srcId="{6E724956-A621-48A3-877E-989BBF6C8D14}" destId="{422F0F3A-E0DA-408A-B2BA-4D9F1841E5BD}" srcOrd="0" destOrd="0" presId="urn:microsoft.com/office/officeart/2018/2/layout/IconCircleList"/>
    <dgm:cxn modelId="{7DC3AF7D-9608-4623-A949-F48BEBDA8CAF}" type="presOf" srcId="{ED7BF024-D7A9-47D8-946E-AC00A3051262}" destId="{6F826813-7AAB-403B-9A1C-74643B094635}" srcOrd="0" destOrd="0" presId="urn:microsoft.com/office/officeart/2018/2/layout/IconCircleList"/>
    <dgm:cxn modelId="{BD2FE3A0-C011-4949-A3D9-F68A6E12788D}" type="presOf" srcId="{1AB83170-E473-4669-B5AA-6A7F2D4F86FC}" destId="{EEE97216-887A-4626-A8F1-2C7C449099A4}" srcOrd="0" destOrd="0" presId="urn:microsoft.com/office/officeart/2018/2/layout/IconCircleList"/>
    <dgm:cxn modelId="{08C152A3-6FBE-4342-8BC7-28325567983D}" srcId="{45D92FCD-EBE1-4985-B15D-5B01B5BC8583}" destId="{ED7BF024-D7A9-47D8-946E-AC00A3051262}" srcOrd="0" destOrd="0" parTransId="{DD121DDA-27A9-47B6-B6C4-74E99F39027B}" sibTransId="{F8E660E7-DA69-4684-A8F3-52CE5BDFF7C7}"/>
    <dgm:cxn modelId="{01877EA5-B771-44A6-8E44-06C5FB996035}" type="presOf" srcId="{B468EAFC-B147-46A5-8467-554FD7E8E8D6}" destId="{EB64C4AB-FD92-4F63-B57A-EE2D813B24AD}" srcOrd="0" destOrd="0" presId="urn:microsoft.com/office/officeart/2018/2/layout/IconCircleList"/>
    <dgm:cxn modelId="{BE4706CA-5529-4FE8-865F-74D3E58362F0}" srcId="{45D92FCD-EBE1-4985-B15D-5B01B5BC8583}" destId="{1AB83170-E473-4669-B5AA-6A7F2D4F86FC}" srcOrd="1" destOrd="0" parTransId="{3D5519C4-024E-4EBE-A2BE-1AAAB45F722B}" sibTransId="{F12CDAC8-7987-4E4D-B4B1-BF90DA985821}"/>
    <dgm:cxn modelId="{9B7984D6-7069-4045-A17A-509EE17969E9}" type="presOf" srcId="{45D92FCD-EBE1-4985-B15D-5B01B5BC8583}" destId="{2073BB24-28DD-44BB-ADD5-ED5408F8790C}" srcOrd="0" destOrd="0" presId="urn:microsoft.com/office/officeart/2018/2/layout/IconCircleList"/>
    <dgm:cxn modelId="{738FC7F8-1667-4F6D-9825-5E4EDEB0CAB3}" srcId="{45D92FCD-EBE1-4985-B15D-5B01B5BC8583}" destId="{B468EAFC-B147-46A5-8467-554FD7E8E8D6}" srcOrd="4" destOrd="0" parTransId="{2C3099DF-ABC4-404C-876A-DD65A88C65DC}" sibTransId="{934720BD-FDE2-4D11-A237-C9E12D5B33AA}"/>
    <dgm:cxn modelId="{3D9D01FA-6BBD-43D7-81B2-43A6D2C6BCE3}" srcId="{45D92FCD-EBE1-4985-B15D-5B01B5BC8583}" destId="{6B2F1068-886B-440A-A2FA-9C36F0C25BA6}" srcOrd="2" destOrd="0" parTransId="{F0C56952-96D7-4C24-9DB2-F05267B3F4CF}" sibTransId="{D44150AA-781A-4AF2-8A71-3BDE4B21923E}"/>
    <dgm:cxn modelId="{2BB5D2A5-D109-4368-8167-82771E1B61E5}" type="presParOf" srcId="{2073BB24-28DD-44BB-ADD5-ED5408F8790C}" destId="{C1F28E93-3A52-4CDF-9524-5FB068B81729}" srcOrd="0" destOrd="0" presId="urn:microsoft.com/office/officeart/2018/2/layout/IconCircleList"/>
    <dgm:cxn modelId="{133C49FF-A140-445D-88C9-6094EF4EF8D4}" type="presParOf" srcId="{C1F28E93-3A52-4CDF-9524-5FB068B81729}" destId="{93BF0081-9690-4A9B-A6F9-DE44A191F4DE}" srcOrd="0" destOrd="0" presId="urn:microsoft.com/office/officeart/2018/2/layout/IconCircleList"/>
    <dgm:cxn modelId="{143C4954-21B8-407B-93FE-19A1508BA135}" type="presParOf" srcId="{93BF0081-9690-4A9B-A6F9-DE44A191F4DE}" destId="{B3C35F3E-6F57-4313-A0C5-2355F8B80487}" srcOrd="0" destOrd="0" presId="urn:microsoft.com/office/officeart/2018/2/layout/IconCircleList"/>
    <dgm:cxn modelId="{C68FAC9E-E744-427E-A9A3-FB4FCD6C5E2A}" type="presParOf" srcId="{93BF0081-9690-4A9B-A6F9-DE44A191F4DE}" destId="{72351FB8-171F-4B68-9F7A-98E2F54FC60C}" srcOrd="1" destOrd="0" presId="urn:microsoft.com/office/officeart/2018/2/layout/IconCircleList"/>
    <dgm:cxn modelId="{B6A83778-AB85-43CB-B723-4BEAA852AA82}" type="presParOf" srcId="{93BF0081-9690-4A9B-A6F9-DE44A191F4DE}" destId="{25424655-19A8-4E59-A687-20AC573BDF22}" srcOrd="2" destOrd="0" presId="urn:microsoft.com/office/officeart/2018/2/layout/IconCircleList"/>
    <dgm:cxn modelId="{2F8CE911-1C89-498F-A8B1-63F55AC2E426}" type="presParOf" srcId="{93BF0081-9690-4A9B-A6F9-DE44A191F4DE}" destId="{6F826813-7AAB-403B-9A1C-74643B094635}" srcOrd="3" destOrd="0" presId="urn:microsoft.com/office/officeart/2018/2/layout/IconCircleList"/>
    <dgm:cxn modelId="{37555765-6CB9-4AFF-8967-F65589DB54CC}" type="presParOf" srcId="{C1F28E93-3A52-4CDF-9524-5FB068B81729}" destId="{69F84796-6B1B-4340-A279-60220AF5B391}" srcOrd="1" destOrd="0" presId="urn:microsoft.com/office/officeart/2018/2/layout/IconCircleList"/>
    <dgm:cxn modelId="{8C46AEA9-1E12-4F86-9F8B-5EE3C682BF89}" type="presParOf" srcId="{C1F28E93-3A52-4CDF-9524-5FB068B81729}" destId="{7C44C4C0-C738-46A5-B1CB-44E68ABEB8AE}" srcOrd="2" destOrd="0" presId="urn:microsoft.com/office/officeart/2018/2/layout/IconCircleList"/>
    <dgm:cxn modelId="{2A6FBB30-7072-41AD-BAC8-F56B962C35A5}" type="presParOf" srcId="{7C44C4C0-C738-46A5-B1CB-44E68ABEB8AE}" destId="{F9673024-26E3-4B90-B51C-41C7A3121234}" srcOrd="0" destOrd="0" presId="urn:microsoft.com/office/officeart/2018/2/layout/IconCircleList"/>
    <dgm:cxn modelId="{F9B73D3A-9191-47C9-BF5B-ECD1F0EC3E9E}" type="presParOf" srcId="{7C44C4C0-C738-46A5-B1CB-44E68ABEB8AE}" destId="{34B466FB-ABB1-4C01-920B-09333EF77810}" srcOrd="1" destOrd="0" presId="urn:microsoft.com/office/officeart/2018/2/layout/IconCircleList"/>
    <dgm:cxn modelId="{CC43485E-E8CE-4690-8DEE-2DF01DBF1B0F}" type="presParOf" srcId="{7C44C4C0-C738-46A5-B1CB-44E68ABEB8AE}" destId="{A8BAE72E-3767-4C26-9C83-40773B78348F}" srcOrd="2" destOrd="0" presId="urn:microsoft.com/office/officeart/2018/2/layout/IconCircleList"/>
    <dgm:cxn modelId="{0333A39C-DD49-43E6-9854-A173909C591A}" type="presParOf" srcId="{7C44C4C0-C738-46A5-B1CB-44E68ABEB8AE}" destId="{EEE97216-887A-4626-A8F1-2C7C449099A4}" srcOrd="3" destOrd="0" presId="urn:microsoft.com/office/officeart/2018/2/layout/IconCircleList"/>
    <dgm:cxn modelId="{AEC946B6-0CE8-4781-BAE2-8FA7DE3767D2}" type="presParOf" srcId="{C1F28E93-3A52-4CDF-9524-5FB068B81729}" destId="{FFFDCA88-C4EC-4DD0-A693-AB043120068B}" srcOrd="3" destOrd="0" presId="urn:microsoft.com/office/officeart/2018/2/layout/IconCircleList"/>
    <dgm:cxn modelId="{79FF8DAE-822B-43D9-ACBF-4577B962A68C}" type="presParOf" srcId="{C1F28E93-3A52-4CDF-9524-5FB068B81729}" destId="{5EB2B59C-AA55-4BFE-AEC2-8AC5E6865481}" srcOrd="4" destOrd="0" presId="urn:microsoft.com/office/officeart/2018/2/layout/IconCircleList"/>
    <dgm:cxn modelId="{7F506B8B-D8D8-4058-9A3D-F49C7FEF9335}" type="presParOf" srcId="{5EB2B59C-AA55-4BFE-AEC2-8AC5E6865481}" destId="{78419665-93D9-49AB-9D04-A1D75935922D}" srcOrd="0" destOrd="0" presId="urn:microsoft.com/office/officeart/2018/2/layout/IconCircleList"/>
    <dgm:cxn modelId="{0F55D9CB-0C14-4356-99FD-6186ECA82265}" type="presParOf" srcId="{5EB2B59C-AA55-4BFE-AEC2-8AC5E6865481}" destId="{4028DDD1-9A1B-40DE-8325-7A502312F1D8}" srcOrd="1" destOrd="0" presId="urn:microsoft.com/office/officeart/2018/2/layout/IconCircleList"/>
    <dgm:cxn modelId="{455BA487-6DC3-47CB-A3A8-45F1714C47B6}" type="presParOf" srcId="{5EB2B59C-AA55-4BFE-AEC2-8AC5E6865481}" destId="{51307292-4F5E-48AD-A659-CC90988182DB}" srcOrd="2" destOrd="0" presId="urn:microsoft.com/office/officeart/2018/2/layout/IconCircleList"/>
    <dgm:cxn modelId="{26B99FC0-0148-48A0-ADBB-1DE2FA5B2D41}" type="presParOf" srcId="{5EB2B59C-AA55-4BFE-AEC2-8AC5E6865481}" destId="{E41B5F3D-F524-40F5-AE14-BBD9A6AA18D7}" srcOrd="3" destOrd="0" presId="urn:microsoft.com/office/officeart/2018/2/layout/IconCircleList"/>
    <dgm:cxn modelId="{D2274A45-2C91-4F58-B950-0830CAB634CA}" type="presParOf" srcId="{C1F28E93-3A52-4CDF-9524-5FB068B81729}" destId="{76BA8A42-221E-470B-A917-B625113CA6A2}" srcOrd="5" destOrd="0" presId="urn:microsoft.com/office/officeart/2018/2/layout/IconCircleList"/>
    <dgm:cxn modelId="{5AB6EE43-4045-4935-BBA3-C38FD476CDAD}" type="presParOf" srcId="{C1F28E93-3A52-4CDF-9524-5FB068B81729}" destId="{C5461574-2B3F-4A45-A196-886798EF870F}" srcOrd="6" destOrd="0" presId="urn:microsoft.com/office/officeart/2018/2/layout/IconCircleList"/>
    <dgm:cxn modelId="{62AFE906-A2DB-4678-94C0-675FDDFE77CB}" type="presParOf" srcId="{C5461574-2B3F-4A45-A196-886798EF870F}" destId="{BE3055F0-4D4E-4530-863A-0F1D8212B1A8}" srcOrd="0" destOrd="0" presId="urn:microsoft.com/office/officeart/2018/2/layout/IconCircleList"/>
    <dgm:cxn modelId="{4A6C52D7-93DA-4E0B-A30C-89C8F9BA8382}" type="presParOf" srcId="{C5461574-2B3F-4A45-A196-886798EF870F}" destId="{67518D83-0779-48F0-9EEC-6A59306BBCCE}" srcOrd="1" destOrd="0" presId="urn:microsoft.com/office/officeart/2018/2/layout/IconCircleList"/>
    <dgm:cxn modelId="{B62FA4A7-EC82-4BF9-8104-5158A996E199}" type="presParOf" srcId="{C5461574-2B3F-4A45-A196-886798EF870F}" destId="{CD09C139-80B8-45FD-A402-FB2F468766BC}" srcOrd="2" destOrd="0" presId="urn:microsoft.com/office/officeart/2018/2/layout/IconCircleList"/>
    <dgm:cxn modelId="{6E77F5CF-0C74-49B5-AD58-7AA11B790FBE}" type="presParOf" srcId="{C5461574-2B3F-4A45-A196-886798EF870F}" destId="{1804E8DE-8B36-4FF5-8ADD-91B4A0CBC5A0}" srcOrd="3" destOrd="0" presId="urn:microsoft.com/office/officeart/2018/2/layout/IconCircleList"/>
    <dgm:cxn modelId="{EE9F5FB3-137A-466C-849A-E2CA16D9D83C}" type="presParOf" srcId="{C1F28E93-3A52-4CDF-9524-5FB068B81729}" destId="{422F0F3A-E0DA-408A-B2BA-4D9F1841E5BD}" srcOrd="7" destOrd="0" presId="urn:microsoft.com/office/officeart/2018/2/layout/IconCircleList"/>
    <dgm:cxn modelId="{D965A430-B6FE-4242-8E1C-7C15B5F8A21E}" type="presParOf" srcId="{C1F28E93-3A52-4CDF-9524-5FB068B81729}" destId="{67826236-B8D7-4012-8806-3CD02CD64314}" srcOrd="8" destOrd="0" presId="urn:microsoft.com/office/officeart/2018/2/layout/IconCircleList"/>
    <dgm:cxn modelId="{386154A5-630F-408D-A1D5-FC2A9C670A57}" type="presParOf" srcId="{67826236-B8D7-4012-8806-3CD02CD64314}" destId="{7B23E216-B468-4A51-A254-64B2B4F16C24}" srcOrd="0" destOrd="0" presId="urn:microsoft.com/office/officeart/2018/2/layout/IconCircleList"/>
    <dgm:cxn modelId="{7B9A2861-2E02-4F48-8E76-C28F6CE1545B}" type="presParOf" srcId="{67826236-B8D7-4012-8806-3CD02CD64314}" destId="{8B12EC1C-F078-4F0F-8D6D-89B2198C4D47}" srcOrd="1" destOrd="0" presId="urn:microsoft.com/office/officeart/2018/2/layout/IconCircleList"/>
    <dgm:cxn modelId="{7872B8F8-C1BD-41D5-B82B-C1F96856130F}" type="presParOf" srcId="{67826236-B8D7-4012-8806-3CD02CD64314}" destId="{25EC0AA4-FCA3-4C35-A8BB-93AFF1958AEA}" srcOrd="2" destOrd="0" presId="urn:microsoft.com/office/officeart/2018/2/layout/IconCircleList"/>
    <dgm:cxn modelId="{D3807743-6A92-45B5-BF3E-418BA33F7D61}" type="presParOf" srcId="{67826236-B8D7-4012-8806-3CD02CD64314}" destId="{EB64C4AB-FD92-4F63-B57A-EE2D813B24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CB87EA-9A46-4580-B495-680E3A004C6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E1F943-71DD-40F7-84D3-1F34D6594AE2}">
      <dgm:prSet/>
      <dgm:spPr/>
      <dgm:t>
        <a:bodyPr/>
        <a:lstStyle/>
        <a:p>
          <a:r>
            <a:rPr lang="en-US"/>
            <a:t>Public</a:t>
          </a:r>
        </a:p>
      </dgm:t>
    </dgm:pt>
    <dgm:pt modelId="{03D10127-E81B-4099-8535-EF67455E7253}" type="parTrans" cxnId="{0297182F-28A6-4A1B-A0F5-1A5719944862}">
      <dgm:prSet/>
      <dgm:spPr/>
      <dgm:t>
        <a:bodyPr/>
        <a:lstStyle/>
        <a:p>
          <a:endParaRPr lang="en-US"/>
        </a:p>
      </dgm:t>
    </dgm:pt>
    <dgm:pt modelId="{389576E5-AC4E-4CD5-A438-A05C3D07C5B0}" type="sibTrans" cxnId="{0297182F-28A6-4A1B-A0F5-1A5719944862}">
      <dgm:prSet/>
      <dgm:spPr/>
      <dgm:t>
        <a:bodyPr/>
        <a:lstStyle/>
        <a:p>
          <a:endParaRPr lang="en-US"/>
        </a:p>
      </dgm:t>
    </dgm:pt>
    <dgm:pt modelId="{F4254AAF-B653-424E-AFF2-75A64859BED4}">
      <dgm:prSet/>
      <dgm:spPr/>
      <dgm:t>
        <a:bodyPr/>
        <a:lstStyle/>
        <a:p>
          <a:r>
            <a:rPr lang="en-US" dirty="0"/>
            <a:t>Internal</a:t>
          </a:r>
        </a:p>
      </dgm:t>
    </dgm:pt>
    <dgm:pt modelId="{407FC7DD-3067-452F-A13F-01E9FCC68E29}" type="parTrans" cxnId="{A4442E9E-97EF-490B-A728-27DCEB1456E7}">
      <dgm:prSet/>
      <dgm:spPr/>
      <dgm:t>
        <a:bodyPr/>
        <a:lstStyle/>
        <a:p>
          <a:endParaRPr lang="en-US"/>
        </a:p>
      </dgm:t>
    </dgm:pt>
    <dgm:pt modelId="{3CCC3C8B-64A0-43BD-B5DC-65C813E9051A}" type="sibTrans" cxnId="{A4442E9E-97EF-490B-A728-27DCEB1456E7}">
      <dgm:prSet/>
      <dgm:spPr/>
      <dgm:t>
        <a:bodyPr/>
        <a:lstStyle/>
        <a:p>
          <a:endParaRPr lang="en-US"/>
        </a:p>
      </dgm:t>
    </dgm:pt>
    <dgm:pt modelId="{9EF98AFB-61E7-4F46-96BC-CA9645ACB272}">
      <dgm:prSet/>
      <dgm:spPr/>
      <dgm:t>
        <a:bodyPr/>
        <a:lstStyle/>
        <a:p>
          <a:r>
            <a:rPr lang="en-US" dirty="0"/>
            <a:t>Private</a:t>
          </a:r>
        </a:p>
      </dgm:t>
    </dgm:pt>
    <dgm:pt modelId="{DC64CC5A-12A0-4880-A166-0C211A4AA579}" type="parTrans" cxnId="{FE1D689B-FD3F-49DB-9332-F727DE8F8A25}">
      <dgm:prSet/>
      <dgm:spPr/>
      <dgm:t>
        <a:bodyPr/>
        <a:lstStyle/>
        <a:p>
          <a:endParaRPr lang="en-US"/>
        </a:p>
      </dgm:t>
    </dgm:pt>
    <dgm:pt modelId="{0F057989-3D48-4477-B468-705AC1014438}" type="sibTrans" cxnId="{FE1D689B-FD3F-49DB-9332-F727DE8F8A25}">
      <dgm:prSet/>
      <dgm:spPr/>
      <dgm:t>
        <a:bodyPr/>
        <a:lstStyle/>
        <a:p>
          <a:endParaRPr lang="en-US"/>
        </a:p>
      </dgm:t>
    </dgm:pt>
    <dgm:pt modelId="{42572D79-5752-4BCA-B08F-293336CB0BBB}">
      <dgm:prSet/>
      <dgm:spPr/>
      <dgm:t>
        <a:bodyPr/>
        <a:lstStyle/>
        <a:p>
          <a:r>
            <a:rPr lang="en-US"/>
            <a:t>Confidential</a:t>
          </a:r>
        </a:p>
      </dgm:t>
    </dgm:pt>
    <dgm:pt modelId="{5C4B2D7C-5367-4E1B-8F6A-312EB7C5B6AA}" type="parTrans" cxnId="{8242C6A9-AB8D-4D8A-9F25-33074A80A3F0}">
      <dgm:prSet/>
      <dgm:spPr/>
      <dgm:t>
        <a:bodyPr/>
        <a:lstStyle/>
        <a:p>
          <a:endParaRPr lang="en-US"/>
        </a:p>
      </dgm:t>
    </dgm:pt>
    <dgm:pt modelId="{553C0CF6-F053-4D4A-81BD-A6B1AF8ED75B}" type="sibTrans" cxnId="{8242C6A9-AB8D-4D8A-9F25-33074A80A3F0}">
      <dgm:prSet/>
      <dgm:spPr/>
      <dgm:t>
        <a:bodyPr/>
        <a:lstStyle/>
        <a:p>
          <a:endParaRPr lang="en-US"/>
        </a:p>
      </dgm:t>
    </dgm:pt>
    <dgm:pt modelId="{11DA8F63-80F9-4C5B-BCCB-2B1B42CB801E}">
      <dgm:prSet/>
      <dgm:spPr/>
      <dgm:t>
        <a:bodyPr/>
        <a:lstStyle/>
        <a:p>
          <a:r>
            <a:rPr lang="en-US"/>
            <a:t>Restricted</a:t>
          </a:r>
        </a:p>
      </dgm:t>
    </dgm:pt>
    <dgm:pt modelId="{910C011F-DD78-493F-840E-3973964EA25D}" type="parTrans" cxnId="{3B1A5DEE-1B4F-435C-9B69-A5A66DF0247C}">
      <dgm:prSet/>
      <dgm:spPr/>
      <dgm:t>
        <a:bodyPr/>
        <a:lstStyle/>
        <a:p>
          <a:endParaRPr lang="en-US"/>
        </a:p>
      </dgm:t>
    </dgm:pt>
    <dgm:pt modelId="{AAD8D369-76AD-4407-A2F2-24B647980437}" type="sibTrans" cxnId="{3B1A5DEE-1B4F-435C-9B69-A5A66DF0247C}">
      <dgm:prSet/>
      <dgm:spPr/>
      <dgm:t>
        <a:bodyPr/>
        <a:lstStyle/>
        <a:p>
          <a:endParaRPr lang="en-US"/>
        </a:p>
      </dgm:t>
    </dgm:pt>
    <dgm:pt modelId="{989EFED9-56B3-C245-B532-D0A86D5D3D36}" type="pres">
      <dgm:prSet presAssocID="{51CB87EA-9A46-4580-B495-680E3A004C60}" presName="outerComposite" presStyleCnt="0">
        <dgm:presLayoutVars>
          <dgm:chMax val="5"/>
          <dgm:dir/>
          <dgm:resizeHandles val="exact"/>
        </dgm:presLayoutVars>
      </dgm:prSet>
      <dgm:spPr/>
    </dgm:pt>
    <dgm:pt modelId="{AEE06F6F-73AD-B243-B9EA-B74062840F8C}" type="pres">
      <dgm:prSet presAssocID="{51CB87EA-9A46-4580-B495-680E3A004C60}" presName="dummyMaxCanvas" presStyleCnt="0">
        <dgm:presLayoutVars/>
      </dgm:prSet>
      <dgm:spPr/>
    </dgm:pt>
    <dgm:pt modelId="{F2330F16-1CE2-934B-83F0-B45810045B1D}" type="pres">
      <dgm:prSet presAssocID="{51CB87EA-9A46-4580-B495-680E3A004C60}" presName="FiveNodes_1" presStyleLbl="node1" presStyleIdx="0" presStyleCnt="5">
        <dgm:presLayoutVars>
          <dgm:bulletEnabled val="1"/>
        </dgm:presLayoutVars>
      </dgm:prSet>
      <dgm:spPr/>
    </dgm:pt>
    <dgm:pt modelId="{DFBA7DCB-5109-7947-A612-21C2F27B2D2D}" type="pres">
      <dgm:prSet presAssocID="{51CB87EA-9A46-4580-B495-680E3A004C60}" presName="FiveNodes_2" presStyleLbl="node1" presStyleIdx="1" presStyleCnt="5">
        <dgm:presLayoutVars>
          <dgm:bulletEnabled val="1"/>
        </dgm:presLayoutVars>
      </dgm:prSet>
      <dgm:spPr/>
    </dgm:pt>
    <dgm:pt modelId="{C40D3B61-CB27-624C-885A-3E011CFFFB11}" type="pres">
      <dgm:prSet presAssocID="{51CB87EA-9A46-4580-B495-680E3A004C60}" presName="FiveNodes_3" presStyleLbl="node1" presStyleIdx="2" presStyleCnt="5">
        <dgm:presLayoutVars>
          <dgm:bulletEnabled val="1"/>
        </dgm:presLayoutVars>
      </dgm:prSet>
      <dgm:spPr/>
    </dgm:pt>
    <dgm:pt modelId="{1F9D6320-749D-154D-9DBE-E74534880A09}" type="pres">
      <dgm:prSet presAssocID="{51CB87EA-9A46-4580-B495-680E3A004C60}" presName="FiveNodes_4" presStyleLbl="node1" presStyleIdx="3" presStyleCnt="5">
        <dgm:presLayoutVars>
          <dgm:bulletEnabled val="1"/>
        </dgm:presLayoutVars>
      </dgm:prSet>
      <dgm:spPr/>
    </dgm:pt>
    <dgm:pt modelId="{EDD8137B-D8AA-8F44-A70A-01BA24FEADB5}" type="pres">
      <dgm:prSet presAssocID="{51CB87EA-9A46-4580-B495-680E3A004C60}" presName="FiveNodes_5" presStyleLbl="node1" presStyleIdx="4" presStyleCnt="5">
        <dgm:presLayoutVars>
          <dgm:bulletEnabled val="1"/>
        </dgm:presLayoutVars>
      </dgm:prSet>
      <dgm:spPr/>
    </dgm:pt>
    <dgm:pt modelId="{73ADC28B-53F8-3042-90F1-E07D313ECDCD}" type="pres">
      <dgm:prSet presAssocID="{51CB87EA-9A46-4580-B495-680E3A004C60}" presName="FiveConn_1-2" presStyleLbl="fgAccFollowNode1" presStyleIdx="0" presStyleCnt="4">
        <dgm:presLayoutVars>
          <dgm:bulletEnabled val="1"/>
        </dgm:presLayoutVars>
      </dgm:prSet>
      <dgm:spPr/>
    </dgm:pt>
    <dgm:pt modelId="{8A97ED39-97C2-B448-859F-540FDB677BBA}" type="pres">
      <dgm:prSet presAssocID="{51CB87EA-9A46-4580-B495-680E3A004C60}" presName="FiveConn_2-3" presStyleLbl="fgAccFollowNode1" presStyleIdx="1" presStyleCnt="4">
        <dgm:presLayoutVars>
          <dgm:bulletEnabled val="1"/>
        </dgm:presLayoutVars>
      </dgm:prSet>
      <dgm:spPr/>
    </dgm:pt>
    <dgm:pt modelId="{58E4E069-4FF1-2446-8453-34342763FE12}" type="pres">
      <dgm:prSet presAssocID="{51CB87EA-9A46-4580-B495-680E3A004C60}" presName="FiveConn_3-4" presStyleLbl="fgAccFollowNode1" presStyleIdx="2" presStyleCnt="4">
        <dgm:presLayoutVars>
          <dgm:bulletEnabled val="1"/>
        </dgm:presLayoutVars>
      </dgm:prSet>
      <dgm:spPr/>
    </dgm:pt>
    <dgm:pt modelId="{99803B12-BAB7-1847-BF73-27AEC5278797}" type="pres">
      <dgm:prSet presAssocID="{51CB87EA-9A46-4580-B495-680E3A004C60}" presName="FiveConn_4-5" presStyleLbl="fgAccFollowNode1" presStyleIdx="3" presStyleCnt="4">
        <dgm:presLayoutVars>
          <dgm:bulletEnabled val="1"/>
        </dgm:presLayoutVars>
      </dgm:prSet>
      <dgm:spPr/>
    </dgm:pt>
    <dgm:pt modelId="{4F4754E5-BA78-844B-AB10-8806F27BE658}" type="pres">
      <dgm:prSet presAssocID="{51CB87EA-9A46-4580-B495-680E3A004C60}" presName="FiveNodes_1_text" presStyleLbl="node1" presStyleIdx="4" presStyleCnt="5">
        <dgm:presLayoutVars>
          <dgm:bulletEnabled val="1"/>
        </dgm:presLayoutVars>
      </dgm:prSet>
      <dgm:spPr/>
    </dgm:pt>
    <dgm:pt modelId="{F231FC93-4F19-5346-A803-84F914ED42F5}" type="pres">
      <dgm:prSet presAssocID="{51CB87EA-9A46-4580-B495-680E3A004C60}" presName="FiveNodes_2_text" presStyleLbl="node1" presStyleIdx="4" presStyleCnt="5">
        <dgm:presLayoutVars>
          <dgm:bulletEnabled val="1"/>
        </dgm:presLayoutVars>
      </dgm:prSet>
      <dgm:spPr/>
    </dgm:pt>
    <dgm:pt modelId="{525561A5-7E94-1345-89CE-F0A57190DAE8}" type="pres">
      <dgm:prSet presAssocID="{51CB87EA-9A46-4580-B495-680E3A004C60}" presName="FiveNodes_3_text" presStyleLbl="node1" presStyleIdx="4" presStyleCnt="5">
        <dgm:presLayoutVars>
          <dgm:bulletEnabled val="1"/>
        </dgm:presLayoutVars>
      </dgm:prSet>
      <dgm:spPr/>
    </dgm:pt>
    <dgm:pt modelId="{6313FF6F-0BFC-6B40-BAB9-22343614A464}" type="pres">
      <dgm:prSet presAssocID="{51CB87EA-9A46-4580-B495-680E3A004C60}" presName="FiveNodes_4_text" presStyleLbl="node1" presStyleIdx="4" presStyleCnt="5">
        <dgm:presLayoutVars>
          <dgm:bulletEnabled val="1"/>
        </dgm:presLayoutVars>
      </dgm:prSet>
      <dgm:spPr/>
    </dgm:pt>
    <dgm:pt modelId="{CD7D745E-452A-B246-B5FE-E73EF87D1972}" type="pres">
      <dgm:prSet presAssocID="{51CB87EA-9A46-4580-B495-680E3A004C6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83D970A-105A-F94D-BB3D-D5F7A59A93AC}" type="presOf" srcId="{3CCC3C8B-64A0-43BD-B5DC-65C813E9051A}" destId="{58E4E069-4FF1-2446-8453-34342763FE12}" srcOrd="0" destOrd="0" presId="urn:microsoft.com/office/officeart/2005/8/layout/vProcess5"/>
    <dgm:cxn modelId="{65C3FA18-DA48-2440-B1F3-50BFB9BB29AF}" type="presOf" srcId="{9EF98AFB-61E7-4F46-96BC-CA9645ACB272}" destId="{F231FC93-4F19-5346-A803-84F914ED42F5}" srcOrd="1" destOrd="0" presId="urn:microsoft.com/office/officeart/2005/8/layout/vProcess5"/>
    <dgm:cxn modelId="{0B1BF723-CC51-3E4E-AA80-F51D6D7FA4C0}" type="presOf" srcId="{F4254AAF-B653-424E-AFF2-75A64859BED4}" destId="{525561A5-7E94-1345-89CE-F0A57190DAE8}" srcOrd="1" destOrd="0" presId="urn:microsoft.com/office/officeart/2005/8/layout/vProcess5"/>
    <dgm:cxn modelId="{0297182F-28A6-4A1B-A0F5-1A5719944862}" srcId="{51CB87EA-9A46-4580-B495-680E3A004C60}" destId="{CDE1F943-71DD-40F7-84D3-1F34D6594AE2}" srcOrd="0" destOrd="0" parTransId="{03D10127-E81B-4099-8535-EF67455E7253}" sibTransId="{389576E5-AC4E-4CD5-A438-A05C3D07C5B0}"/>
    <dgm:cxn modelId="{84F69846-59C8-CE44-95CD-B0171D4C2113}" type="presOf" srcId="{51CB87EA-9A46-4580-B495-680E3A004C60}" destId="{989EFED9-56B3-C245-B532-D0A86D5D3D36}" srcOrd="0" destOrd="0" presId="urn:microsoft.com/office/officeart/2005/8/layout/vProcess5"/>
    <dgm:cxn modelId="{F4D43D53-AAF2-5E44-AE17-45C79EA93625}" type="presOf" srcId="{11DA8F63-80F9-4C5B-BCCB-2B1B42CB801E}" destId="{CD7D745E-452A-B246-B5FE-E73EF87D1972}" srcOrd="1" destOrd="0" presId="urn:microsoft.com/office/officeart/2005/8/layout/vProcess5"/>
    <dgm:cxn modelId="{B9B97D75-9951-9D47-BD99-54B834537910}" type="presOf" srcId="{11DA8F63-80F9-4C5B-BCCB-2B1B42CB801E}" destId="{EDD8137B-D8AA-8F44-A70A-01BA24FEADB5}" srcOrd="0" destOrd="0" presId="urn:microsoft.com/office/officeart/2005/8/layout/vProcess5"/>
    <dgm:cxn modelId="{7584168D-0221-EB43-9391-F0229E46E809}" type="presOf" srcId="{CDE1F943-71DD-40F7-84D3-1F34D6594AE2}" destId="{F2330F16-1CE2-934B-83F0-B45810045B1D}" srcOrd="0" destOrd="0" presId="urn:microsoft.com/office/officeart/2005/8/layout/vProcess5"/>
    <dgm:cxn modelId="{FE1D689B-FD3F-49DB-9332-F727DE8F8A25}" srcId="{51CB87EA-9A46-4580-B495-680E3A004C60}" destId="{9EF98AFB-61E7-4F46-96BC-CA9645ACB272}" srcOrd="1" destOrd="0" parTransId="{DC64CC5A-12A0-4880-A166-0C211A4AA579}" sibTransId="{0F057989-3D48-4477-B468-705AC1014438}"/>
    <dgm:cxn modelId="{A4442E9E-97EF-490B-A728-27DCEB1456E7}" srcId="{51CB87EA-9A46-4580-B495-680E3A004C60}" destId="{F4254AAF-B653-424E-AFF2-75A64859BED4}" srcOrd="2" destOrd="0" parTransId="{407FC7DD-3067-452F-A13F-01E9FCC68E29}" sibTransId="{3CCC3C8B-64A0-43BD-B5DC-65C813E9051A}"/>
    <dgm:cxn modelId="{41FBE29F-D487-CE4C-A433-E753BCF8A505}" type="presOf" srcId="{CDE1F943-71DD-40F7-84D3-1F34D6594AE2}" destId="{4F4754E5-BA78-844B-AB10-8806F27BE658}" srcOrd="1" destOrd="0" presId="urn:microsoft.com/office/officeart/2005/8/layout/vProcess5"/>
    <dgm:cxn modelId="{8242C6A9-AB8D-4D8A-9F25-33074A80A3F0}" srcId="{51CB87EA-9A46-4580-B495-680E3A004C60}" destId="{42572D79-5752-4BCA-B08F-293336CB0BBB}" srcOrd="3" destOrd="0" parTransId="{5C4B2D7C-5367-4E1B-8F6A-312EB7C5B6AA}" sibTransId="{553C0CF6-F053-4D4A-81BD-A6B1AF8ED75B}"/>
    <dgm:cxn modelId="{E5B3B2AF-F56D-C240-B082-DF991F4F472C}" type="presOf" srcId="{389576E5-AC4E-4CD5-A438-A05C3D07C5B0}" destId="{73ADC28B-53F8-3042-90F1-E07D313ECDCD}" srcOrd="0" destOrd="0" presId="urn:microsoft.com/office/officeart/2005/8/layout/vProcess5"/>
    <dgm:cxn modelId="{DFED00E0-3696-B548-90A4-11208677BE29}" type="presOf" srcId="{F4254AAF-B653-424E-AFF2-75A64859BED4}" destId="{C40D3B61-CB27-624C-885A-3E011CFFFB11}" srcOrd="0" destOrd="0" presId="urn:microsoft.com/office/officeart/2005/8/layout/vProcess5"/>
    <dgm:cxn modelId="{0206E4E1-8C3C-ED4E-84CA-4AA874EC1FDB}" type="presOf" srcId="{0F057989-3D48-4477-B468-705AC1014438}" destId="{8A97ED39-97C2-B448-859F-540FDB677BBA}" srcOrd="0" destOrd="0" presId="urn:microsoft.com/office/officeart/2005/8/layout/vProcess5"/>
    <dgm:cxn modelId="{E6E925E3-6CE5-3849-95B4-FBBC8F3B6CAA}" type="presOf" srcId="{9EF98AFB-61E7-4F46-96BC-CA9645ACB272}" destId="{DFBA7DCB-5109-7947-A612-21C2F27B2D2D}" srcOrd="0" destOrd="0" presId="urn:microsoft.com/office/officeart/2005/8/layout/vProcess5"/>
    <dgm:cxn modelId="{D789A0E9-9C38-F342-95E5-97319D361E0A}" type="presOf" srcId="{42572D79-5752-4BCA-B08F-293336CB0BBB}" destId="{1F9D6320-749D-154D-9DBE-E74534880A09}" srcOrd="0" destOrd="0" presId="urn:microsoft.com/office/officeart/2005/8/layout/vProcess5"/>
    <dgm:cxn modelId="{3B1A5DEE-1B4F-435C-9B69-A5A66DF0247C}" srcId="{51CB87EA-9A46-4580-B495-680E3A004C60}" destId="{11DA8F63-80F9-4C5B-BCCB-2B1B42CB801E}" srcOrd="4" destOrd="0" parTransId="{910C011F-DD78-493F-840E-3973964EA25D}" sibTransId="{AAD8D369-76AD-4407-A2F2-24B647980437}"/>
    <dgm:cxn modelId="{164417F4-DD29-1243-B84A-EA519892498C}" type="presOf" srcId="{553C0CF6-F053-4D4A-81BD-A6B1AF8ED75B}" destId="{99803B12-BAB7-1847-BF73-27AEC5278797}" srcOrd="0" destOrd="0" presId="urn:microsoft.com/office/officeart/2005/8/layout/vProcess5"/>
    <dgm:cxn modelId="{63F80CFB-B9E5-9F45-BEE0-689E46733B36}" type="presOf" srcId="{42572D79-5752-4BCA-B08F-293336CB0BBB}" destId="{6313FF6F-0BFC-6B40-BAB9-22343614A464}" srcOrd="1" destOrd="0" presId="urn:microsoft.com/office/officeart/2005/8/layout/vProcess5"/>
    <dgm:cxn modelId="{D6AF8915-6EA3-9346-A276-A1AA2102B5EE}" type="presParOf" srcId="{989EFED9-56B3-C245-B532-D0A86D5D3D36}" destId="{AEE06F6F-73AD-B243-B9EA-B74062840F8C}" srcOrd="0" destOrd="0" presId="urn:microsoft.com/office/officeart/2005/8/layout/vProcess5"/>
    <dgm:cxn modelId="{308D612A-9890-CD44-BFB5-9F634F10EFBB}" type="presParOf" srcId="{989EFED9-56B3-C245-B532-D0A86D5D3D36}" destId="{F2330F16-1CE2-934B-83F0-B45810045B1D}" srcOrd="1" destOrd="0" presId="urn:microsoft.com/office/officeart/2005/8/layout/vProcess5"/>
    <dgm:cxn modelId="{9A82A4CF-3421-D749-9A06-E03F798C1C67}" type="presParOf" srcId="{989EFED9-56B3-C245-B532-D0A86D5D3D36}" destId="{DFBA7DCB-5109-7947-A612-21C2F27B2D2D}" srcOrd="2" destOrd="0" presId="urn:microsoft.com/office/officeart/2005/8/layout/vProcess5"/>
    <dgm:cxn modelId="{A899B23A-A3DF-524F-9CB0-6C6C527EE8D3}" type="presParOf" srcId="{989EFED9-56B3-C245-B532-D0A86D5D3D36}" destId="{C40D3B61-CB27-624C-885A-3E011CFFFB11}" srcOrd="3" destOrd="0" presId="urn:microsoft.com/office/officeart/2005/8/layout/vProcess5"/>
    <dgm:cxn modelId="{8EB15988-036F-8C44-B25E-650B523FE918}" type="presParOf" srcId="{989EFED9-56B3-C245-B532-D0A86D5D3D36}" destId="{1F9D6320-749D-154D-9DBE-E74534880A09}" srcOrd="4" destOrd="0" presId="urn:microsoft.com/office/officeart/2005/8/layout/vProcess5"/>
    <dgm:cxn modelId="{C744A57F-8BE2-5046-81F2-A9F8C5DC9770}" type="presParOf" srcId="{989EFED9-56B3-C245-B532-D0A86D5D3D36}" destId="{EDD8137B-D8AA-8F44-A70A-01BA24FEADB5}" srcOrd="5" destOrd="0" presId="urn:microsoft.com/office/officeart/2005/8/layout/vProcess5"/>
    <dgm:cxn modelId="{7DB3B3F6-C57D-D746-AE62-EEAA7BE2F3E9}" type="presParOf" srcId="{989EFED9-56B3-C245-B532-D0A86D5D3D36}" destId="{73ADC28B-53F8-3042-90F1-E07D313ECDCD}" srcOrd="6" destOrd="0" presId="urn:microsoft.com/office/officeart/2005/8/layout/vProcess5"/>
    <dgm:cxn modelId="{C022DB88-0677-F840-8E5E-7682D5EEEF24}" type="presParOf" srcId="{989EFED9-56B3-C245-B532-D0A86D5D3D36}" destId="{8A97ED39-97C2-B448-859F-540FDB677BBA}" srcOrd="7" destOrd="0" presId="urn:microsoft.com/office/officeart/2005/8/layout/vProcess5"/>
    <dgm:cxn modelId="{B2D5972C-F83F-0A45-9BC6-9843ED6D5EE9}" type="presParOf" srcId="{989EFED9-56B3-C245-B532-D0A86D5D3D36}" destId="{58E4E069-4FF1-2446-8453-34342763FE12}" srcOrd="8" destOrd="0" presId="urn:microsoft.com/office/officeart/2005/8/layout/vProcess5"/>
    <dgm:cxn modelId="{B85F9F21-C155-084E-BCDD-17E543097184}" type="presParOf" srcId="{989EFED9-56B3-C245-B532-D0A86D5D3D36}" destId="{99803B12-BAB7-1847-BF73-27AEC5278797}" srcOrd="9" destOrd="0" presId="urn:microsoft.com/office/officeart/2005/8/layout/vProcess5"/>
    <dgm:cxn modelId="{DC0B54C1-4729-194F-87A5-26DB35E47866}" type="presParOf" srcId="{989EFED9-56B3-C245-B532-D0A86D5D3D36}" destId="{4F4754E5-BA78-844B-AB10-8806F27BE658}" srcOrd="10" destOrd="0" presId="urn:microsoft.com/office/officeart/2005/8/layout/vProcess5"/>
    <dgm:cxn modelId="{AE67AABE-ADCB-7B4C-8F41-A15CC8B62FBD}" type="presParOf" srcId="{989EFED9-56B3-C245-B532-D0A86D5D3D36}" destId="{F231FC93-4F19-5346-A803-84F914ED42F5}" srcOrd="11" destOrd="0" presId="urn:microsoft.com/office/officeart/2005/8/layout/vProcess5"/>
    <dgm:cxn modelId="{9DF356D4-E443-594D-9DC4-158112D9E036}" type="presParOf" srcId="{989EFED9-56B3-C245-B532-D0A86D5D3D36}" destId="{525561A5-7E94-1345-89CE-F0A57190DAE8}" srcOrd="12" destOrd="0" presId="urn:microsoft.com/office/officeart/2005/8/layout/vProcess5"/>
    <dgm:cxn modelId="{B990C3E3-3233-6C4E-88FF-3C47199F8026}" type="presParOf" srcId="{989EFED9-56B3-C245-B532-D0A86D5D3D36}" destId="{6313FF6F-0BFC-6B40-BAB9-22343614A464}" srcOrd="13" destOrd="0" presId="urn:microsoft.com/office/officeart/2005/8/layout/vProcess5"/>
    <dgm:cxn modelId="{F4A2F325-759F-FC46-B32A-9B92E689A730}" type="presParOf" srcId="{989EFED9-56B3-C245-B532-D0A86D5D3D36}" destId="{CD7D745E-452A-B246-B5FE-E73EF87D197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5586A8-E275-44D5-8AC7-C04D61B306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048AE2-F43A-4C48-B873-D82B4D2E29DE}">
      <dgm:prSet/>
      <dgm:spPr/>
      <dgm:t>
        <a:bodyPr/>
        <a:lstStyle/>
        <a:p>
          <a:pPr>
            <a:defRPr cap="all"/>
          </a:pPr>
          <a:r>
            <a:rPr lang="en-US"/>
            <a:t>Data in rest</a:t>
          </a:r>
        </a:p>
      </dgm:t>
    </dgm:pt>
    <dgm:pt modelId="{E0149D25-3687-409D-AA03-2AD62AB8E519}" type="parTrans" cxnId="{CC597B0C-98AF-4C56-B3D5-C273772BF56B}">
      <dgm:prSet/>
      <dgm:spPr/>
      <dgm:t>
        <a:bodyPr/>
        <a:lstStyle/>
        <a:p>
          <a:endParaRPr lang="en-US"/>
        </a:p>
      </dgm:t>
    </dgm:pt>
    <dgm:pt modelId="{540F313E-B117-46BF-B4C9-66CAA23B956B}" type="sibTrans" cxnId="{CC597B0C-98AF-4C56-B3D5-C273772BF56B}">
      <dgm:prSet/>
      <dgm:spPr/>
      <dgm:t>
        <a:bodyPr/>
        <a:lstStyle/>
        <a:p>
          <a:endParaRPr lang="en-US"/>
        </a:p>
      </dgm:t>
    </dgm:pt>
    <dgm:pt modelId="{B00CCD03-34B6-4713-8FBA-0109A51D8A73}">
      <dgm:prSet/>
      <dgm:spPr/>
      <dgm:t>
        <a:bodyPr/>
        <a:lstStyle/>
        <a:p>
          <a:pPr>
            <a:defRPr cap="all"/>
          </a:pPr>
          <a:r>
            <a:rPr lang="en-US"/>
            <a:t>Data in motion</a:t>
          </a:r>
        </a:p>
      </dgm:t>
    </dgm:pt>
    <dgm:pt modelId="{C6DEBBB8-8446-4217-AF5E-9C0B702DC15D}" type="parTrans" cxnId="{12A0CDBE-53FF-40C3-86C0-3EB995C3E89B}">
      <dgm:prSet/>
      <dgm:spPr/>
      <dgm:t>
        <a:bodyPr/>
        <a:lstStyle/>
        <a:p>
          <a:endParaRPr lang="en-US"/>
        </a:p>
      </dgm:t>
    </dgm:pt>
    <dgm:pt modelId="{1385A719-753D-4EEA-B7F3-90646080CF81}" type="sibTrans" cxnId="{12A0CDBE-53FF-40C3-86C0-3EB995C3E89B}">
      <dgm:prSet/>
      <dgm:spPr/>
      <dgm:t>
        <a:bodyPr/>
        <a:lstStyle/>
        <a:p>
          <a:endParaRPr lang="en-US"/>
        </a:p>
      </dgm:t>
    </dgm:pt>
    <dgm:pt modelId="{7311D36C-35E9-422E-BD92-451F10B1E378}">
      <dgm:prSet/>
      <dgm:spPr/>
      <dgm:t>
        <a:bodyPr/>
        <a:lstStyle/>
        <a:p>
          <a:pPr>
            <a:defRPr cap="all"/>
          </a:pPr>
          <a:r>
            <a:rPr lang="en-US"/>
            <a:t>Data in use</a:t>
          </a:r>
        </a:p>
      </dgm:t>
    </dgm:pt>
    <dgm:pt modelId="{F8A9D65B-F9FC-4E30-84D2-DA5737AF8E74}" type="parTrans" cxnId="{9569A6AE-893D-41D8-861F-A73DA6390191}">
      <dgm:prSet/>
      <dgm:spPr/>
      <dgm:t>
        <a:bodyPr/>
        <a:lstStyle/>
        <a:p>
          <a:endParaRPr lang="en-US"/>
        </a:p>
      </dgm:t>
    </dgm:pt>
    <dgm:pt modelId="{FF300FD5-F09A-4BAA-AC2E-EE54D6B104E8}" type="sibTrans" cxnId="{9569A6AE-893D-41D8-861F-A73DA6390191}">
      <dgm:prSet/>
      <dgm:spPr/>
      <dgm:t>
        <a:bodyPr/>
        <a:lstStyle/>
        <a:p>
          <a:endParaRPr lang="en-US"/>
        </a:p>
      </dgm:t>
    </dgm:pt>
    <dgm:pt modelId="{576A764C-ACE8-4201-ABCD-CCBD486AE81A}" type="pres">
      <dgm:prSet presAssocID="{B65586A8-E275-44D5-8AC7-C04D61B30621}" presName="root" presStyleCnt="0">
        <dgm:presLayoutVars>
          <dgm:dir/>
          <dgm:resizeHandles val="exact"/>
        </dgm:presLayoutVars>
      </dgm:prSet>
      <dgm:spPr/>
    </dgm:pt>
    <dgm:pt modelId="{50653887-A4A0-4577-806D-41ECBDE97907}" type="pres">
      <dgm:prSet presAssocID="{05048AE2-F43A-4C48-B873-D82B4D2E29DE}" presName="compNode" presStyleCnt="0"/>
      <dgm:spPr/>
    </dgm:pt>
    <dgm:pt modelId="{6A308E2F-7287-4277-AA45-AFC78D158CA2}" type="pres">
      <dgm:prSet presAssocID="{05048AE2-F43A-4C48-B873-D82B4D2E29D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61618A4-0F92-407A-B383-6A8A043AFE8A}" type="pres">
      <dgm:prSet presAssocID="{05048AE2-F43A-4C48-B873-D82B4D2E29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y"/>
        </a:ext>
      </dgm:extLst>
    </dgm:pt>
    <dgm:pt modelId="{77DB08BC-8875-4E25-BC4F-6A3230F3A035}" type="pres">
      <dgm:prSet presAssocID="{05048AE2-F43A-4C48-B873-D82B4D2E29DE}" presName="spaceRect" presStyleCnt="0"/>
      <dgm:spPr/>
    </dgm:pt>
    <dgm:pt modelId="{3C79FF16-C93A-4759-9505-38DCC2ED83D2}" type="pres">
      <dgm:prSet presAssocID="{05048AE2-F43A-4C48-B873-D82B4D2E29DE}" presName="textRect" presStyleLbl="revTx" presStyleIdx="0" presStyleCnt="3">
        <dgm:presLayoutVars>
          <dgm:chMax val="1"/>
          <dgm:chPref val="1"/>
        </dgm:presLayoutVars>
      </dgm:prSet>
      <dgm:spPr/>
    </dgm:pt>
    <dgm:pt modelId="{11AEB2B7-7F62-4D43-BA3E-5D76FB8B371C}" type="pres">
      <dgm:prSet presAssocID="{540F313E-B117-46BF-B4C9-66CAA23B956B}" presName="sibTrans" presStyleCnt="0"/>
      <dgm:spPr/>
    </dgm:pt>
    <dgm:pt modelId="{22AC9417-56A2-42F2-9CCE-5E4A3AF0C406}" type="pres">
      <dgm:prSet presAssocID="{B00CCD03-34B6-4713-8FBA-0109A51D8A73}" presName="compNode" presStyleCnt="0"/>
      <dgm:spPr/>
    </dgm:pt>
    <dgm:pt modelId="{EC3F44AA-480F-47FF-9E72-5D0CBEEC9CAC}" type="pres">
      <dgm:prSet presAssocID="{B00CCD03-34B6-4713-8FBA-0109A51D8A7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E6D9CF5-20E7-4F61-A79A-DC9130F5F9E0}" type="pres">
      <dgm:prSet presAssocID="{B00CCD03-34B6-4713-8FBA-0109A51D8A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 Outline"/>
        </a:ext>
      </dgm:extLst>
    </dgm:pt>
    <dgm:pt modelId="{64CD9AE9-3F13-4954-A622-A2F36FCD5FA8}" type="pres">
      <dgm:prSet presAssocID="{B00CCD03-34B6-4713-8FBA-0109A51D8A73}" presName="spaceRect" presStyleCnt="0"/>
      <dgm:spPr/>
    </dgm:pt>
    <dgm:pt modelId="{A558803C-9215-471E-A0C7-F7AADCB3809F}" type="pres">
      <dgm:prSet presAssocID="{B00CCD03-34B6-4713-8FBA-0109A51D8A73}" presName="textRect" presStyleLbl="revTx" presStyleIdx="1" presStyleCnt="3">
        <dgm:presLayoutVars>
          <dgm:chMax val="1"/>
          <dgm:chPref val="1"/>
        </dgm:presLayoutVars>
      </dgm:prSet>
      <dgm:spPr/>
    </dgm:pt>
    <dgm:pt modelId="{DF5BA161-709F-48CA-B8B6-BD1D97E88F39}" type="pres">
      <dgm:prSet presAssocID="{1385A719-753D-4EEA-B7F3-90646080CF81}" presName="sibTrans" presStyleCnt="0"/>
      <dgm:spPr/>
    </dgm:pt>
    <dgm:pt modelId="{9BC66B38-4FFF-4A1E-B4C4-562EFB5D4FB9}" type="pres">
      <dgm:prSet presAssocID="{7311D36C-35E9-422E-BD92-451F10B1E378}" presName="compNode" presStyleCnt="0"/>
      <dgm:spPr/>
    </dgm:pt>
    <dgm:pt modelId="{31D8B72D-90DA-4645-AD85-3BC073CA34EC}" type="pres">
      <dgm:prSet presAssocID="{7311D36C-35E9-422E-BD92-451F10B1E37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0FECE3C-F30F-4EA2-90D9-A77C7B17F6E6}" type="pres">
      <dgm:prSet presAssocID="{7311D36C-35E9-422E-BD92-451F10B1E3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371A0E8D-E71B-44D3-8964-FF7331AA398B}" type="pres">
      <dgm:prSet presAssocID="{7311D36C-35E9-422E-BD92-451F10B1E378}" presName="spaceRect" presStyleCnt="0"/>
      <dgm:spPr/>
    </dgm:pt>
    <dgm:pt modelId="{792CF316-1F5F-4AB0-906B-287FEC4E5591}" type="pres">
      <dgm:prSet presAssocID="{7311D36C-35E9-422E-BD92-451F10B1E3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597B0C-98AF-4C56-B3D5-C273772BF56B}" srcId="{B65586A8-E275-44D5-8AC7-C04D61B30621}" destId="{05048AE2-F43A-4C48-B873-D82B4D2E29DE}" srcOrd="0" destOrd="0" parTransId="{E0149D25-3687-409D-AA03-2AD62AB8E519}" sibTransId="{540F313E-B117-46BF-B4C9-66CAA23B956B}"/>
    <dgm:cxn modelId="{EE9A4313-F960-4404-8D80-C9EA888B07B8}" type="presOf" srcId="{05048AE2-F43A-4C48-B873-D82B4D2E29DE}" destId="{3C79FF16-C93A-4759-9505-38DCC2ED83D2}" srcOrd="0" destOrd="0" presId="urn:microsoft.com/office/officeart/2018/5/layout/IconLeafLabelList"/>
    <dgm:cxn modelId="{655E4A40-28D4-47A6-9E17-6FC574D31712}" type="presOf" srcId="{B65586A8-E275-44D5-8AC7-C04D61B30621}" destId="{576A764C-ACE8-4201-ABCD-CCBD486AE81A}" srcOrd="0" destOrd="0" presId="urn:microsoft.com/office/officeart/2018/5/layout/IconLeafLabelList"/>
    <dgm:cxn modelId="{1B0DEE4B-12B8-4DB6-818E-5EBA8CB91142}" type="presOf" srcId="{B00CCD03-34B6-4713-8FBA-0109A51D8A73}" destId="{A558803C-9215-471E-A0C7-F7AADCB3809F}" srcOrd="0" destOrd="0" presId="urn:microsoft.com/office/officeart/2018/5/layout/IconLeafLabelList"/>
    <dgm:cxn modelId="{9569A6AE-893D-41D8-861F-A73DA6390191}" srcId="{B65586A8-E275-44D5-8AC7-C04D61B30621}" destId="{7311D36C-35E9-422E-BD92-451F10B1E378}" srcOrd="2" destOrd="0" parTransId="{F8A9D65B-F9FC-4E30-84D2-DA5737AF8E74}" sibTransId="{FF300FD5-F09A-4BAA-AC2E-EE54D6B104E8}"/>
    <dgm:cxn modelId="{12A0CDBE-53FF-40C3-86C0-3EB995C3E89B}" srcId="{B65586A8-E275-44D5-8AC7-C04D61B30621}" destId="{B00CCD03-34B6-4713-8FBA-0109A51D8A73}" srcOrd="1" destOrd="0" parTransId="{C6DEBBB8-8446-4217-AF5E-9C0B702DC15D}" sibTransId="{1385A719-753D-4EEA-B7F3-90646080CF81}"/>
    <dgm:cxn modelId="{53A426D4-F8AF-4024-B461-8B5328D39094}" type="presOf" srcId="{7311D36C-35E9-422E-BD92-451F10B1E378}" destId="{792CF316-1F5F-4AB0-906B-287FEC4E5591}" srcOrd="0" destOrd="0" presId="urn:microsoft.com/office/officeart/2018/5/layout/IconLeafLabelList"/>
    <dgm:cxn modelId="{906FEFBE-9FC8-4C6B-902D-179F918C29B5}" type="presParOf" srcId="{576A764C-ACE8-4201-ABCD-CCBD486AE81A}" destId="{50653887-A4A0-4577-806D-41ECBDE97907}" srcOrd="0" destOrd="0" presId="urn:microsoft.com/office/officeart/2018/5/layout/IconLeafLabelList"/>
    <dgm:cxn modelId="{272D2057-6E4E-4B46-A5C1-15838146823D}" type="presParOf" srcId="{50653887-A4A0-4577-806D-41ECBDE97907}" destId="{6A308E2F-7287-4277-AA45-AFC78D158CA2}" srcOrd="0" destOrd="0" presId="urn:microsoft.com/office/officeart/2018/5/layout/IconLeafLabelList"/>
    <dgm:cxn modelId="{7D9CC3FA-1B2E-404E-8383-C7F16C560EE2}" type="presParOf" srcId="{50653887-A4A0-4577-806D-41ECBDE97907}" destId="{461618A4-0F92-407A-B383-6A8A043AFE8A}" srcOrd="1" destOrd="0" presId="urn:microsoft.com/office/officeart/2018/5/layout/IconLeafLabelList"/>
    <dgm:cxn modelId="{2B301AE0-B7FD-4E8A-97E2-C399F1B82CE5}" type="presParOf" srcId="{50653887-A4A0-4577-806D-41ECBDE97907}" destId="{77DB08BC-8875-4E25-BC4F-6A3230F3A035}" srcOrd="2" destOrd="0" presId="urn:microsoft.com/office/officeart/2018/5/layout/IconLeafLabelList"/>
    <dgm:cxn modelId="{8264F977-2C94-43FB-A11F-0E5BC0036EB0}" type="presParOf" srcId="{50653887-A4A0-4577-806D-41ECBDE97907}" destId="{3C79FF16-C93A-4759-9505-38DCC2ED83D2}" srcOrd="3" destOrd="0" presId="urn:microsoft.com/office/officeart/2018/5/layout/IconLeafLabelList"/>
    <dgm:cxn modelId="{9067F468-40CC-4523-979C-46A692B0EE98}" type="presParOf" srcId="{576A764C-ACE8-4201-ABCD-CCBD486AE81A}" destId="{11AEB2B7-7F62-4D43-BA3E-5D76FB8B371C}" srcOrd="1" destOrd="0" presId="urn:microsoft.com/office/officeart/2018/5/layout/IconLeafLabelList"/>
    <dgm:cxn modelId="{BDFED673-8576-462E-9E69-9234DF2B0915}" type="presParOf" srcId="{576A764C-ACE8-4201-ABCD-CCBD486AE81A}" destId="{22AC9417-56A2-42F2-9CCE-5E4A3AF0C406}" srcOrd="2" destOrd="0" presId="urn:microsoft.com/office/officeart/2018/5/layout/IconLeafLabelList"/>
    <dgm:cxn modelId="{8DE9CBCA-79E1-4428-9C70-DA4FCF77F814}" type="presParOf" srcId="{22AC9417-56A2-42F2-9CCE-5E4A3AF0C406}" destId="{EC3F44AA-480F-47FF-9E72-5D0CBEEC9CAC}" srcOrd="0" destOrd="0" presId="urn:microsoft.com/office/officeart/2018/5/layout/IconLeafLabelList"/>
    <dgm:cxn modelId="{55052ABF-4997-4556-9779-9A564C26BAB4}" type="presParOf" srcId="{22AC9417-56A2-42F2-9CCE-5E4A3AF0C406}" destId="{DE6D9CF5-20E7-4F61-A79A-DC9130F5F9E0}" srcOrd="1" destOrd="0" presId="urn:microsoft.com/office/officeart/2018/5/layout/IconLeafLabelList"/>
    <dgm:cxn modelId="{B00E2D2D-C4B5-4307-9B7C-837F419E1E68}" type="presParOf" srcId="{22AC9417-56A2-42F2-9CCE-5E4A3AF0C406}" destId="{64CD9AE9-3F13-4954-A622-A2F36FCD5FA8}" srcOrd="2" destOrd="0" presId="urn:microsoft.com/office/officeart/2018/5/layout/IconLeafLabelList"/>
    <dgm:cxn modelId="{B5815F78-46BF-4FD4-9247-6FD65D35EE5E}" type="presParOf" srcId="{22AC9417-56A2-42F2-9CCE-5E4A3AF0C406}" destId="{A558803C-9215-471E-A0C7-F7AADCB3809F}" srcOrd="3" destOrd="0" presId="urn:microsoft.com/office/officeart/2018/5/layout/IconLeafLabelList"/>
    <dgm:cxn modelId="{8DB6A938-E884-44BF-A397-AACCFB3F0027}" type="presParOf" srcId="{576A764C-ACE8-4201-ABCD-CCBD486AE81A}" destId="{DF5BA161-709F-48CA-B8B6-BD1D97E88F39}" srcOrd="3" destOrd="0" presId="urn:microsoft.com/office/officeart/2018/5/layout/IconLeafLabelList"/>
    <dgm:cxn modelId="{322B2CC7-41E5-4783-BEFD-4170B707FD77}" type="presParOf" srcId="{576A764C-ACE8-4201-ABCD-CCBD486AE81A}" destId="{9BC66B38-4FFF-4A1E-B4C4-562EFB5D4FB9}" srcOrd="4" destOrd="0" presId="urn:microsoft.com/office/officeart/2018/5/layout/IconLeafLabelList"/>
    <dgm:cxn modelId="{FB093F39-C6AD-46B3-9892-3928A2693D59}" type="presParOf" srcId="{9BC66B38-4FFF-4A1E-B4C4-562EFB5D4FB9}" destId="{31D8B72D-90DA-4645-AD85-3BC073CA34EC}" srcOrd="0" destOrd="0" presId="urn:microsoft.com/office/officeart/2018/5/layout/IconLeafLabelList"/>
    <dgm:cxn modelId="{782A3CFF-C350-4683-96FA-2AFA9CC2F9DE}" type="presParOf" srcId="{9BC66B38-4FFF-4A1E-B4C4-562EFB5D4FB9}" destId="{C0FECE3C-F30F-4EA2-90D9-A77C7B17F6E6}" srcOrd="1" destOrd="0" presId="urn:microsoft.com/office/officeart/2018/5/layout/IconLeafLabelList"/>
    <dgm:cxn modelId="{FE2B1937-EAF9-437A-8962-0F00089DBF73}" type="presParOf" srcId="{9BC66B38-4FFF-4A1E-B4C4-562EFB5D4FB9}" destId="{371A0E8D-E71B-44D3-8964-FF7331AA398B}" srcOrd="2" destOrd="0" presId="urn:microsoft.com/office/officeart/2018/5/layout/IconLeafLabelList"/>
    <dgm:cxn modelId="{64619799-B600-4FAA-BCAC-FEC65354D0D2}" type="presParOf" srcId="{9BC66B38-4FFF-4A1E-B4C4-562EFB5D4FB9}" destId="{792CF316-1F5F-4AB0-906B-287FEC4E559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2AC166-56D8-4158-B241-3AE082DA8A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52C930C-229D-4D32-8A15-291B017C8BD2}">
      <dgm:prSet/>
      <dgm:spPr/>
      <dgm:t>
        <a:bodyPr/>
        <a:lstStyle/>
        <a:p>
          <a:r>
            <a:rPr lang="en-US"/>
            <a:t>6-12 months of monitoring</a:t>
          </a:r>
        </a:p>
      </dgm:t>
    </dgm:pt>
    <dgm:pt modelId="{C776BE07-C70B-452D-969D-B6E8F1B19F8F}" type="parTrans" cxnId="{99AC8F12-D8FA-4948-99BB-17446C6DB2C5}">
      <dgm:prSet/>
      <dgm:spPr/>
      <dgm:t>
        <a:bodyPr/>
        <a:lstStyle/>
        <a:p>
          <a:endParaRPr lang="en-US"/>
        </a:p>
      </dgm:t>
    </dgm:pt>
    <dgm:pt modelId="{3B86DB52-9CBB-46E5-B206-77EBE4D8A8FD}" type="sibTrans" cxnId="{99AC8F12-D8FA-4948-99BB-17446C6DB2C5}">
      <dgm:prSet/>
      <dgm:spPr/>
      <dgm:t>
        <a:bodyPr/>
        <a:lstStyle/>
        <a:p>
          <a:endParaRPr lang="en-US"/>
        </a:p>
      </dgm:t>
    </dgm:pt>
    <dgm:pt modelId="{33A3816D-3DEE-4943-8BF0-F593B288E595}">
      <dgm:prSet/>
      <dgm:spPr/>
      <dgm:t>
        <a:bodyPr/>
        <a:lstStyle/>
        <a:p>
          <a:r>
            <a:rPr lang="en-US"/>
            <a:t>Active fine-tuning</a:t>
          </a:r>
        </a:p>
      </dgm:t>
    </dgm:pt>
    <dgm:pt modelId="{55298A8F-E6FE-42F1-A33E-482E63DD6A2C}" type="parTrans" cxnId="{90F32470-483F-4D4A-9A28-C20D5B2545E1}">
      <dgm:prSet/>
      <dgm:spPr/>
      <dgm:t>
        <a:bodyPr/>
        <a:lstStyle/>
        <a:p>
          <a:endParaRPr lang="en-US"/>
        </a:p>
      </dgm:t>
    </dgm:pt>
    <dgm:pt modelId="{2BB42B8B-D0B2-4EF7-8655-4EA1C1103FC2}" type="sibTrans" cxnId="{90F32470-483F-4D4A-9A28-C20D5B2545E1}">
      <dgm:prSet/>
      <dgm:spPr/>
      <dgm:t>
        <a:bodyPr/>
        <a:lstStyle/>
        <a:p>
          <a:endParaRPr lang="en-US"/>
        </a:p>
      </dgm:t>
    </dgm:pt>
    <dgm:pt modelId="{50A1D6A7-B11B-4402-97B0-1612E859848A}" type="pres">
      <dgm:prSet presAssocID="{F72AC166-56D8-4158-B241-3AE082DA8A45}" presName="root" presStyleCnt="0">
        <dgm:presLayoutVars>
          <dgm:dir/>
          <dgm:resizeHandles val="exact"/>
        </dgm:presLayoutVars>
      </dgm:prSet>
      <dgm:spPr/>
    </dgm:pt>
    <dgm:pt modelId="{B43E728D-900E-4F38-9527-C958ADA7FC4C}" type="pres">
      <dgm:prSet presAssocID="{F72AC166-56D8-4158-B241-3AE082DA8A45}" presName="container" presStyleCnt="0">
        <dgm:presLayoutVars>
          <dgm:dir/>
          <dgm:resizeHandles val="exact"/>
        </dgm:presLayoutVars>
      </dgm:prSet>
      <dgm:spPr/>
    </dgm:pt>
    <dgm:pt modelId="{1602623A-A980-4844-9396-DE6225D02875}" type="pres">
      <dgm:prSet presAssocID="{C52C930C-229D-4D32-8A15-291B017C8BD2}" presName="compNode" presStyleCnt="0"/>
      <dgm:spPr/>
    </dgm:pt>
    <dgm:pt modelId="{C2D6A4AD-D56A-43C8-84F1-F750784536F3}" type="pres">
      <dgm:prSet presAssocID="{C52C930C-229D-4D32-8A15-291B017C8BD2}" presName="iconBgRect" presStyleLbl="bgShp" presStyleIdx="0" presStyleCnt="2"/>
      <dgm:spPr/>
    </dgm:pt>
    <dgm:pt modelId="{1ED39E14-BBF8-43A6-8D1D-992A50D42E39}" type="pres">
      <dgm:prSet presAssocID="{C52C930C-229D-4D32-8A15-291B017C8B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DF86ED7-54A7-49A8-8581-0BE0913C9B5F}" type="pres">
      <dgm:prSet presAssocID="{C52C930C-229D-4D32-8A15-291B017C8BD2}" presName="spaceRect" presStyleCnt="0"/>
      <dgm:spPr/>
    </dgm:pt>
    <dgm:pt modelId="{6168349C-CA55-4F29-B47E-DA83DEB9F9B6}" type="pres">
      <dgm:prSet presAssocID="{C52C930C-229D-4D32-8A15-291B017C8BD2}" presName="textRect" presStyleLbl="revTx" presStyleIdx="0" presStyleCnt="2">
        <dgm:presLayoutVars>
          <dgm:chMax val="1"/>
          <dgm:chPref val="1"/>
        </dgm:presLayoutVars>
      </dgm:prSet>
      <dgm:spPr/>
    </dgm:pt>
    <dgm:pt modelId="{A0835689-CE31-4E74-A9B8-C93A9C7B96A6}" type="pres">
      <dgm:prSet presAssocID="{3B86DB52-9CBB-46E5-B206-77EBE4D8A8FD}" presName="sibTrans" presStyleLbl="sibTrans2D1" presStyleIdx="0" presStyleCnt="0"/>
      <dgm:spPr/>
    </dgm:pt>
    <dgm:pt modelId="{97967F4F-B33C-4B5A-9802-B16FB281B533}" type="pres">
      <dgm:prSet presAssocID="{33A3816D-3DEE-4943-8BF0-F593B288E595}" presName="compNode" presStyleCnt="0"/>
      <dgm:spPr/>
    </dgm:pt>
    <dgm:pt modelId="{C2434716-61E6-4314-845A-8A5420127F13}" type="pres">
      <dgm:prSet presAssocID="{33A3816D-3DEE-4943-8BF0-F593B288E595}" presName="iconBgRect" presStyleLbl="bgShp" presStyleIdx="1" presStyleCnt="2"/>
      <dgm:spPr/>
    </dgm:pt>
    <dgm:pt modelId="{34F7280F-7F18-4C81-8412-CCA0E8A61121}" type="pres">
      <dgm:prSet presAssocID="{33A3816D-3DEE-4943-8BF0-F593B288E5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ning Fork"/>
        </a:ext>
      </dgm:extLst>
    </dgm:pt>
    <dgm:pt modelId="{9FAC7B62-7624-4317-B158-09256E3C3502}" type="pres">
      <dgm:prSet presAssocID="{33A3816D-3DEE-4943-8BF0-F593B288E595}" presName="spaceRect" presStyleCnt="0"/>
      <dgm:spPr/>
    </dgm:pt>
    <dgm:pt modelId="{DE2750F4-6880-4413-86D2-58FED0D8FB0A}" type="pres">
      <dgm:prSet presAssocID="{33A3816D-3DEE-4943-8BF0-F593B288E59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AC8F12-D8FA-4948-99BB-17446C6DB2C5}" srcId="{F72AC166-56D8-4158-B241-3AE082DA8A45}" destId="{C52C930C-229D-4D32-8A15-291B017C8BD2}" srcOrd="0" destOrd="0" parTransId="{C776BE07-C70B-452D-969D-B6E8F1B19F8F}" sibTransId="{3B86DB52-9CBB-46E5-B206-77EBE4D8A8FD}"/>
    <dgm:cxn modelId="{90F32470-483F-4D4A-9A28-C20D5B2545E1}" srcId="{F72AC166-56D8-4158-B241-3AE082DA8A45}" destId="{33A3816D-3DEE-4943-8BF0-F593B288E595}" srcOrd="1" destOrd="0" parTransId="{55298A8F-E6FE-42F1-A33E-482E63DD6A2C}" sibTransId="{2BB42B8B-D0B2-4EF7-8655-4EA1C1103FC2}"/>
    <dgm:cxn modelId="{0BB20779-F4B8-40CE-BCD7-72C33BF8AB85}" type="presOf" srcId="{33A3816D-3DEE-4943-8BF0-F593B288E595}" destId="{DE2750F4-6880-4413-86D2-58FED0D8FB0A}" srcOrd="0" destOrd="0" presId="urn:microsoft.com/office/officeart/2018/2/layout/IconCircleList"/>
    <dgm:cxn modelId="{75508D9A-AA2B-485C-BADF-39D3A679BA58}" type="presOf" srcId="{C52C930C-229D-4D32-8A15-291B017C8BD2}" destId="{6168349C-CA55-4F29-B47E-DA83DEB9F9B6}" srcOrd="0" destOrd="0" presId="urn:microsoft.com/office/officeart/2018/2/layout/IconCircleList"/>
    <dgm:cxn modelId="{54A3DEBB-819F-4B9E-9E2A-D44ED2A7DB10}" type="presOf" srcId="{3B86DB52-9CBB-46E5-B206-77EBE4D8A8FD}" destId="{A0835689-CE31-4E74-A9B8-C93A9C7B96A6}" srcOrd="0" destOrd="0" presId="urn:microsoft.com/office/officeart/2018/2/layout/IconCircleList"/>
    <dgm:cxn modelId="{C9D99CD7-54CC-4525-8858-EDFC9E3108D3}" type="presOf" srcId="{F72AC166-56D8-4158-B241-3AE082DA8A45}" destId="{50A1D6A7-B11B-4402-97B0-1612E859848A}" srcOrd="0" destOrd="0" presId="urn:microsoft.com/office/officeart/2018/2/layout/IconCircleList"/>
    <dgm:cxn modelId="{02AA0EFF-5774-499B-BD34-3869B083F076}" type="presParOf" srcId="{50A1D6A7-B11B-4402-97B0-1612E859848A}" destId="{B43E728D-900E-4F38-9527-C958ADA7FC4C}" srcOrd="0" destOrd="0" presId="urn:microsoft.com/office/officeart/2018/2/layout/IconCircleList"/>
    <dgm:cxn modelId="{3E85707C-0E45-4600-97B6-E63F705F0A38}" type="presParOf" srcId="{B43E728D-900E-4F38-9527-C958ADA7FC4C}" destId="{1602623A-A980-4844-9396-DE6225D02875}" srcOrd="0" destOrd="0" presId="urn:microsoft.com/office/officeart/2018/2/layout/IconCircleList"/>
    <dgm:cxn modelId="{EBBA5EA8-5EA8-44AA-8609-3BCA41DA22A2}" type="presParOf" srcId="{1602623A-A980-4844-9396-DE6225D02875}" destId="{C2D6A4AD-D56A-43C8-84F1-F750784536F3}" srcOrd="0" destOrd="0" presId="urn:microsoft.com/office/officeart/2018/2/layout/IconCircleList"/>
    <dgm:cxn modelId="{5051C7D7-A707-49D5-9DE0-17BA3A8AA084}" type="presParOf" srcId="{1602623A-A980-4844-9396-DE6225D02875}" destId="{1ED39E14-BBF8-43A6-8D1D-992A50D42E39}" srcOrd="1" destOrd="0" presId="urn:microsoft.com/office/officeart/2018/2/layout/IconCircleList"/>
    <dgm:cxn modelId="{35FE60D3-7AD2-4A4C-807C-D76F511CC57C}" type="presParOf" srcId="{1602623A-A980-4844-9396-DE6225D02875}" destId="{FDF86ED7-54A7-49A8-8581-0BE0913C9B5F}" srcOrd="2" destOrd="0" presId="urn:microsoft.com/office/officeart/2018/2/layout/IconCircleList"/>
    <dgm:cxn modelId="{C7534530-8250-49A4-8D61-7ED18311DC06}" type="presParOf" srcId="{1602623A-A980-4844-9396-DE6225D02875}" destId="{6168349C-CA55-4F29-B47E-DA83DEB9F9B6}" srcOrd="3" destOrd="0" presId="urn:microsoft.com/office/officeart/2018/2/layout/IconCircleList"/>
    <dgm:cxn modelId="{DEDB86A7-F0C0-4B63-BDB2-C0DAC3D49460}" type="presParOf" srcId="{B43E728D-900E-4F38-9527-C958ADA7FC4C}" destId="{A0835689-CE31-4E74-A9B8-C93A9C7B96A6}" srcOrd="1" destOrd="0" presId="urn:microsoft.com/office/officeart/2018/2/layout/IconCircleList"/>
    <dgm:cxn modelId="{8C1FAEF9-C1D2-4C28-B1AE-70AB7ABA93F2}" type="presParOf" srcId="{B43E728D-900E-4F38-9527-C958ADA7FC4C}" destId="{97967F4F-B33C-4B5A-9802-B16FB281B533}" srcOrd="2" destOrd="0" presId="urn:microsoft.com/office/officeart/2018/2/layout/IconCircleList"/>
    <dgm:cxn modelId="{3C160D0F-ABA2-400D-8189-7BA252482230}" type="presParOf" srcId="{97967F4F-B33C-4B5A-9802-B16FB281B533}" destId="{C2434716-61E6-4314-845A-8A5420127F13}" srcOrd="0" destOrd="0" presId="urn:microsoft.com/office/officeart/2018/2/layout/IconCircleList"/>
    <dgm:cxn modelId="{400CA1A6-78F5-4572-BF18-75230D1A9CAA}" type="presParOf" srcId="{97967F4F-B33C-4B5A-9802-B16FB281B533}" destId="{34F7280F-7F18-4C81-8412-CCA0E8A61121}" srcOrd="1" destOrd="0" presId="urn:microsoft.com/office/officeart/2018/2/layout/IconCircleList"/>
    <dgm:cxn modelId="{7D5367B7-E6E1-4CF9-9D3D-493B5FB0E355}" type="presParOf" srcId="{97967F4F-B33C-4B5A-9802-B16FB281B533}" destId="{9FAC7B62-7624-4317-B158-09256E3C3502}" srcOrd="2" destOrd="0" presId="urn:microsoft.com/office/officeart/2018/2/layout/IconCircleList"/>
    <dgm:cxn modelId="{B50DA3D2-93F5-4F4C-BBAE-9DC36EA8BD01}" type="presParOf" srcId="{97967F4F-B33C-4B5A-9802-B16FB281B533}" destId="{DE2750F4-6880-4413-86D2-58FED0D8FB0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35F3E-6F57-4313-A0C5-2355F8B80487}">
      <dsp:nvSpPr>
        <dsp:cNvPr id="0" name=""/>
        <dsp:cNvSpPr/>
      </dsp:nvSpPr>
      <dsp:spPr>
        <a:xfrm>
          <a:off x="33945" y="586185"/>
          <a:ext cx="820241" cy="820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51FB8-171F-4B68-9F7A-98E2F54FC60C}">
      <dsp:nvSpPr>
        <dsp:cNvPr id="0" name=""/>
        <dsp:cNvSpPr/>
      </dsp:nvSpPr>
      <dsp:spPr>
        <a:xfrm>
          <a:off x="206195" y="758436"/>
          <a:ext cx="475739" cy="475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26813-7AAB-403B-9A1C-74643B094635}">
      <dsp:nvSpPr>
        <dsp:cNvPr id="0" name=""/>
        <dsp:cNvSpPr/>
      </dsp:nvSpPr>
      <dsp:spPr>
        <a:xfrm>
          <a:off x="1029952" y="586185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breaches</a:t>
          </a:r>
        </a:p>
      </dsp:txBody>
      <dsp:txXfrm>
        <a:off x="1029952" y="586185"/>
        <a:ext cx="1933425" cy="820241"/>
      </dsp:txXfrm>
    </dsp:sp>
    <dsp:sp modelId="{F9673024-26E3-4B90-B51C-41C7A3121234}">
      <dsp:nvSpPr>
        <dsp:cNvPr id="0" name=""/>
        <dsp:cNvSpPr/>
      </dsp:nvSpPr>
      <dsp:spPr>
        <a:xfrm>
          <a:off x="3300262" y="586185"/>
          <a:ext cx="820241" cy="820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466FB-ABB1-4C01-920B-09333EF77810}">
      <dsp:nvSpPr>
        <dsp:cNvPr id="0" name=""/>
        <dsp:cNvSpPr/>
      </dsp:nvSpPr>
      <dsp:spPr>
        <a:xfrm>
          <a:off x="3472512" y="758436"/>
          <a:ext cx="475739" cy="475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97216-887A-4626-A8F1-2C7C449099A4}">
      <dsp:nvSpPr>
        <dsp:cNvPr id="0" name=""/>
        <dsp:cNvSpPr/>
      </dsp:nvSpPr>
      <dsp:spPr>
        <a:xfrm>
          <a:off x="4296269" y="586185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Financial loss</a:t>
          </a:r>
        </a:p>
      </dsp:txBody>
      <dsp:txXfrm>
        <a:off x="4296269" y="586185"/>
        <a:ext cx="1933425" cy="820241"/>
      </dsp:txXfrm>
    </dsp:sp>
    <dsp:sp modelId="{78419665-93D9-49AB-9D04-A1D75935922D}">
      <dsp:nvSpPr>
        <dsp:cNvPr id="0" name=""/>
        <dsp:cNvSpPr/>
      </dsp:nvSpPr>
      <dsp:spPr>
        <a:xfrm>
          <a:off x="33945" y="2342223"/>
          <a:ext cx="820241" cy="820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8DDD1-9A1B-40DE-8325-7A502312F1D8}">
      <dsp:nvSpPr>
        <dsp:cNvPr id="0" name=""/>
        <dsp:cNvSpPr/>
      </dsp:nvSpPr>
      <dsp:spPr>
        <a:xfrm>
          <a:off x="206195" y="2514474"/>
          <a:ext cx="475739" cy="4757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5F3D-F524-40F5-AE14-BBD9A6AA18D7}">
      <dsp:nvSpPr>
        <dsp:cNvPr id="0" name=""/>
        <dsp:cNvSpPr/>
      </dsp:nvSpPr>
      <dsp:spPr>
        <a:xfrm>
          <a:off x="1029952" y="2342223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Competitive advantage</a:t>
          </a:r>
        </a:p>
      </dsp:txBody>
      <dsp:txXfrm>
        <a:off x="1029952" y="2342223"/>
        <a:ext cx="1933425" cy="820241"/>
      </dsp:txXfrm>
    </dsp:sp>
    <dsp:sp modelId="{BE3055F0-4D4E-4530-863A-0F1D8212B1A8}">
      <dsp:nvSpPr>
        <dsp:cNvPr id="0" name=""/>
        <dsp:cNvSpPr/>
      </dsp:nvSpPr>
      <dsp:spPr>
        <a:xfrm>
          <a:off x="3300262" y="2342223"/>
          <a:ext cx="820241" cy="820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18D83-0779-48F0-9EEC-6A59306BBCCE}">
      <dsp:nvSpPr>
        <dsp:cNvPr id="0" name=""/>
        <dsp:cNvSpPr/>
      </dsp:nvSpPr>
      <dsp:spPr>
        <a:xfrm>
          <a:off x="3472512" y="2514474"/>
          <a:ext cx="475739" cy="4757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4E8DE-8B36-4FF5-8ADD-91B4A0CBC5A0}">
      <dsp:nvSpPr>
        <dsp:cNvPr id="0" name=""/>
        <dsp:cNvSpPr/>
      </dsp:nvSpPr>
      <dsp:spPr>
        <a:xfrm>
          <a:off x="4296269" y="2342223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Regulatory Compliances</a:t>
          </a:r>
        </a:p>
      </dsp:txBody>
      <dsp:txXfrm>
        <a:off x="4296269" y="2342223"/>
        <a:ext cx="1933425" cy="820241"/>
      </dsp:txXfrm>
    </dsp:sp>
    <dsp:sp modelId="{7B23E216-B468-4A51-A254-64B2B4F16C24}">
      <dsp:nvSpPr>
        <dsp:cNvPr id="0" name=""/>
        <dsp:cNvSpPr/>
      </dsp:nvSpPr>
      <dsp:spPr>
        <a:xfrm>
          <a:off x="33945" y="4098261"/>
          <a:ext cx="820241" cy="820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2EC1C-F078-4F0F-8D6D-89B2198C4D47}">
      <dsp:nvSpPr>
        <dsp:cNvPr id="0" name=""/>
        <dsp:cNvSpPr/>
      </dsp:nvSpPr>
      <dsp:spPr>
        <a:xfrm>
          <a:off x="206195" y="4270512"/>
          <a:ext cx="475739" cy="4757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4C4AB-FD92-4F63-B57A-EE2D813B24AD}">
      <dsp:nvSpPr>
        <dsp:cNvPr id="0" name=""/>
        <dsp:cNvSpPr/>
      </dsp:nvSpPr>
      <dsp:spPr>
        <a:xfrm>
          <a:off x="1029952" y="4098261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Reputational Damage</a:t>
          </a:r>
        </a:p>
      </dsp:txBody>
      <dsp:txXfrm>
        <a:off x="1029952" y="4098261"/>
        <a:ext cx="1933425" cy="820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30F16-1CE2-934B-83F0-B45810045B1D}">
      <dsp:nvSpPr>
        <dsp:cNvPr id="0" name=""/>
        <dsp:cNvSpPr/>
      </dsp:nvSpPr>
      <dsp:spPr>
        <a:xfrm>
          <a:off x="0" y="0"/>
          <a:ext cx="7878744" cy="78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Public</a:t>
          </a:r>
        </a:p>
      </dsp:txBody>
      <dsp:txXfrm>
        <a:off x="22850" y="22850"/>
        <a:ext cx="6945605" cy="734466"/>
      </dsp:txXfrm>
    </dsp:sp>
    <dsp:sp modelId="{DFBA7DCB-5109-7947-A612-21C2F27B2D2D}">
      <dsp:nvSpPr>
        <dsp:cNvPr id="0" name=""/>
        <dsp:cNvSpPr/>
      </dsp:nvSpPr>
      <dsp:spPr>
        <a:xfrm>
          <a:off x="588347" y="888522"/>
          <a:ext cx="7878744" cy="780166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Private</a:t>
          </a:r>
        </a:p>
      </dsp:txBody>
      <dsp:txXfrm>
        <a:off x="611197" y="911372"/>
        <a:ext cx="6737588" cy="734466"/>
      </dsp:txXfrm>
    </dsp:sp>
    <dsp:sp modelId="{C40D3B61-CB27-624C-885A-3E011CFFFB11}">
      <dsp:nvSpPr>
        <dsp:cNvPr id="0" name=""/>
        <dsp:cNvSpPr/>
      </dsp:nvSpPr>
      <dsp:spPr>
        <a:xfrm>
          <a:off x="1176695" y="1777044"/>
          <a:ext cx="7878744" cy="780166"/>
        </a:xfrm>
        <a:prstGeom prst="roundRect">
          <a:avLst>
            <a:gd name="adj" fmla="val 10000"/>
          </a:avLst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Internal</a:t>
          </a:r>
        </a:p>
      </dsp:txBody>
      <dsp:txXfrm>
        <a:off x="1199545" y="1799894"/>
        <a:ext cx="6737588" cy="734466"/>
      </dsp:txXfrm>
    </dsp:sp>
    <dsp:sp modelId="{1F9D6320-749D-154D-9DBE-E74534880A09}">
      <dsp:nvSpPr>
        <dsp:cNvPr id="0" name=""/>
        <dsp:cNvSpPr/>
      </dsp:nvSpPr>
      <dsp:spPr>
        <a:xfrm>
          <a:off x="1765043" y="2665567"/>
          <a:ext cx="7878744" cy="780166"/>
        </a:xfrm>
        <a:prstGeom prst="roundRect">
          <a:avLst>
            <a:gd name="adj" fmla="val 10000"/>
          </a:avLst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Confidential</a:t>
          </a:r>
        </a:p>
      </dsp:txBody>
      <dsp:txXfrm>
        <a:off x="1787893" y="2688417"/>
        <a:ext cx="6737588" cy="734466"/>
      </dsp:txXfrm>
    </dsp:sp>
    <dsp:sp modelId="{EDD8137B-D8AA-8F44-A70A-01BA24FEADB5}">
      <dsp:nvSpPr>
        <dsp:cNvPr id="0" name=""/>
        <dsp:cNvSpPr/>
      </dsp:nvSpPr>
      <dsp:spPr>
        <a:xfrm>
          <a:off x="2353391" y="3554089"/>
          <a:ext cx="7878744" cy="780166"/>
        </a:xfrm>
        <a:prstGeom prst="roundRect">
          <a:avLst>
            <a:gd name="adj" fmla="val 10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Restricted</a:t>
          </a:r>
        </a:p>
      </dsp:txBody>
      <dsp:txXfrm>
        <a:off x="2376241" y="3576939"/>
        <a:ext cx="6737588" cy="734466"/>
      </dsp:txXfrm>
    </dsp:sp>
    <dsp:sp modelId="{73ADC28B-53F8-3042-90F1-E07D313ECDCD}">
      <dsp:nvSpPr>
        <dsp:cNvPr id="0" name=""/>
        <dsp:cNvSpPr/>
      </dsp:nvSpPr>
      <dsp:spPr>
        <a:xfrm>
          <a:off x="7371636" y="569954"/>
          <a:ext cx="507107" cy="5071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485735" y="569954"/>
        <a:ext cx="278909" cy="381598"/>
      </dsp:txXfrm>
    </dsp:sp>
    <dsp:sp modelId="{8A97ED39-97C2-B448-859F-540FDB677BBA}">
      <dsp:nvSpPr>
        <dsp:cNvPr id="0" name=""/>
        <dsp:cNvSpPr/>
      </dsp:nvSpPr>
      <dsp:spPr>
        <a:xfrm>
          <a:off x="7959984" y="1458477"/>
          <a:ext cx="507107" cy="5071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8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074083" y="1458477"/>
        <a:ext cx="278909" cy="381598"/>
      </dsp:txXfrm>
    </dsp:sp>
    <dsp:sp modelId="{58E4E069-4FF1-2446-8453-34342763FE12}">
      <dsp:nvSpPr>
        <dsp:cNvPr id="0" name=""/>
        <dsp:cNvSpPr/>
      </dsp:nvSpPr>
      <dsp:spPr>
        <a:xfrm>
          <a:off x="8548332" y="2333996"/>
          <a:ext cx="507107" cy="5071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6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662431" y="2333996"/>
        <a:ext cx="278909" cy="381598"/>
      </dsp:txXfrm>
    </dsp:sp>
    <dsp:sp modelId="{99803B12-BAB7-1847-BF73-27AEC5278797}">
      <dsp:nvSpPr>
        <dsp:cNvPr id="0" name=""/>
        <dsp:cNvSpPr/>
      </dsp:nvSpPr>
      <dsp:spPr>
        <a:xfrm>
          <a:off x="9136680" y="3231187"/>
          <a:ext cx="507107" cy="5071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250779" y="3231187"/>
        <a:ext cx="278909" cy="3815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08E2F-7287-4277-AA45-AFC78D158CA2}">
      <dsp:nvSpPr>
        <dsp:cNvPr id="0" name=""/>
        <dsp:cNvSpPr/>
      </dsp:nvSpPr>
      <dsp:spPr>
        <a:xfrm>
          <a:off x="679050" y="578169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618A4-0F92-407A-B383-6A8A043AFE8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9FF16-C93A-4759-9505-38DCC2ED83D2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Data in rest</a:t>
          </a:r>
        </a:p>
      </dsp:txBody>
      <dsp:txXfrm>
        <a:off x="75768" y="3053169"/>
        <a:ext cx="3093750" cy="720000"/>
      </dsp:txXfrm>
    </dsp:sp>
    <dsp:sp modelId="{EC3F44AA-480F-47FF-9E72-5D0CBEEC9CAC}">
      <dsp:nvSpPr>
        <dsp:cNvPr id="0" name=""/>
        <dsp:cNvSpPr/>
      </dsp:nvSpPr>
      <dsp:spPr>
        <a:xfrm>
          <a:off x="4314206" y="578169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D9CF5-20E7-4F61-A79A-DC9130F5F9E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8803C-9215-471E-A0C7-F7AADCB3809F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Data in motion</a:t>
          </a:r>
        </a:p>
      </dsp:txBody>
      <dsp:txXfrm>
        <a:off x="3710925" y="3053169"/>
        <a:ext cx="3093750" cy="720000"/>
      </dsp:txXfrm>
    </dsp:sp>
    <dsp:sp modelId="{31D8B72D-90DA-4645-AD85-3BC073CA34EC}">
      <dsp:nvSpPr>
        <dsp:cNvPr id="0" name=""/>
        <dsp:cNvSpPr/>
      </dsp:nvSpPr>
      <dsp:spPr>
        <a:xfrm>
          <a:off x="7949362" y="578169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ECE3C-F30F-4EA2-90D9-A77C7B17F6E6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CF316-1F5F-4AB0-906B-287FEC4E5591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Data in use</a:t>
          </a:r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6A4AD-D56A-43C8-84F1-F750784536F3}">
      <dsp:nvSpPr>
        <dsp:cNvPr id="0" name=""/>
        <dsp:cNvSpPr/>
      </dsp:nvSpPr>
      <dsp:spPr>
        <a:xfrm>
          <a:off x="164279" y="1511572"/>
          <a:ext cx="1311111" cy="131111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39E14-BBF8-43A6-8D1D-992A50D42E39}">
      <dsp:nvSpPr>
        <dsp:cNvPr id="0" name=""/>
        <dsp:cNvSpPr/>
      </dsp:nvSpPr>
      <dsp:spPr>
        <a:xfrm>
          <a:off x="439612" y="1786905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8349C-CA55-4F29-B47E-DA83DEB9F9B6}">
      <dsp:nvSpPr>
        <dsp:cNvPr id="0" name=""/>
        <dsp:cNvSpPr/>
      </dsp:nvSpPr>
      <dsp:spPr>
        <a:xfrm>
          <a:off x="1756343" y="1511572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6-12 months of monitoring</a:t>
          </a:r>
        </a:p>
      </dsp:txBody>
      <dsp:txXfrm>
        <a:off x="1756343" y="1511572"/>
        <a:ext cx="3090478" cy="1311111"/>
      </dsp:txXfrm>
    </dsp:sp>
    <dsp:sp modelId="{C2434716-61E6-4314-845A-8A5420127F13}">
      <dsp:nvSpPr>
        <dsp:cNvPr id="0" name=""/>
        <dsp:cNvSpPr/>
      </dsp:nvSpPr>
      <dsp:spPr>
        <a:xfrm>
          <a:off x="5385314" y="1511572"/>
          <a:ext cx="1311111" cy="131111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7280F-7F18-4C81-8412-CCA0E8A61121}">
      <dsp:nvSpPr>
        <dsp:cNvPr id="0" name=""/>
        <dsp:cNvSpPr/>
      </dsp:nvSpPr>
      <dsp:spPr>
        <a:xfrm>
          <a:off x="5660647" y="1786905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750F4-6880-4413-86D2-58FED0D8FB0A}">
      <dsp:nvSpPr>
        <dsp:cNvPr id="0" name=""/>
        <dsp:cNvSpPr/>
      </dsp:nvSpPr>
      <dsp:spPr>
        <a:xfrm>
          <a:off x="6977378" y="1511572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Active fine-tuning</a:t>
          </a:r>
        </a:p>
      </dsp:txBody>
      <dsp:txXfrm>
        <a:off x="6977378" y="1511572"/>
        <a:ext cx="3090478" cy="1311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18:59:37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18:59:40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18:59:42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DFDA-4FBF-6D4F-8EA3-975F096C12C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4887-F4D5-2948-BC43-008AC69E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DFDA-4FBF-6D4F-8EA3-975F096C12C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4887-F4D5-2948-BC43-008AC69E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DFDA-4FBF-6D4F-8EA3-975F096C12C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4887-F4D5-2948-BC43-008AC69E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DFDA-4FBF-6D4F-8EA3-975F096C12C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4887-F4D5-2948-BC43-008AC69E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DFDA-4FBF-6D4F-8EA3-975F096C12C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4887-F4D5-2948-BC43-008AC69E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8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DFDA-4FBF-6D4F-8EA3-975F096C12C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4887-F4D5-2948-BC43-008AC69E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DFDA-4FBF-6D4F-8EA3-975F096C12C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4887-F4D5-2948-BC43-008AC69E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DFDA-4FBF-6D4F-8EA3-975F096C12C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4887-F4D5-2948-BC43-008AC69E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2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DFDA-4FBF-6D4F-8EA3-975F096C12C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4887-F4D5-2948-BC43-008AC69E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5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DFDA-4FBF-6D4F-8EA3-975F096C12C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4887-F4D5-2948-BC43-008AC69E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DFDA-4FBF-6D4F-8EA3-975F096C12C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4887-F4D5-2948-BC43-008AC69E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0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DDDFDA-4FBF-6D4F-8EA3-975F096C12CE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C4887-F4D5-2948-BC43-008AC69E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9.jpe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1B020-67C3-9BDD-8739-C361C9235DA3}"/>
              </a:ext>
            </a:extLst>
          </p:cNvPr>
          <p:cNvSpPr txBox="1"/>
          <p:nvPr/>
        </p:nvSpPr>
        <p:spPr>
          <a:xfrm>
            <a:off x="5615916" y="1881850"/>
            <a:ext cx="5102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Data Loss Prevention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ABBD3-08F3-9470-B05F-0F7D518690AD}"/>
              </a:ext>
            </a:extLst>
          </p:cNvPr>
          <p:cNvSpPr txBox="1"/>
          <p:nvPr/>
        </p:nvSpPr>
        <p:spPr>
          <a:xfrm>
            <a:off x="5464592" y="3026514"/>
            <a:ext cx="5404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Protect your information and reputation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91426-4141-D43D-8121-E60DA91047ED}"/>
              </a:ext>
            </a:extLst>
          </p:cNvPr>
          <p:cNvSpPr txBox="1"/>
          <p:nvPr/>
        </p:nvSpPr>
        <p:spPr>
          <a:xfrm>
            <a:off x="9389097" y="5944933"/>
            <a:ext cx="2022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Rahul Krishna</a:t>
            </a:r>
          </a:p>
        </p:txBody>
      </p:sp>
      <p:pic>
        <p:nvPicPr>
          <p:cNvPr id="1032" name="Picture 8" descr="Free Water Drop Icon - Download in Line Style">
            <a:extLst>
              <a:ext uri="{FF2B5EF4-FFF2-40B4-BE49-F238E27FC236}">
                <a16:creationId xmlns:a16="http://schemas.microsoft.com/office/drawing/2014/main" id="{5129AE3F-AB0A-2881-FDB7-04CF5DE9D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09" y="2727488"/>
            <a:ext cx="2108724" cy="210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673014-E74D-E149-CCD2-D95D55A6E9B6}"/>
              </a:ext>
            </a:extLst>
          </p:cNvPr>
          <p:cNvSpPr/>
          <p:nvPr/>
        </p:nvSpPr>
        <p:spPr>
          <a:xfrm>
            <a:off x="2422689" y="4478517"/>
            <a:ext cx="2064470" cy="15177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DAF54A-B5FE-94D4-1C30-8170953C3056}"/>
                  </a:ext>
                </a:extLst>
              </p14:cNvPr>
              <p14:cNvContentPartPr/>
              <p14:nvPr/>
            </p14:nvContentPartPr>
            <p14:xfrm>
              <a:off x="2943074" y="188185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DAF54A-B5FE-94D4-1C30-8170953C30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6954" y="18757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CDE8E0-62D3-C5E1-5079-A97DCE067510}"/>
                  </a:ext>
                </a:extLst>
              </p14:cNvPr>
              <p14:cNvContentPartPr/>
              <p14:nvPr/>
            </p14:nvContentPartPr>
            <p14:xfrm>
              <a:off x="2178794" y="165937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CDE8E0-62D3-C5E1-5079-A97DCE0675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2674" y="165325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829B825-001B-49A0-32DE-FDEDEF42FD3F}"/>
                  </a:ext>
                </a:extLst>
              </p14:cNvPr>
              <p14:cNvContentPartPr/>
              <p14:nvPr/>
            </p14:nvContentPartPr>
            <p14:xfrm>
              <a:off x="-419686" y="74209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829B825-001B-49A0-32DE-FDEDEF42FD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25806" y="73597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F3D8A4D-CFC2-CA5E-B19F-B3A7F484E5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355" y="316583"/>
            <a:ext cx="4191000" cy="276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741DFE-4F23-7D0F-2D40-527EC3497300}"/>
              </a:ext>
            </a:extLst>
          </p:cNvPr>
          <p:cNvSpPr txBox="1"/>
          <p:nvPr/>
        </p:nvSpPr>
        <p:spPr>
          <a:xfrm>
            <a:off x="1538973" y="3702799"/>
            <a:ext cx="67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010</a:t>
            </a:r>
          </a:p>
        </p:txBody>
      </p:sp>
    </p:spTree>
    <p:extLst>
      <p:ext uri="{BB962C8B-B14F-4D97-AF65-F5344CB8AC3E}">
        <p14:creationId xmlns:p14="http://schemas.microsoft.com/office/powerpoint/2010/main" val="347579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3D624-F0B0-97CD-9AC6-2C6643260456}"/>
              </a:ext>
            </a:extLst>
          </p:cNvPr>
          <p:cNvSpPr txBox="1"/>
          <p:nvPr/>
        </p:nvSpPr>
        <p:spPr>
          <a:xfrm>
            <a:off x="621792" y="1161288"/>
            <a:ext cx="3602736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Classification techniques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6D79F-C83A-51E8-2949-014F15C94C03}"/>
              </a:ext>
            </a:extLst>
          </p:cNvPr>
          <p:cNvSpPr txBox="1"/>
          <p:nvPr/>
        </p:nvSpPr>
        <p:spPr>
          <a:xfrm>
            <a:off x="5434149" y="932688"/>
            <a:ext cx="5916603" cy="4992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Described Content Matching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Exact Data Matching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Indexed Data Matching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2858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C63EC-687F-FE55-7C63-F37AC5CAF160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Described Content Matching - DCM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25F21-5699-B1AD-710B-D34A1E4DD30E}"/>
              </a:ext>
            </a:extLst>
          </p:cNvPr>
          <p:cNvSpPr txBox="1"/>
          <p:nvPr/>
        </p:nvSpPr>
        <p:spPr>
          <a:xfrm>
            <a:off x="643278" y="3269122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Regular expressions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Keywords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File properties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PCI, PHI, PII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9CAD3-CCBC-67CF-79D6-EF46ED92E44E}"/>
              </a:ext>
            </a:extLst>
          </p:cNvPr>
          <p:cNvSpPr txBox="1"/>
          <p:nvPr/>
        </p:nvSpPr>
        <p:spPr>
          <a:xfrm>
            <a:off x="6261653" y="1651590"/>
            <a:ext cx="389722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Example: Detect credit cards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IE" b="0" i="1" dirty="0">
                <a:effectLst/>
                <a:latin typeface="Aventa"/>
              </a:rPr>
              <a:t>\d{4}(-|\s)\d{4}(-|\s)\d{4}(-|\s)\d{4}\D</a:t>
            </a:r>
            <a:endParaRPr lang="en-IE" dirty="0">
              <a:solidFill>
                <a:srgbClr val="1A1A1A"/>
              </a:solidFill>
              <a:latin typeface="Aventa"/>
            </a:endParaRPr>
          </a:p>
          <a:p>
            <a:pPr>
              <a:spcAft>
                <a:spcPts val="600"/>
              </a:spcAft>
            </a:pPr>
            <a:endParaRPr lang="en-IE" dirty="0">
              <a:solidFill>
                <a:srgbClr val="1A1A1A"/>
              </a:solidFill>
              <a:latin typeface="Aventa"/>
            </a:endParaRP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4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C44E7-3D79-16F8-7083-81C510ACE62A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"^(?!666|000|9\\d{2})\\d{3}-(?!00)\\d{2}-(?!0{4})\\d{4}$"</a:t>
            </a:r>
            <a:r>
              <a:rPr lang="en-US" sz="2000" b="0" i="0">
                <a:effectLst/>
              </a:rPr>
              <a:t> </a:t>
            </a:r>
            <a:br>
              <a:rPr lang="en-US" sz="2000" b="0" i="0">
                <a:effectLst/>
              </a:rPr>
            </a:br>
            <a:endParaRPr lang="en-US" sz="2000" b="0" i="0">
              <a:effectLst/>
            </a:endParaRPr>
          </a:p>
          <a:p>
            <a:pPr marL="742950" lvl="1"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</a:rPr>
              <a:t>^</a:t>
            </a:r>
            <a:r>
              <a:rPr lang="en-US" sz="2000" b="0" i="0">
                <a:effectLst/>
              </a:rPr>
              <a:t> represents the starting of the string.</a:t>
            </a:r>
          </a:p>
          <a:p>
            <a:pPr marL="742950" lvl="1"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</a:rPr>
              <a:t>(?!666|000|9\\d{2})\\d{3}</a:t>
            </a:r>
            <a:r>
              <a:rPr lang="en-US" sz="2000" b="0" i="0">
                <a:effectLst/>
              </a:rPr>
              <a:t> represents the first 3 digits should not start with 000, 666, or between 900 and 999.</a:t>
            </a:r>
          </a:p>
          <a:p>
            <a:pPr marL="742950" lvl="1"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</a:rPr>
              <a:t>–</a:t>
            </a:r>
            <a:r>
              <a:rPr lang="en-US" sz="2000" b="0" i="0">
                <a:effectLst/>
              </a:rPr>
              <a:t> represents the string followed by a hyphen (-).</a:t>
            </a:r>
          </a:p>
          <a:p>
            <a:pPr marL="742950" lvl="1"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</a:rPr>
              <a:t>(?!00)\\d{2}</a:t>
            </a:r>
            <a:r>
              <a:rPr lang="en-US" sz="2000" b="0" i="0">
                <a:effectLst/>
              </a:rPr>
              <a:t> represents the next 2 digits should not start with 00 and it should be any from 01-99.</a:t>
            </a:r>
          </a:p>
          <a:p>
            <a:pPr marL="742950" lvl="1"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</a:rPr>
              <a:t>–</a:t>
            </a:r>
            <a:r>
              <a:rPr lang="en-US" sz="2000" b="0" i="0">
                <a:effectLst/>
              </a:rPr>
              <a:t> represents the string followed by a hyphen (-).</a:t>
            </a:r>
          </a:p>
          <a:p>
            <a:pPr marL="742950" lvl="1"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</a:rPr>
              <a:t>(?!0{4})\\d{4}</a:t>
            </a:r>
            <a:r>
              <a:rPr lang="en-US" sz="2000" b="0" i="0">
                <a:effectLst/>
              </a:rPr>
              <a:t> represents the next 4 digits can’t 0000 and it should be any from 0001-9999.</a:t>
            </a:r>
          </a:p>
          <a:p>
            <a:pPr marL="742950" lvl="1"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</a:rPr>
              <a:t>$</a:t>
            </a:r>
            <a:r>
              <a:rPr lang="en-US" sz="2000" b="0" i="0">
                <a:effectLst/>
              </a:rPr>
              <a:t> represents the ending of the string.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E5473-56C1-7339-1D94-EBFB51966642}"/>
              </a:ext>
            </a:extLst>
          </p:cNvPr>
          <p:cNvSpPr txBox="1"/>
          <p:nvPr/>
        </p:nvSpPr>
        <p:spPr>
          <a:xfrm>
            <a:off x="980388" y="735291"/>
            <a:ext cx="5484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Social Security Number detection:</a:t>
            </a:r>
          </a:p>
        </p:txBody>
      </p:sp>
    </p:spTree>
    <p:extLst>
      <p:ext uri="{BB962C8B-B14F-4D97-AF65-F5344CB8AC3E}">
        <p14:creationId xmlns:p14="http://schemas.microsoft.com/office/powerpoint/2010/main" val="233690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61982-68A6-D988-6722-BD5CB4B5E2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Exact Data Matching - EDM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46FC8-9791-02B4-A30E-C2BCEB499FD3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Detect structured data transfer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Structured data fed to DLP solution to create fingerprints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Most accurate detection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3507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7FA52-91EC-C193-2A66-28DB3ED17BD0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Indexed Data Matching - IDM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E07E9-DDDA-A646-92AD-A2AD0015EFE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Detect unstructured data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Creates document fingerprints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Generates index with multiple hashes for partial and derivate matches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E9356C51-6BA7-2CFA-0C4A-34CFF6CD24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2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ocument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1B907C08-8845-EFAB-D2FA-6B0FB450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8" y="121763"/>
            <a:ext cx="446439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95A8F5-7E8E-14C9-5E8A-D5B114BD4806}"/>
              </a:ext>
            </a:extLst>
          </p:cNvPr>
          <p:cNvSpPr/>
          <p:nvPr/>
        </p:nvSpPr>
        <p:spPr>
          <a:xfrm>
            <a:off x="161499" y="121763"/>
            <a:ext cx="4464393" cy="58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556A2-471B-5C37-2478-857034484826}"/>
              </a:ext>
            </a:extLst>
          </p:cNvPr>
          <p:cNvSpPr/>
          <p:nvPr/>
        </p:nvSpPr>
        <p:spPr>
          <a:xfrm>
            <a:off x="195768" y="680431"/>
            <a:ext cx="4631110" cy="58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3DF9D-F2DA-86D0-7E54-5E8B182602B1}"/>
              </a:ext>
            </a:extLst>
          </p:cNvPr>
          <p:cNvSpPr/>
          <p:nvPr/>
        </p:nvSpPr>
        <p:spPr>
          <a:xfrm>
            <a:off x="192745" y="3258532"/>
            <a:ext cx="4631110" cy="58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A02CE-5865-5105-671C-2E4FE70D4657}"/>
              </a:ext>
            </a:extLst>
          </p:cNvPr>
          <p:cNvSpPr/>
          <p:nvPr/>
        </p:nvSpPr>
        <p:spPr>
          <a:xfrm>
            <a:off x="161499" y="5005659"/>
            <a:ext cx="4631110" cy="58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2EE1C-EFB7-5690-1772-EE8B62A1DC70}"/>
              </a:ext>
            </a:extLst>
          </p:cNvPr>
          <p:cNvSpPr/>
          <p:nvPr/>
        </p:nvSpPr>
        <p:spPr>
          <a:xfrm>
            <a:off x="151245" y="6151775"/>
            <a:ext cx="4631110" cy="58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107D0-BC24-4830-A09E-530C22AED72E}"/>
              </a:ext>
            </a:extLst>
          </p:cNvPr>
          <p:cNvSpPr/>
          <p:nvPr/>
        </p:nvSpPr>
        <p:spPr>
          <a:xfrm>
            <a:off x="33764" y="1289875"/>
            <a:ext cx="4949072" cy="16119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6777E-22A4-99A3-872E-A31BE5DB249E}"/>
              </a:ext>
            </a:extLst>
          </p:cNvPr>
          <p:cNvSpPr/>
          <p:nvPr/>
        </p:nvSpPr>
        <p:spPr>
          <a:xfrm>
            <a:off x="192745" y="1355888"/>
            <a:ext cx="4631110" cy="58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1A8B11-F42E-FB0F-89E2-5C7A1F828F8E}"/>
              </a:ext>
            </a:extLst>
          </p:cNvPr>
          <p:cNvSpPr/>
          <p:nvPr/>
        </p:nvSpPr>
        <p:spPr>
          <a:xfrm>
            <a:off x="0" y="4392891"/>
            <a:ext cx="4892511" cy="205111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67019F-8E41-CECD-9B9D-A33B129EA1EA}"/>
              </a:ext>
            </a:extLst>
          </p:cNvPr>
          <p:cNvSpPr txBox="1"/>
          <p:nvPr/>
        </p:nvSpPr>
        <p:spPr>
          <a:xfrm>
            <a:off x="6711884" y="78799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1BED1-CE08-86D1-7B29-2B76A6B0A408}"/>
              </a:ext>
            </a:extLst>
          </p:cNvPr>
          <p:cNvSpPr txBox="1"/>
          <p:nvPr/>
        </p:nvSpPr>
        <p:spPr>
          <a:xfrm>
            <a:off x="6711884" y="1463453"/>
            <a:ext cx="952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Hash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A1D1A-1AA0-C69F-CEBF-6538D775BE5A}"/>
              </a:ext>
            </a:extLst>
          </p:cNvPr>
          <p:cNvSpPr txBox="1"/>
          <p:nvPr/>
        </p:nvSpPr>
        <p:spPr>
          <a:xfrm>
            <a:off x="6676014" y="2095866"/>
            <a:ext cx="952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Hash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87971-74E1-2D10-1439-AF52A05E2A10}"/>
              </a:ext>
            </a:extLst>
          </p:cNvPr>
          <p:cNvSpPr txBox="1"/>
          <p:nvPr/>
        </p:nvSpPr>
        <p:spPr>
          <a:xfrm>
            <a:off x="6676014" y="3294667"/>
            <a:ext cx="952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Hash 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CD91FF-D6BB-1498-DF52-F08F8EC9A62C}"/>
              </a:ext>
            </a:extLst>
          </p:cNvPr>
          <p:cNvCxnSpPr>
            <a:stCxn id="5" idx="3"/>
          </p:cNvCxnSpPr>
          <p:nvPr/>
        </p:nvCxnSpPr>
        <p:spPr>
          <a:xfrm>
            <a:off x="4826878" y="972662"/>
            <a:ext cx="18491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BF649F-F68A-B86F-1A57-C770EE359846}"/>
              </a:ext>
            </a:extLst>
          </p:cNvPr>
          <p:cNvCxnSpPr>
            <a:stCxn id="10" idx="3"/>
          </p:cNvCxnSpPr>
          <p:nvPr/>
        </p:nvCxnSpPr>
        <p:spPr>
          <a:xfrm>
            <a:off x="4823855" y="1648119"/>
            <a:ext cx="1852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BBFEBB-8CDD-E77C-5A96-E29396624927}"/>
              </a:ext>
            </a:extLst>
          </p:cNvPr>
          <p:cNvCxnSpPr>
            <a:endCxn id="15" idx="1"/>
          </p:cNvCxnSpPr>
          <p:nvPr/>
        </p:nvCxnSpPr>
        <p:spPr>
          <a:xfrm>
            <a:off x="4982836" y="2280532"/>
            <a:ext cx="1693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462A42-2AB8-E7C6-3113-30719CF95E0F}"/>
              </a:ext>
            </a:extLst>
          </p:cNvPr>
          <p:cNvCxnSpPr>
            <a:stCxn id="6" idx="3"/>
          </p:cNvCxnSpPr>
          <p:nvPr/>
        </p:nvCxnSpPr>
        <p:spPr>
          <a:xfrm>
            <a:off x="4823855" y="3550763"/>
            <a:ext cx="1746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6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DB69-F157-DF6F-75AE-68818D9BE291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Stages of Data</a:t>
            </a:r>
          </a:p>
        </p:txBody>
      </p: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DA7C56D8-A580-1CA8-4E15-58D76E3C2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6893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64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8E596-282A-34A6-F5AF-841914773FED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Loss Prevention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8D8F5-771B-9FB6-C2EE-BE67AC8C5B88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Enforce DLP policies and rules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Deep integration with organization infrastructure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On-prem or SaaS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Forcepoint, Trellix, Symantec, Proofpoint, Microsoft Purview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2C615E56-90EB-4E74-9ECE-361DD034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57950"/>
            <a:ext cx="5458968" cy="55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7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CA418-7844-CEED-0F0E-23F92EEFFE96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Endpoint DLP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Agent based detection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USB, Print, Email, Clipboard and Web uploads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On and Off the network detection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AE93E-C622-B66D-B4A7-D8F53E684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7" r="3916" b="-1"/>
          <a:stretch/>
        </p:blipFill>
        <p:spPr>
          <a:xfrm>
            <a:off x="6348906" y="640080"/>
            <a:ext cx="495925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2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67063-0127-9FED-0F60-A36A0B399455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Network DLP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Monitor network traffic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Webmail, web apps, HTTP(S), FTP</a:t>
            </a:r>
          </a:p>
        </p:txBody>
      </p:sp>
      <p:pic>
        <p:nvPicPr>
          <p:cNvPr id="3074" name="Picture 2" descr="8 Different Types of Servers in Computer Networks">
            <a:extLst>
              <a:ext uri="{FF2B5EF4-FFF2-40B4-BE49-F238E27FC236}">
                <a16:creationId xmlns:a16="http://schemas.microsoft.com/office/drawing/2014/main" id="{D5979AF4-BFE8-23E5-621E-EC76A1587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1" r="21003" b="2"/>
          <a:stretch/>
        </p:blipFill>
        <p:spPr bwMode="auto">
          <a:xfrm>
            <a:off x="6583986" y="1026160"/>
            <a:ext cx="4380331" cy="45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17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7A114-DB66-D008-25A1-86D302CED59F}"/>
              </a:ext>
            </a:extLst>
          </p:cNvPr>
          <p:cNvSpPr txBox="1"/>
          <p:nvPr/>
        </p:nvSpPr>
        <p:spPr>
          <a:xfrm>
            <a:off x="6810060" y="2418484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Goal of Security is to protect assets</a:t>
            </a: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E205971C-D8E8-8091-BD9E-26A9757F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895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8E2C6-A43F-B0FB-7622-72C3CDBCF7CC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Email DLP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AA55A-0A9B-D79C-D5D0-867FA6BD7A00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Monitors emails for sensitive information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Allow, Quarantine or Block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Inline API Integration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Passive API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33FFE-A287-25D6-DA35-C654B30E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68483"/>
            <a:ext cx="5458968" cy="352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9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4245D-4FFD-15F1-F2F4-EE64A5126516}"/>
              </a:ext>
            </a:extLst>
          </p:cNvPr>
          <p:cNvSpPr txBox="1"/>
          <p:nvPr/>
        </p:nvSpPr>
        <p:spPr>
          <a:xfrm>
            <a:off x="7399439" y="26714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Cloud DLP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1552E-CB71-8D2E-C439-59E0C448597D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Protect sensitive data in Cloud solutions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Integrates with Cloud providers to scan, identify and respond to sensitive data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Whitelist applications for sensitive data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732FF-6D6D-99EF-B055-38771F7E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72" y="1194651"/>
            <a:ext cx="4991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3C21F-BC65-6416-DBC5-FC18140C88A9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CASB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2CD6B-EF10-ECEC-E4F0-15583173F57D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Cloud Access Security Broker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Enforces policies between end users and cloud environments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Monitor cloud activities – Shadow IT, Risk scores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Contextualize user and enforce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13CDC-7B1C-7D4F-FCAF-DCAE3B3D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43" y="1585545"/>
            <a:ext cx="5304905" cy="36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0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61169-D1C0-85AB-7D1E-059EF3B86CC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Validators, Thresholds and Keywords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128EE-E6A9-089F-AA28-302A7D84ED8B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Example: Detect credit cards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1" dirty="0">
                <a:effectLst/>
              </a:rPr>
              <a:t>\d{4}(-|\s)\d{4}(-|\s)\d{4}(-|\s)\d{4}\D</a:t>
            </a:r>
            <a:endParaRPr lang="en-US" sz="22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Luhn</a:t>
            </a:r>
            <a:r>
              <a:rPr lang="en-US" sz="2200" dirty="0"/>
              <a:t> checksum validator (Remainder 0)</a:t>
            </a: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CVV, CVC, Account, Payment, Card, Number</a:t>
            </a: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Threshold 10, 50-100, 100+</a:t>
            </a:r>
          </a:p>
        </p:txBody>
      </p:sp>
    </p:spTree>
    <p:extLst>
      <p:ext uri="{BB962C8B-B14F-4D97-AF65-F5344CB8AC3E}">
        <p14:creationId xmlns:p14="http://schemas.microsoft.com/office/powerpoint/2010/main" val="33986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D88F3-5D55-34BF-0F74-6E226B0C5717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DLP Response Actions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0FAAE-87E5-173C-5826-CCBCE09B278B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Monitor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Quarantine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Delete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Block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Encrypt</a:t>
            </a:r>
          </a:p>
        </p:txBody>
      </p:sp>
    </p:spTree>
    <p:extLst>
      <p:ext uri="{BB962C8B-B14F-4D97-AF65-F5344CB8AC3E}">
        <p14:creationId xmlns:p14="http://schemas.microsoft.com/office/powerpoint/2010/main" val="386343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aptop, user, person icon - Download on Iconfinder">
            <a:extLst>
              <a:ext uri="{FF2B5EF4-FFF2-40B4-BE49-F238E27FC236}">
                <a16:creationId xmlns:a16="http://schemas.microsoft.com/office/drawing/2014/main" id="{20ABC507-7361-5F70-C284-56B7FB2A4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7" y="1088033"/>
            <a:ext cx="1447777" cy="144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aptop, user, person icon - Download on Iconfinder">
            <a:extLst>
              <a:ext uri="{FF2B5EF4-FFF2-40B4-BE49-F238E27FC236}">
                <a16:creationId xmlns:a16="http://schemas.microsoft.com/office/drawing/2014/main" id="{04B6BD8A-0BDD-88F0-0287-09F0B917A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60" y="99912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Data server, database, datacenter, main server, server icon - Download on  Iconfinder">
            <a:extLst>
              <a:ext uri="{FF2B5EF4-FFF2-40B4-BE49-F238E27FC236}">
                <a16:creationId xmlns:a16="http://schemas.microsoft.com/office/drawing/2014/main" id="{4205D0DB-506E-D227-2138-E113E1229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60" y="4471313"/>
            <a:ext cx="1859280" cy="18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erver icon for cloud storage or internet network 16597541 Vector Art at  Vecteezy">
            <a:extLst>
              <a:ext uri="{FF2B5EF4-FFF2-40B4-BE49-F238E27FC236}">
                <a16:creationId xmlns:a16="http://schemas.microsoft.com/office/drawing/2014/main" id="{ABC781AC-D0A6-437B-B760-92EB0B7F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71" y="765441"/>
            <a:ext cx="2102057" cy="210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682054-FF8F-5264-63EF-18AFC9AFF97B}"/>
              </a:ext>
            </a:extLst>
          </p:cNvPr>
          <p:cNvCxnSpPr/>
          <p:nvPr/>
        </p:nvCxnSpPr>
        <p:spPr>
          <a:xfrm>
            <a:off x="1971040" y="1920240"/>
            <a:ext cx="285496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FABFCB-8932-B6C1-5833-1452D94ABF29}"/>
              </a:ext>
            </a:extLst>
          </p:cNvPr>
          <p:cNvCxnSpPr/>
          <p:nvPr/>
        </p:nvCxnSpPr>
        <p:spPr>
          <a:xfrm>
            <a:off x="5844619" y="2867498"/>
            <a:ext cx="0" cy="1365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EDB74-57AC-1482-49C7-6C1E5418FCA5}"/>
              </a:ext>
            </a:extLst>
          </p:cNvPr>
          <p:cNvCxnSpPr/>
          <p:nvPr/>
        </p:nvCxnSpPr>
        <p:spPr>
          <a:xfrm flipV="1">
            <a:off x="6363093" y="2867498"/>
            <a:ext cx="0" cy="1365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FDAEC5-FBDF-A101-21FA-1C3D9939FD60}"/>
              </a:ext>
            </a:extLst>
          </p:cNvPr>
          <p:cNvCxnSpPr/>
          <p:nvPr/>
        </p:nvCxnSpPr>
        <p:spPr>
          <a:xfrm>
            <a:off x="7025640" y="1920240"/>
            <a:ext cx="285496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9F8B1F-91A2-6512-8911-29994600019C}"/>
              </a:ext>
            </a:extLst>
          </p:cNvPr>
          <p:cNvSpPr txBox="1"/>
          <p:nvPr/>
        </p:nvSpPr>
        <p:spPr>
          <a:xfrm>
            <a:off x="6998169" y="5016482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DLP Engine</a:t>
            </a:r>
            <a:endParaRPr lang="en-US" sz="2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2CA35-E9AB-7ABC-6B11-40E0065FC984}"/>
              </a:ext>
            </a:extLst>
          </p:cNvPr>
          <p:cNvSpPr txBox="1"/>
          <p:nvPr/>
        </p:nvSpPr>
        <p:spPr>
          <a:xfrm>
            <a:off x="5539269" y="629789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Mail server</a:t>
            </a:r>
            <a:endParaRPr lang="en-US" dirty="0"/>
          </a:p>
        </p:txBody>
      </p:sp>
      <p:pic>
        <p:nvPicPr>
          <p:cNvPr id="4112" name="Picture 16" descr="Free icon &quot;Mail icon&quot;">
            <a:extLst>
              <a:ext uri="{FF2B5EF4-FFF2-40B4-BE49-F238E27FC236}">
                <a16:creationId xmlns:a16="http://schemas.microsoft.com/office/drawing/2014/main" id="{F06AAFD7-3D4F-C64C-3976-4CFE9A7E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87" y="1594572"/>
            <a:ext cx="896866" cy="65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Free icon &quot;Mail icon&quot;">
            <a:extLst>
              <a:ext uri="{FF2B5EF4-FFF2-40B4-BE49-F238E27FC236}">
                <a16:creationId xmlns:a16="http://schemas.microsoft.com/office/drawing/2014/main" id="{39B8326D-F3B7-C96D-74B6-4B8050D9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687" y="1594572"/>
            <a:ext cx="896866" cy="65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mail, scanning, magnifier, mail, message, scan, search icon - Download on  Iconfinder">
            <a:extLst>
              <a:ext uri="{FF2B5EF4-FFF2-40B4-BE49-F238E27FC236}">
                <a16:creationId xmlns:a16="http://schemas.microsoft.com/office/drawing/2014/main" id="{DCA1BF92-F040-792A-90F4-7AEC2C15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840" y="5447119"/>
            <a:ext cx="1033708" cy="103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29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aptop, user, person icon - Download on Iconfinder">
            <a:extLst>
              <a:ext uri="{FF2B5EF4-FFF2-40B4-BE49-F238E27FC236}">
                <a16:creationId xmlns:a16="http://schemas.microsoft.com/office/drawing/2014/main" id="{20ABC507-7361-5F70-C284-56B7FB2A4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7" y="1088033"/>
            <a:ext cx="1447777" cy="144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aptop, user, person icon - Download on Iconfinder">
            <a:extLst>
              <a:ext uri="{FF2B5EF4-FFF2-40B4-BE49-F238E27FC236}">
                <a16:creationId xmlns:a16="http://schemas.microsoft.com/office/drawing/2014/main" id="{04B6BD8A-0BDD-88F0-0287-09F0B917A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60" y="99912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Data server, database, datacenter, main server, server icon - Download on  Iconfinder">
            <a:extLst>
              <a:ext uri="{FF2B5EF4-FFF2-40B4-BE49-F238E27FC236}">
                <a16:creationId xmlns:a16="http://schemas.microsoft.com/office/drawing/2014/main" id="{4205D0DB-506E-D227-2138-E113E1229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829" y="4657873"/>
            <a:ext cx="1859280" cy="18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erver icon for cloud storage or internet network 16597541 Vector Art at  Vecteezy">
            <a:extLst>
              <a:ext uri="{FF2B5EF4-FFF2-40B4-BE49-F238E27FC236}">
                <a16:creationId xmlns:a16="http://schemas.microsoft.com/office/drawing/2014/main" id="{ABC781AC-D0A6-437B-B760-92EB0B7F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71" y="765441"/>
            <a:ext cx="2102057" cy="210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682054-FF8F-5264-63EF-18AFC9AFF97B}"/>
              </a:ext>
            </a:extLst>
          </p:cNvPr>
          <p:cNvCxnSpPr/>
          <p:nvPr/>
        </p:nvCxnSpPr>
        <p:spPr>
          <a:xfrm>
            <a:off x="1971040" y="1920240"/>
            <a:ext cx="285496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FABFCB-8932-B6C1-5833-1452D94ABF29}"/>
              </a:ext>
            </a:extLst>
          </p:cNvPr>
          <p:cNvCxnSpPr/>
          <p:nvPr/>
        </p:nvCxnSpPr>
        <p:spPr>
          <a:xfrm>
            <a:off x="5844619" y="2867498"/>
            <a:ext cx="0" cy="1365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EDB74-57AC-1482-49C7-6C1E5418FCA5}"/>
              </a:ext>
            </a:extLst>
          </p:cNvPr>
          <p:cNvCxnSpPr/>
          <p:nvPr/>
        </p:nvCxnSpPr>
        <p:spPr>
          <a:xfrm flipV="1">
            <a:off x="6363093" y="2867498"/>
            <a:ext cx="0" cy="1365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FDAEC5-FBDF-A101-21FA-1C3D9939FD60}"/>
              </a:ext>
            </a:extLst>
          </p:cNvPr>
          <p:cNvCxnSpPr/>
          <p:nvPr/>
        </p:nvCxnSpPr>
        <p:spPr>
          <a:xfrm>
            <a:off x="7025640" y="1920240"/>
            <a:ext cx="285496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9F8B1F-91A2-6512-8911-29994600019C}"/>
              </a:ext>
            </a:extLst>
          </p:cNvPr>
          <p:cNvSpPr txBox="1"/>
          <p:nvPr/>
        </p:nvSpPr>
        <p:spPr>
          <a:xfrm>
            <a:off x="7008329" y="5043900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DLP Engine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2CA35-E9AB-7ABC-6B11-40E0065FC984}"/>
              </a:ext>
            </a:extLst>
          </p:cNvPr>
          <p:cNvSpPr txBox="1"/>
          <p:nvPr/>
        </p:nvSpPr>
        <p:spPr>
          <a:xfrm>
            <a:off x="5490314" y="522664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Mail server</a:t>
            </a:r>
          </a:p>
        </p:txBody>
      </p:sp>
      <p:pic>
        <p:nvPicPr>
          <p:cNvPr id="6146" name="Picture 2" descr="Red cross not OK vector symbol | Free SVG">
            <a:extLst>
              <a:ext uri="{FF2B5EF4-FFF2-40B4-BE49-F238E27FC236}">
                <a16:creationId xmlns:a16="http://schemas.microsoft.com/office/drawing/2014/main" id="{0511A7A5-BABE-3C5D-F8BD-1F5137234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907" y="1652599"/>
            <a:ext cx="535282" cy="53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 descr="Free icon &quot;Mail icon&quot;">
            <a:extLst>
              <a:ext uri="{FF2B5EF4-FFF2-40B4-BE49-F238E27FC236}">
                <a16:creationId xmlns:a16="http://schemas.microsoft.com/office/drawing/2014/main" id="{A0D405C8-192F-AD7A-D793-98F6E0FD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87" y="1594572"/>
            <a:ext cx="896866" cy="65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ox - Free shipping and delivery icons">
            <a:extLst>
              <a:ext uri="{FF2B5EF4-FFF2-40B4-BE49-F238E27FC236}">
                <a16:creationId xmlns:a16="http://schemas.microsoft.com/office/drawing/2014/main" id="{81B6FFC2-CD02-460E-A4D9-97D8AB06F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520" y="5050579"/>
            <a:ext cx="1254745" cy="125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81945-7113-C39F-C97D-A6F211447F90}"/>
              </a:ext>
            </a:extLst>
          </p:cNvPr>
          <p:cNvCxnSpPr/>
          <p:nvPr/>
        </p:nvCxnSpPr>
        <p:spPr>
          <a:xfrm>
            <a:off x="6888480" y="2733040"/>
            <a:ext cx="2479040" cy="217424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FF1782-A20F-F82E-E421-C747AD921F31}"/>
              </a:ext>
            </a:extLst>
          </p:cNvPr>
          <p:cNvSpPr txBox="1"/>
          <p:nvPr/>
        </p:nvSpPr>
        <p:spPr>
          <a:xfrm>
            <a:off x="9269920" y="4344664"/>
            <a:ext cx="19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Quarantine/Block</a:t>
            </a:r>
          </a:p>
        </p:txBody>
      </p:sp>
      <p:pic>
        <p:nvPicPr>
          <p:cNvPr id="6150" name="Picture 6" descr="Email, scanning, magnifier, mail, message, scan, search icon - Download on  Iconfinder">
            <a:extLst>
              <a:ext uri="{FF2B5EF4-FFF2-40B4-BE49-F238E27FC236}">
                <a16:creationId xmlns:a16="http://schemas.microsoft.com/office/drawing/2014/main" id="{4F58FC2C-A1E4-DE85-29B8-02B10DC8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840" y="5447119"/>
            <a:ext cx="1033708" cy="103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764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aptop, user, person icon - Download on Iconfinder">
            <a:extLst>
              <a:ext uri="{FF2B5EF4-FFF2-40B4-BE49-F238E27FC236}">
                <a16:creationId xmlns:a16="http://schemas.microsoft.com/office/drawing/2014/main" id="{A975F340-9A85-8540-C2D5-C9506426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4" y="441990"/>
            <a:ext cx="1447777" cy="144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neDrive Files on Demand - Setup, Configuration and Use - Corinium  Technology Limited">
            <a:extLst>
              <a:ext uri="{FF2B5EF4-FFF2-40B4-BE49-F238E27FC236}">
                <a16:creationId xmlns:a16="http://schemas.microsoft.com/office/drawing/2014/main" id="{F14097D6-E608-536E-D584-52051CDF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765" y="441990"/>
            <a:ext cx="3118678" cy="155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F14EA5-6661-3081-7C13-5E84E5553310}"/>
              </a:ext>
            </a:extLst>
          </p:cNvPr>
          <p:cNvCxnSpPr/>
          <p:nvPr/>
        </p:nvCxnSpPr>
        <p:spPr>
          <a:xfrm>
            <a:off x="2554357" y="1165878"/>
            <a:ext cx="625171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Pages icon PNG and SVG Vector Free Download">
            <a:extLst>
              <a:ext uri="{FF2B5EF4-FFF2-40B4-BE49-F238E27FC236}">
                <a16:creationId xmlns:a16="http://schemas.microsoft.com/office/drawing/2014/main" id="{8F6FB068-EF28-F5DF-0DF0-756C054E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4" y="1316874"/>
            <a:ext cx="997760" cy="121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1039BB-0191-11D5-2E76-59653173FCE9}"/>
              </a:ext>
            </a:extLst>
          </p:cNvPr>
          <p:cNvSpPr txBox="1"/>
          <p:nvPr/>
        </p:nvSpPr>
        <p:spPr>
          <a:xfrm>
            <a:off x="6493586" y="1419584"/>
            <a:ext cx="2597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 Alice</a:t>
            </a:r>
          </a:p>
          <a:p>
            <a:r>
              <a:rPr lang="en-US" dirty="0"/>
              <a:t>Password: Pwd@2024</a:t>
            </a:r>
          </a:p>
          <a:p>
            <a:r>
              <a:rPr lang="en-US" dirty="0"/>
              <a:t>IP: 192.168.61.8</a:t>
            </a:r>
          </a:p>
          <a:p>
            <a:r>
              <a:rPr lang="en-US" dirty="0"/>
              <a:t>SSN - </a:t>
            </a:r>
            <a:r>
              <a:rPr lang="en-IE" dirty="0"/>
              <a:t>489-36-8350</a:t>
            </a:r>
            <a:endParaRPr lang="en-US" dirty="0"/>
          </a:p>
        </p:txBody>
      </p:sp>
      <p:pic>
        <p:nvPicPr>
          <p:cNvPr id="6" name="Picture 2" descr="OneDrive Files on Demand - Setup, Configuration and Use - Corinium  Technology Limited">
            <a:extLst>
              <a:ext uri="{FF2B5EF4-FFF2-40B4-BE49-F238E27FC236}">
                <a16:creationId xmlns:a16="http://schemas.microsoft.com/office/drawing/2014/main" id="{B4BDAA32-BCBF-4DBF-B7B9-D4C61733A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73" y="4041484"/>
            <a:ext cx="3118678" cy="155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can - Free ui icons">
            <a:extLst>
              <a:ext uri="{FF2B5EF4-FFF2-40B4-BE49-F238E27FC236}">
                <a16:creationId xmlns:a16="http://schemas.microsoft.com/office/drawing/2014/main" id="{3899C7C0-66BF-EA20-F2D3-C53A6F5C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74" y="3463816"/>
            <a:ext cx="2714677" cy="271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Data server, database, datacenter, main server, server icon - Download on  Iconfinder">
            <a:extLst>
              <a:ext uri="{FF2B5EF4-FFF2-40B4-BE49-F238E27FC236}">
                <a16:creationId xmlns:a16="http://schemas.microsoft.com/office/drawing/2014/main" id="{7A45E442-2D6E-E18E-24F5-F06830301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7" y="3741543"/>
            <a:ext cx="1859280" cy="18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BBB228-7E06-F420-1CD0-9A1D0246196C}"/>
              </a:ext>
            </a:extLst>
          </p:cNvPr>
          <p:cNvCxnSpPr/>
          <p:nvPr/>
        </p:nvCxnSpPr>
        <p:spPr>
          <a:xfrm>
            <a:off x="3016577" y="4675695"/>
            <a:ext cx="90229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01871-12A9-9F90-AC25-7FF43FDC3851}"/>
              </a:ext>
            </a:extLst>
          </p:cNvPr>
          <p:cNvCxnSpPr/>
          <p:nvPr/>
        </p:nvCxnSpPr>
        <p:spPr>
          <a:xfrm>
            <a:off x="8399282" y="4751109"/>
            <a:ext cx="10463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2FF569-DF81-29BD-B61B-39EAB3DC12CF}"/>
              </a:ext>
            </a:extLst>
          </p:cNvPr>
          <p:cNvSpPr txBox="1"/>
          <p:nvPr/>
        </p:nvSpPr>
        <p:spPr>
          <a:xfrm>
            <a:off x="9747315" y="4128940"/>
            <a:ext cx="1591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Quarantine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Encrypt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932811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C8457E-3FE8-4F76-9D93-163CAF57C3F4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13DF445-3A13-28AD-A17B-360C865C24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08575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908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436E3-0591-C2BD-FD5A-F5E5304F5D5A}"/>
              </a:ext>
            </a:extLst>
          </p:cNvPr>
          <p:cNvSpPr txBox="1"/>
          <p:nvPr/>
        </p:nvSpPr>
        <p:spPr>
          <a:xfrm>
            <a:off x="4817609" y="2767381"/>
            <a:ext cx="3478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363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3FA8B-3D0C-08D4-0814-45AC2330C95A}"/>
              </a:ext>
            </a:extLst>
          </p:cNvPr>
          <p:cNvSpPr txBox="1"/>
          <p:nvPr/>
        </p:nvSpPr>
        <p:spPr>
          <a:xfrm>
            <a:off x="643467" y="3890092"/>
            <a:ext cx="3804952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416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Threats to data</a:t>
            </a:r>
            <a:endParaRPr lang="en-US" sz="3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26E3D-7514-5610-8CE3-3F428C0AE9AD}"/>
              </a:ext>
            </a:extLst>
          </p:cNvPr>
          <p:cNvSpPr txBox="1"/>
          <p:nvPr/>
        </p:nvSpPr>
        <p:spPr>
          <a:xfrm>
            <a:off x="9537257" y="1302532"/>
            <a:ext cx="1585819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23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Intentional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46A5B-58DD-5ACB-556C-8C27A5A06ED9}"/>
              </a:ext>
            </a:extLst>
          </p:cNvPr>
          <p:cNvSpPr txBox="1"/>
          <p:nvPr/>
        </p:nvSpPr>
        <p:spPr>
          <a:xfrm>
            <a:off x="9537257" y="3121901"/>
            <a:ext cx="1949701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23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Unintentional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062198-AC11-551A-6C5D-FBC58D583D89}"/>
              </a:ext>
            </a:extLst>
          </p:cNvPr>
          <p:cNvSpPr txBox="1"/>
          <p:nvPr/>
        </p:nvSpPr>
        <p:spPr>
          <a:xfrm>
            <a:off x="5691378" y="2224907"/>
            <a:ext cx="118667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23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</a:t>
            </a:r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6E64AE7-6213-529D-1206-FE1EC66FBD04}"/>
              </a:ext>
            </a:extLst>
          </p:cNvPr>
          <p:cNvCxnSpPr>
            <a:stCxn id="2" idx="3"/>
            <a:endCxn id="19" idx="1"/>
          </p:cNvCxnSpPr>
          <p:nvPr/>
        </p:nvCxnSpPr>
        <p:spPr>
          <a:xfrm flipV="1">
            <a:off x="4521630" y="2466391"/>
            <a:ext cx="1169748" cy="18060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2C82710-582A-5675-2897-29F8DE84382E}"/>
              </a:ext>
            </a:extLst>
          </p:cNvPr>
          <p:cNvCxnSpPr>
            <a:cxnSpLocks/>
          </p:cNvCxnSpPr>
          <p:nvPr/>
        </p:nvCxnSpPr>
        <p:spPr>
          <a:xfrm flipV="1">
            <a:off x="6937535" y="1479091"/>
            <a:ext cx="2390377" cy="103769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0B0EFB5-FB30-5E6E-0559-334ADC7F93A1}"/>
              </a:ext>
            </a:extLst>
          </p:cNvPr>
          <p:cNvCxnSpPr>
            <a:cxnSpLocks/>
          </p:cNvCxnSpPr>
          <p:nvPr/>
        </p:nvCxnSpPr>
        <p:spPr>
          <a:xfrm>
            <a:off x="6937535" y="2503978"/>
            <a:ext cx="2390377" cy="8594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54E205B-F786-EFE8-36B4-72CE84577E02}"/>
              </a:ext>
            </a:extLst>
          </p:cNvPr>
          <p:cNvSpPr txBox="1"/>
          <p:nvPr/>
        </p:nvSpPr>
        <p:spPr>
          <a:xfrm>
            <a:off x="5826976" y="5072499"/>
            <a:ext cx="124277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23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</a:t>
            </a:r>
            <a:endParaRPr lang="en-US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41F58B1-8E01-0F84-8CD4-3F6ED0BE6CBE}"/>
              </a:ext>
            </a:extLst>
          </p:cNvPr>
          <p:cNvCxnSpPr>
            <a:stCxn id="2" idx="3"/>
          </p:cNvCxnSpPr>
          <p:nvPr/>
        </p:nvCxnSpPr>
        <p:spPr>
          <a:xfrm>
            <a:off x="4521630" y="4272441"/>
            <a:ext cx="1169748" cy="10415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5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38EF4A-F7E8-0BCD-9C45-1F432BEAC768}"/>
              </a:ext>
            </a:extLst>
          </p:cNvPr>
          <p:cNvSpPr txBox="1"/>
          <p:nvPr/>
        </p:nvSpPr>
        <p:spPr>
          <a:xfrm>
            <a:off x="838200" y="557189"/>
            <a:ext cx="3374136" cy="556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First, why protect data?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E609275-0C18-85BA-05A0-16EDC9ECC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45298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7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3D885-763E-A697-52A3-788EEE069920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Data Loss Prevention program: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 discovery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 classification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Define rules and policies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Enforce using DLP tool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Monitor and fine-tune</a:t>
            </a:r>
          </a:p>
        </p:txBody>
      </p:sp>
    </p:spTree>
    <p:extLst>
      <p:ext uri="{BB962C8B-B14F-4D97-AF65-F5344CB8AC3E}">
        <p14:creationId xmlns:p14="http://schemas.microsoft.com/office/powerpoint/2010/main" val="242606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F717E-8F8F-C84F-CA98-F372B2695837}"/>
              </a:ext>
            </a:extLst>
          </p:cNvPr>
          <p:cNvSpPr txBox="1"/>
          <p:nvPr/>
        </p:nvSpPr>
        <p:spPr>
          <a:xfrm>
            <a:off x="630918" y="643465"/>
            <a:ext cx="3895359" cy="1846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Data Discovery</a:t>
            </a:r>
          </a:p>
        </p:txBody>
      </p:sp>
      <p:sp>
        <p:nvSpPr>
          <p:cNvPr id="1039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DC111-4DDC-8335-E2F6-C24AD798072A}"/>
              </a:ext>
            </a:extLst>
          </p:cNvPr>
          <p:cNvSpPr txBox="1"/>
          <p:nvPr/>
        </p:nvSpPr>
        <p:spPr>
          <a:xfrm>
            <a:off x="630936" y="2807167"/>
            <a:ext cx="3895522" cy="33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Where is your data?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Manual and automated process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Who access data and how?</a:t>
            </a:r>
          </a:p>
        </p:txBody>
      </p:sp>
      <p:pic>
        <p:nvPicPr>
          <p:cNvPr id="1030" name="Picture 6" descr="Laptop icon">
            <a:extLst>
              <a:ext uri="{FF2B5EF4-FFF2-40B4-BE49-F238E27FC236}">
                <a16:creationId xmlns:a16="http://schemas.microsoft.com/office/drawing/2014/main" id="{42D4742A-0385-0AF3-D9BC-BB6BF705F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624" y="342900"/>
            <a:ext cx="3099816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harePoint - Microsoft">
            <a:extLst>
              <a:ext uri="{FF2B5EF4-FFF2-40B4-BE49-F238E27FC236}">
                <a16:creationId xmlns:a16="http://schemas.microsoft.com/office/drawing/2014/main" id="{67CB7514-ACA8-7944-CDAE-01912B8B1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7888" y="625068"/>
            <a:ext cx="3785616" cy="172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eDrive Files on Demand - Setup, Configuration and Use - Corinium  Technology Limited">
            <a:extLst>
              <a:ext uri="{FF2B5EF4-FFF2-40B4-BE49-F238E27FC236}">
                <a16:creationId xmlns:a16="http://schemas.microsoft.com/office/drawing/2014/main" id="{00627C76-DCD5-A233-E9B8-DD8EE50F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624" y="4219590"/>
            <a:ext cx="3099816" cy="154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ase Icon Style 8335063 Vector Art at Vecteezy">
            <a:extLst>
              <a:ext uri="{FF2B5EF4-FFF2-40B4-BE49-F238E27FC236}">
                <a16:creationId xmlns:a16="http://schemas.microsoft.com/office/drawing/2014/main" id="{A4CBD386-6A74-6FE3-AE5A-7E08B6154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9792" y="2971759"/>
            <a:ext cx="3221807" cy="32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98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5EEA6-B4D3-1F3D-096C-A415E24F8D79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Classification</a:t>
            </a: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7B787-4748-9BC3-4168-C3B3672FC7F4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Identify the data to be protected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Categorize data based on criteria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Efficient management and protection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 tagging</a:t>
            </a:r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2050" name="Picture 2" descr="PII Security - Your Complete Guide to Protecting PII Data">
            <a:extLst>
              <a:ext uri="{FF2B5EF4-FFF2-40B4-BE49-F238E27FC236}">
                <a16:creationId xmlns:a16="http://schemas.microsoft.com/office/drawing/2014/main" id="{92CB78A9-8FA1-2164-46FB-B2E49CF8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671568"/>
            <a:ext cx="5458968" cy="15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9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72082-12BF-56AF-6415-5F3EA1B037D2}"/>
              </a:ext>
            </a:extLst>
          </p:cNvPr>
          <p:cNvSpPr txBox="1"/>
          <p:nvPr/>
        </p:nvSpPr>
        <p:spPr>
          <a:xfrm>
            <a:off x="4097144" y="1747315"/>
            <a:ext cx="4280467" cy="870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505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</a:t>
            </a:r>
            <a:endParaRPr 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53414-6736-E97D-0F7F-F08A722376B4}"/>
              </a:ext>
            </a:extLst>
          </p:cNvPr>
          <p:cNvSpPr txBox="1"/>
          <p:nvPr/>
        </p:nvSpPr>
        <p:spPr>
          <a:xfrm>
            <a:off x="643467" y="4379106"/>
            <a:ext cx="3287310" cy="675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37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based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D34E5-101D-EDB9-B46D-AE5F699051F6}"/>
              </a:ext>
            </a:extLst>
          </p:cNvPr>
          <p:cNvSpPr txBox="1"/>
          <p:nvPr/>
        </p:nvSpPr>
        <p:spPr>
          <a:xfrm>
            <a:off x="8202180" y="4379106"/>
            <a:ext cx="3227037" cy="675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37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based</a:t>
            </a:r>
            <a:endParaRPr lang="en-US" sz="240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6F07B672-2CA4-10E4-F72C-F9B2ECE712F8}"/>
              </a:ext>
            </a:extLst>
          </p:cNvPr>
          <p:cNvCxnSpPr>
            <a:endCxn id="3" idx="0"/>
          </p:cNvCxnSpPr>
          <p:nvPr/>
        </p:nvCxnSpPr>
        <p:spPr>
          <a:xfrm rot="10800000" flipV="1">
            <a:off x="2347026" y="2792987"/>
            <a:ext cx="3953028" cy="15861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B16F40A-9DD2-9A95-2DCC-B0AC89E8941B}"/>
              </a:ext>
            </a:extLst>
          </p:cNvPr>
          <p:cNvCxnSpPr>
            <a:endCxn id="4" idx="0"/>
          </p:cNvCxnSpPr>
          <p:nvPr/>
        </p:nvCxnSpPr>
        <p:spPr>
          <a:xfrm>
            <a:off x="6095899" y="2792985"/>
            <a:ext cx="3779457" cy="1586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6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73960-C830-B8AB-7C85-1CA1E67724B3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Classification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364840E-4508-010D-51D5-E8CB6960D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768765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89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609</Words>
  <Application>Microsoft Macintosh PowerPoint</Application>
  <PresentationFormat>Widescreen</PresentationFormat>
  <Paragraphs>141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Aventa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Krishna, Rahul</dc:creator>
  <cp:lastModifiedBy>Krishna, Rahul</cp:lastModifiedBy>
  <cp:revision>52</cp:revision>
  <dcterms:created xsi:type="dcterms:W3CDTF">2024-03-09T00:11:26Z</dcterms:created>
  <dcterms:modified xsi:type="dcterms:W3CDTF">2024-03-10T19:19:29Z</dcterms:modified>
</cp:coreProperties>
</file>