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bf852760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bf852760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76500" y="142475"/>
            <a:ext cx="8667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WorldSkills - Cyber Security National Competition 2024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276500" y="3868650"/>
            <a:ext cx="4405500" cy="1070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Eligibility</a:t>
            </a:r>
            <a:endParaRPr b="1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25 years old or younger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Must be studying or working in Ireland</a:t>
            </a:r>
            <a:endParaRPr sz="1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662" y="2422374"/>
            <a:ext cx="2585175" cy="25852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5686600" y="910800"/>
            <a:ext cx="3387300" cy="1504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Prelim dates (take part in one)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Friday May 31st 4pm - 8pm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Saturday June 1st 9am - 1pm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276500" y="910800"/>
            <a:ext cx="5129100" cy="1559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65" b="1" dirty="0"/>
              <a:t>WorldSkills - Cyber Security Skill</a:t>
            </a:r>
            <a:endParaRPr sz="1865" b="1" dirty="0"/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Infrastructure set-up and security hardening</a:t>
            </a:r>
            <a:endParaRPr sz="1600" dirty="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Incident response and forensics </a:t>
            </a:r>
            <a:endParaRPr sz="1600" dirty="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Capture the flag (red team activities)</a:t>
            </a:r>
            <a:endParaRPr sz="1600" dirty="0"/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Capture the flag (blue team activities)</a:t>
            </a:r>
            <a:endParaRPr sz="16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98225" y="3182950"/>
            <a:ext cx="928800" cy="3981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Prelim</a:t>
            </a:r>
            <a:endParaRPr sz="160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2065700" y="3196300"/>
            <a:ext cx="988800" cy="371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29"/>
              <a:t>National</a:t>
            </a:r>
            <a:endParaRPr sz="1629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793175" y="3196300"/>
            <a:ext cx="1490700" cy="371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629"/>
              <a:t>International</a:t>
            </a:r>
            <a:endParaRPr sz="1629"/>
          </a:p>
        </p:txBody>
      </p:sp>
      <p:cxnSp>
        <p:nvCxnSpPr>
          <p:cNvPr id="67" name="Google Shape;67;p13"/>
          <p:cNvCxnSpPr>
            <a:cxnSpLocks/>
            <a:stCxn id="64" idx="3"/>
            <a:endCxn id="65" idx="1"/>
          </p:cNvCxnSpPr>
          <p:nvPr/>
        </p:nvCxnSpPr>
        <p:spPr>
          <a:xfrm>
            <a:off x="1327025" y="3382000"/>
            <a:ext cx="73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65" idx="3"/>
            <a:endCxn id="66" idx="1"/>
          </p:cNvCxnSpPr>
          <p:nvPr/>
        </p:nvCxnSpPr>
        <p:spPr>
          <a:xfrm>
            <a:off x="3054500" y="3382000"/>
            <a:ext cx="73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276500" y="2644275"/>
            <a:ext cx="5129100" cy="1070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5" b="1" dirty="0"/>
              <a:t>Competitions</a:t>
            </a:r>
            <a:endParaRPr sz="1865" b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6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74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Spearmint</vt:lpstr>
      <vt:lpstr>WorldSkills - Cyber Security National Competition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WorldSkills - Cyber Security National Competition 2024</dc:title>
  <cp:lastModifiedBy>Dylan Smyth</cp:lastModifiedBy>
  <cp:revision>3</cp:revision>
  <dcterms:modified xsi:type="dcterms:W3CDTF">2024-05-14T17:50:58Z</dcterms:modified>
</cp:coreProperties>
</file>