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88" r:id="rId2"/>
    <p:sldId id="789" r:id="rId3"/>
    <p:sldId id="790" r:id="rId4"/>
    <p:sldId id="791" r:id="rId5"/>
    <p:sldId id="792" r:id="rId6"/>
    <p:sldId id="793" r:id="rId7"/>
    <p:sldId id="794" r:id="rId8"/>
    <p:sldId id="79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2"/>
            </a:lvl1pPr>
            <a:lvl2pPr>
              <a:defRPr sz="1500"/>
            </a:lvl2pPr>
            <a:lvl3pPr>
              <a:defRPr sz="1349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538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0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6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45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51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4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83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63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22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6000" y="981156"/>
            <a:ext cx="11520000" cy="5327598"/>
          </a:xfrm>
        </p:spPr>
        <p:txBody>
          <a:bodyPr/>
          <a:lstStyle>
            <a:lvl1pPr>
              <a:lnSpc>
                <a:spcPct val="150000"/>
              </a:lnSpc>
              <a:defRPr sz="1802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349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042213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C1F886BA-5FC7-4C45-9AF2-D10BC1540A8E}" type="datetimeFigureOut">
              <a:rPr lang="zh-CN" altLang="en-US" smtClean="0">
                <a:solidFill>
                  <a:srgbClr val="B61616"/>
                </a:solidFill>
              </a:rPr>
              <a:pPr/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DD6D0CF6-0F7D-4653-8535-B9F68734AF5D}" type="slidenum">
              <a:rPr lang="zh-CN" altLang="en-US" smtClean="0">
                <a:solidFill>
                  <a:srgbClr val="B61616"/>
                </a:solidFill>
              </a:rPr>
              <a:pPr/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73016"/>
      </p:ext>
    </p:extLst>
  </p:cSld>
  <p:clrMapOvr>
    <a:masterClrMapping/>
  </p:clrMapOvr>
  <p:transition spd="med" advClick="0" advTm="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>
                <a:solidFill>
                  <a:srgbClr val="B61616"/>
                </a:solidFill>
              </a:rPr>
              <a:pPr/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>
                <a:solidFill>
                  <a:srgbClr val="B61616"/>
                </a:solidFill>
              </a:rPr>
              <a:pPr/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56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2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11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222"/>
            </a:lvl1pPr>
          </a:lstStyle>
          <a:p>
            <a:r>
              <a:rPr lang="zh-CN" altLang="en-US" dirty="0"/>
              <a:t>页面标题</a:t>
            </a:r>
          </a:p>
        </p:txBody>
      </p:sp>
    </p:spTree>
    <p:extLst>
      <p:ext uri="{BB962C8B-B14F-4D97-AF65-F5344CB8AC3E}">
        <p14:creationId xmlns:p14="http://schemas.microsoft.com/office/powerpoint/2010/main" val="11305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0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 userDrawn="1"/>
        </p:nvGrpSpPr>
        <p:grpSpPr bwMode="auto">
          <a:xfrm>
            <a:off x="6351" y="836613"/>
            <a:ext cx="12192000" cy="46037"/>
            <a:chOff x="4432" y="981074"/>
            <a:chExt cx="9144001" cy="13804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432" y="981074"/>
              <a:ext cx="533400" cy="138041"/>
            </a:xfrm>
            <a:prstGeom prst="rect">
              <a:avLst/>
            </a:prstGeom>
            <a:solidFill>
              <a:srgbClr val="DA1F2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594982" y="981074"/>
              <a:ext cx="8553451" cy="138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909" y="-99392"/>
            <a:ext cx="12186091" cy="936104"/>
          </a:xfrm>
          <a:solidFill>
            <a:srgbClr val="0070C0"/>
          </a:solidFill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1B84-C61B-4FBD-96DB-31734486D613}" type="datetimeFigureOut">
              <a:rPr lang="zh-CN" altLang="en-US">
                <a:solidFill>
                  <a:srgbClr val="B61616"/>
                </a:solidFill>
              </a:rPr>
              <a:pPr>
                <a:defRPr/>
              </a:pPr>
              <a:t>2020/6/16</a:t>
            </a:fld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B61616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DAC7-A925-4C2C-8070-55D6ABE93F7C}" type="slidenum">
              <a:rPr lang="zh-CN" altLang="en-US">
                <a:solidFill>
                  <a:srgbClr val="B61616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B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 hidden="1"/>
          <p:cNvPicPr>
            <a:picLocks noChangeAspect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0" y="304091"/>
            <a:ext cx="12192000" cy="45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336007" y="1"/>
            <a:ext cx="11519987" cy="7627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US" dirty="0"/>
              <a:t>页面标题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6007" y="981156"/>
            <a:ext cx="11519987" cy="53274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000" tIns="0" rIns="91440" bIns="0" numCol="1" anchor="t" anchorCtr="0" compatLnSpc="1"/>
          <a:lstStyle/>
          <a:p>
            <a:pPr lvl="0"/>
            <a:r>
              <a:rPr lang="zh-CN" altLang="en-US" dirty="0"/>
              <a:t>第一级文本内容</a:t>
            </a:r>
          </a:p>
          <a:p>
            <a:pPr lvl="1"/>
            <a:r>
              <a:rPr lang="zh-CN" altLang="en-US" dirty="0"/>
              <a:t>第二级文本内容</a:t>
            </a:r>
          </a:p>
          <a:p>
            <a:pPr lvl="2"/>
            <a:r>
              <a:rPr lang="zh-CN" altLang="en-US" dirty="0"/>
              <a:t>第三级文本内容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308622"/>
            <a:ext cx="12192000" cy="549379"/>
          </a:xfrm>
          <a:prstGeom prst="rect">
            <a:avLst/>
          </a:prstGeom>
          <a:solidFill>
            <a:srgbClr val="DADAD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439">
              <a:defRPr/>
            </a:pPr>
            <a:endParaRPr lang="zh-CN" altLang="en-US" sz="1349">
              <a:solidFill>
                <a:srgbClr val="FFFFFF"/>
              </a:solidFill>
            </a:endParaRPr>
          </a:p>
        </p:txBody>
      </p:sp>
      <p:pic>
        <p:nvPicPr>
          <p:cNvPr id="1036" name="图片 3"/>
          <p:cNvPicPr>
            <a:picLocks noChangeAspect="1"/>
          </p:cNvPicPr>
          <p:nvPr userDrawn="1"/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315023" y="6461507"/>
            <a:ext cx="764415" cy="30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图片 16"/>
          <p:cNvPicPr>
            <a:picLocks noChangeAspect="1"/>
          </p:cNvPicPr>
          <p:nvPr userDrawn="1"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lasticWrap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26880" y="431776"/>
            <a:ext cx="12218880" cy="3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 userDrawn="1"/>
        </p:nvSpPr>
        <p:spPr>
          <a:xfrm>
            <a:off x="1" y="6530927"/>
            <a:ext cx="50144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689F56C-B80A-478F-A554-DE378715D631}" type="slidenum">
              <a:rPr lang="zh-CN" altLang="en-US" sz="1270" smtClean="0">
                <a:solidFill>
                  <a:srgbClr val="B61616"/>
                </a:solidFill>
                <a:latin typeface="Agency FB" panose="020B0503020202020204" pitchFamily="34" charset="0"/>
              </a:rPr>
              <a:pPr/>
              <a:t>‹#›</a:t>
            </a:fld>
            <a:endParaRPr lang="zh-CN" altLang="en-US" sz="1270" dirty="0">
              <a:solidFill>
                <a:srgbClr val="B61616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 dt="0"/>
  <p:txStyles>
    <p:titleStyle>
      <a:lvl1pPr algn="l" defTabSz="913247" rtl="0" eaLnBrk="0" fontAlgn="base" hangingPunct="0">
        <a:spcBef>
          <a:spcPct val="0"/>
        </a:spcBef>
        <a:spcAft>
          <a:spcPct val="0"/>
        </a:spcAft>
        <a:defRPr sz="2222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3247" rtl="0" eaLnBrk="0" fontAlgn="base" hangingPunct="0">
        <a:spcBef>
          <a:spcPct val="0"/>
        </a:spcBef>
        <a:spcAft>
          <a:spcPct val="0"/>
        </a:spcAft>
        <a:defRPr sz="2222" b="1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</a:defRPr>
      </a:lvl2pPr>
      <a:lvl3pPr algn="l" defTabSz="913247" rtl="0" eaLnBrk="0" fontAlgn="base" hangingPunct="0">
        <a:spcBef>
          <a:spcPct val="0"/>
        </a:spcBef>
        <a:spcAft>
          <a:spcPct val="0"/>
        </a:spcAft>
        <a:defRPr sz="2222" b="1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</a:defRPr>
      </a:lvl3pPr>
      <a:lvl4pPr algn="l" defTabSz="913247" rtl="0" eaLnBrk="0" fontAlgn="base" hangingPunct="0">
        <a:spcBef>
          <a:spcPct val="0"/>
        </a:spcBef>
        <a:spcAft>
          <a:spcPct val="0"/>
        </a:spcAft>
        <a:defRPr sz="2222" b="1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</a:defRPr>
      </a:lvl4pPr>
      <a:lvl5pPr algn="l" defTabSz="913247" rtl="0" eaLnBrk="0" fontAlgn="base" hangingPunct="0">
        <a:spcBef>
          <a:spcPct val="0"/>
        </a:spcBef>
        <a:spcAft>
          <a:spcPct val="0"/>
        </a:spcAft>
        <a:defRPr sz="2222" b="1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</a:defRPr>
      </a:lvl5pPr>
      <a:lvl6pPr marL="362880" algn="l" defTabSz="913247" rtl="0" fontAlgn="base">
        <a:spcBef>
          <a:spcPct val="0"/>
        </a:spcBef>
        <a:spcAft>
          <a:spcPct val="0"/>
        </a:spcAft>
        <a:defRPr sz="2222" b="1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</a:defRPr>
      </a:lvl6pPr>
      <a:lvl7pPr marL="725759" algn="l" defTabSz="913247" rtl="0" fontAlgn="base">
        <a:spcBef>
          <a:spcPct val="0"/>
        </a:spcBef>
        <a:spcAft>
          <a:spcPct val="0"/>
        </a:spcAft>
        <a:defRPr sz="2222" b="1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</a:defRPr>
      </a:lvl7pPr>
      <a:lvl8pPr marL="1088639" algn="l" defTabSz="913247" rtl="0" fontAlgn="base">
        <a:spcBef>
          <a:spcPct val="0"/>
        </a:spcBef>
        <a:spcAft>
          <a:spcPct val="0"/>
        </a:spcAft>
        <a:defRPr sz="2222" b="1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</a:defRPr>
      </a:lvl8pPr>
      <a:lvl9pPr marL="1451519" algn="l" defTabSz="913247" rtl="0" fontAlgn="base">
        <a:spcBef>
          <a:spcPct val="0"/>
        </a:spcBef>
        <a:spcAft>
          <a:spcPct val="0"/>
        </a:spcAft>
        <a:defRPr sz="2222" b="1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</a:defRPr>
      </a:lvl9pPr>
    </p:titleStyle>
    <p:bodyStyle>
      <a:lvl1pPr marL="228312" indent="-228312" algn="l" defTabSz="913247" rtl="0" eaLnBrk="0" fontAlgn="base" hangingPunct="0">
        <a:lnSpc>
          <a:spcPct val="120000"/>
        </a:lnSpc>
        <a:spcBef>
          <a:spcPct val="0"/>
        </a:spcBef>
        <a:spcAft>
          <a:spcPts val="595"/>
        </a:spcAft>
        <a:buFont typeface="Arial" panose="020B0604020202020204" pitchFamily="34" charset="0"/>
        <a:buChar char="•"/>
        <a:defRPr sz="1905" b="1" kern="1200">
          <a:solidFill>
            <a:schemeClr val="bg2"/>
          </a:solidFill>
          <a:latin typeface="+mj-ea"/>
          <a:ea typeface="+mj-ea"/>
          <a:cs typeface="+mn-cs"/>
        </a:defRPr>
      </a:lvl1pPr>
      <a:lvl2pPr marL="685439" indent="-228312" algn="l" defTabSz="913247" rtl="0" eaLnBrk="0" fontAlgn="base" hangingPunct="0">
        <a:lnSpc>
          <a:spcPct val="120000"/>
        </a:lnSpc>
        <a:spcBef>
          <a:spcPct val="0"/>
        </a:spcBef>
        <a:spcAft>
          <a:spcPts val="595"/>
        </a:spcAft>
        <a:buFont typeface="Arial" panose="020B0604020202020204" pitchFamily="34" charset="0"/>
        <a:buChar char="•"/>
        <a:defRPr sz="1587" b="1" kern="1200">
          <a:solidFill>
            <a:schemeClr val="bg2"/>
          </a:solidFill>
          <a:latin typeface="+mj-ea"/>
          <a:ea typeface="+mj-ea"/>
          <a:cs typeface="+mn-cs"/>
        </a:defRPr>
      </a:lvl2pPr>
      <a:lvl3pPr marL="1143071" indent="-228312" algn="l" defTabSz="913247" rtl="0" eaLnBrk="0" fontAlgn="base" hangingPunct="0">
        <a:lnSpc>
          <a:spcPct val="120000"/>
        </a:lnSpc>
        <a:spcBef>
          <a:spcPct val="0"/>
        </a:spcBef>
        <a:spcAft>
          <a:spcPts val="595"/>
        </a:spcAft>
        <a:buFont typeface="Arial" panose="020B0604020202020204" pitchFamily="34" charset="0"/>
        <a:buChar char="•"/>
        <a:defRPr b="1" kern="1200">
          <a:solidFill>
            <a:schemeClr val="bg2"/>
          </a:solidFill>
          <a:latin typeface="+mj-ea"/>
          <a:ea typeface="+mj-ea"/>
          <a:cs typeface="+mn-cs"/>
        </a:defRPr>
      </a:lvl3pPr>
      <a:lvl4pPr marL="1599190" indent="-228312" algn="l" defTabSz="913247" rtl="0" eaLnBrk="0" fontAlgn="base" hangingPunct="0">
        <a:lnSpc>
          <a:spcPct val="90000"/>
        </a:lnSpc>
        <a:spcBef>
          <a:spcPts val="496"/>
        </a:spcBef>
        <a:spcAft>
          <a:spcPct val="0"/>
        </a:spcAft>
        <a:buFont typeface="Arial" panose="020B0604020202020204" pitchFamily="34" charset="0"/>
        <a:buChar char="•"/>
        <a:defRPr sz="1746" kern="1200">
          <a:solidFill>
            <a:schemeClr val="bg2"/>
          </a:solidFill>
          <a:latin typeface="+mn-lt"/>
          <a:ea typeface="+mn-ea"/>
          <a:cs typeface="+mn-cs"/>
        </a:defRPr>
      </a:lvl4pPr>
      <a:lvl5pPr marL="2056318" indent="-228312" algn="l" defTabSz="913247" rtl="0" eaLnBrk="0" fontAlgn="base" hangingPunct="0">
        <a:lnSpc>
          <a:spcPct val="90000"/>
        </a:lnSpc>
        <a:spcBef>
          <a:spcPts val="496"/>
        </a:spcBef>
        <a:spcAft>
          <a:spcPct val="0"/>
        </a:spcAft>
        <a:buFont typeface="Arial" panose="020B0604020202020204" pitchFamily="34" charset="0"/>
        <a:buChar char="•"/>
        <a:defRPr sz="1746" kern="1200">
          <a:solidFill>
            <a:schemeClr val="bg2"/>
          </a:solidFill>
          <a:latin typeface="+mn-lt"/>
          <a:ea typeface="+mn-ea"/>
          <a:cs typeface="+mn-cs"/>
        </a:defRPr>
      </a:lvl5pPr>
      <a:lvl6pPr marL="2514454" indent="-228816" algn="l" defTabSz="9142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1" indent="-228816" algn="l" defTabSz="9142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816" algn="l" defTabSz="9142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6" indent="-228816" algn="l" defTabSz="9142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55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5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4255" algn="l" defTabSz="914255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5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5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2" algn="l" defTabSz="914255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255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255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4" algn="l" defTabSz="914255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3">
            <a:extLst>
              <a:ext uri="{FF2B5EF4-FFF2-40B4-BE49-F238E27FC236}">
                <a16:creationId xmlns:a16="http://schemas.microsoft.com/office/drawing/2014/main" id="{49F8BFBD-9854-4933-A445-B6B1043BC369}"/>
              </a:ext>
            </a:extLst>
          </p:cNvPr>
          <p:cNvGrpSpPr/>
          <p:nvPr/>
        </p:nvGrpSpPr>
        <p:grpSpPr>
          <a:xfrm>
            <a:off x="284673" y="344383"/>
            <a:ext cx="866730" cy="371688"/>
            <a:chOff x="134103" y="305141"/>
            <a:chExt cx="866730" cy="371688"/>
          </a:xfrm>
        </p:grpSpPr>
        <p:sp>
          <p:nvSpPr>
            <p:cNvPr id="8" name="燕尾形 5">
              <a:extLst>
                <a:ext uri="{FF2B5EF4-FFF2-40B4-BE49-F238E27FC236}">
                  <a16:creationId xmlns:a16="http://schemas.microsoft.com/office/drawing/2014/main" id="{65ED42E0-C271-4583-B31A-47BDF341CD31}"/>
                </a:ext>
              </a:extLst>
            </p:cNvPr>
            <p:cNvSpPr/>
            <p:nvPr/>
          </p:nvSpPr>
          <p:spPr>
            <a:xfrm>
              <a:off x="431156" y="305142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燕尾形 6">
              <a:extLst>
                <a:ext uri="{FF2B5EF4-FFF2-40B4-BE49-F238E27FC236}">
                  <a16:creationId xmlns:a16="http://schemas.microsoft.com/office/drawing/2014/main" id="{8C43C441-6416-4CDB-8BAF-806375FA80D4}"/>
                </a:ext>
              </a:extLst>
            </p:cNvPr>
            <p:cNvSpPr/>
            <p:nvPr/>
          </p:nvSpPr>
          <p:spPr>
            <a:xfrm>
              <a:off x="709887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燕尾形 7">
              <a:extLst>
                <a:ext uri="{FF2B5EF4-FFF2-40B4-BE49-F238E27FC236}">
                  <a16:creationId xmlns:a16="http://schemas.microsoft.com/office/drawing/2014/main" id="{9A901EE7-B470-4AD4-A391-FAFB3E84778F}"/>
                </a:ext>
              </a:extLst>
            </p:cNvPr>
            <p:cNvSpPr/>
            <p:nvPr/>
          </p:nvSpPr>
          <p:spPr>
            <a:xfrm>
              <a:off x="134103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180164F-4BD0-4797-B89C-382D516CDC61}"/>
              </a:ext>
            </a:extLst>
          </p:cNvPr>
          <p:cNvSpPr txBox="1">
            <a:spLocks/>
          </p:cNvSpPr>
          <p:nvPr/>
        </p:nvSpPr>
        <p:spPr>
          <a:xfrm>
            <a:off x="1270124" y="100669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94E509E-F5E4-4DF9-B690-A2031D17732B}"/>
              </a:ext>
            </a:extLst>
          </p:cNvPr>
          <p:cNvSpPr txBox="1">
            <a:spLocks/>
          </p:cNvSpPr>
          <p:nvPr/>
        </p:nvSpPr>
        <p:spPr>
          <a:xfrm>
            <a:off x="1270124" y="90254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中国科学院大学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2BD8D1-03E4-4680-96C7-BBE384B317C2}"/>
              </a:ext>
            </a:extLst>
          </p:cNvPr>
          <p:cNvSpPr txBox="1"/>
          <p:nvPr/>
        </p:nvSpPr>
        <p:spPr>
          <a:xfrm>
            <a:off x="-532072" y="1213219"/>
            <a:ext cx="11620282" cy="20529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数据结构大作业展示</a:t>
            </a:r>
            <a:endParaRPr lang="en-US" altLang="zh-CN" sz="4800" b="1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/>
            <a:r>
              <a:rPr lang="en-US" altLang="zh-CN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——</a:t>
            </a:r>
            <a:r>
              <a:rPr lang="zh-CN" altLang="en-US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全国交通咨询模拟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162A-8B07-4EF1-8772-8CDE968025F5}"/>
              </a:ext>
            </a:extLst>
          </p:cNvPr>
          <p:cNvSpPr txBox="1"/>
          <p:nvPr/>
        </p:nvSpPr>
        <p:spPr>
          <a:xfrm>
            <a:off x="2999319" y="4263125"/>
            <a:ext cx="6096000" cy="21173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汇报人：何咏哲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小组成员：王嵩岳，刘听雨，何咏哲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2020/06/20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01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3">
            <a:extLst>
              <a:ext uri="{FF2B5EF4-FFF2-40B4-BE49-F238E27FC236}">
                <a16:creationId xmlns:a16="http://schemas.microsoft.com/office/drawing/2014/main" id="{49F8BFBD-9854-4933-A445-B6B1043BC369}"/>
              </a:ext>
            </a:extLst>
          </p:cNvPr>
          <p:cNvGrpSpPr/>
          <p:nvPr/>
        </p:nvGrpSpPr>
        <p:grpSpPr>
          <a:xfrm>
            <a:off x="284673" y="344383"/>
            <a:ext cx="866730" cy="371688"/>
            <a:chOff x="134103" y="305141"/>
            <a:chExt cx="866730" cy="371688"/>
          </a:xfrm>
        </p:grpSpPr>
        <p:sp>
          <p:nvSpPr>
            <p:cNvPr id="8" name="燕尾形 5">
              <a:extLst>
                <a:ext uri="{FF2B5EF4-FFF2-40B4-BE49-F238E27FC236}">
                  <a16:creationId xmlns:a16="http://schemas.microsoft.com/office/drawing/2014/main" id="{65ED42E0-C271-4583-B31A-47BDF341CD31}"/>
                </a:ext>
              </a:extLst>
            </p:cNvPr>
            <p:cNvSpPr/>
            <p:nvPr/>
          </p:nvSpPr>
          <p:spPr>
            <a:xfrm>
              <a:off x="431156" y="305142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燕尾形 6">
              <a:extLst>
                <a:ext uri="{FF2B5EF4-FFF2-40B4-BE49-F238E27FC236}">
                  <a16:creationId xmlns:a16="http://schemas.microsoft.com/office/drawing/2014/main" id="{8C43C441-6416-4CDB-8BAF-806375FA80D4}"/>
                </a:ext>
              </a:extLst>
            </p:cNvPr>
            <p:cNvSpPr/>
            <p:nvPr/>
          </p:nvSpPr>
          <p:spPr>
            <a:xfrm>
              <a:off x="709887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燕尾形 7">
              <a:extLst>
                <a:ext uri="{FF2B5EF4-FFF2-40B4-BE49-F238E27FC236}">
                  <a16:creationId xmlns:a16="http://schemas.microsoft.com/office/drawing/2014/main" id="{9A901EE7-B470-4AD4-A391-FAFB3E84778F}"/>
                </a:ext>
              </a:extLst>
            </p:cNvPr>
            <p:cNvSpPr/>
            <p:nvPr/>
          </p:nvSpPr>
          <p:spPr>
            <a:xfrm>
              <a:off x="134103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180164F-4BD0-4797-B89C-382D516CDC61}"/>
              </a:ext>
            </a:extLst>
          </p:cNvPr>
          <p:cNvSpPr txBox="1">
            <a:spLocks/>
          </p:cNvSpPr>
          <p:nvPr/>
        </p:nvSpPr>
        <p:spPr>
          <a:xfrm>
            <a:off x="1270124" y="100669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94E509E-F5E4-4DF9-B690-A2031D17732B}"/>
              </a:ext>
            </a:extLst>
          </p:cNvPr>
          <p:cNvSpPr txBox="1">
            <a:spLocks/>
          </p:cNvSpPr>
          <p:nvPr/>
        </p:nvSpPr>
        <p:spPr>
          <a:xfrm>
            <a:off x="1270124" y="90254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中国科学院大学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EE8DFE-FA3B-450F-8D77-91883F3B61F6}"/>
              </a:ext>
            </a:extLst>
          </p:cNvPr>
          <p:cNvCxnSpPr/>
          <p:nvPr/>
        </p:nvCxnSpPr>
        <p:spPr>
          <a:xfrm>
            <a:off x="1846556" y="1233996"/>
            <a:ext cx="0" cy="4616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6339DA-0094-4C80-9607-8FF7F43FE11D}"/>
              </a:ext>
            </a:extLst>
          </p:cNvPr>
          <p:cNvSpPr txBox="1"/>
          <p:nvPr/>
        </p:nvSpPr>
        <p:spPr>
          <a:xfrm>
            <a:off x="326367" y="1379029"/>
            <a:ext cx="1242286" cy="43411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实验要求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343F4A-040A-4AFA-AEE9-DA0212552A94}"/>
              </a:ext>
            </a:extLst>
          </p:cNvPr>
          <p:cNvSpPr txBox="1"/>
          <p:nvPr/>
        </p:nvSpPr>
        <p:spPr>
          <a:xfrm>
            <a:off x="2467990" y="1379029"/>
            <a:ext cx="8211845" cy="43411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能够</a:t>
            </a:r>
            <a:r>
              <a:rPr lang="zh-CN" altLang="zh-CN" sz="2000" dirty="0">
                <a:solidFill>
                  <a:schemeClr val="tx2"/>
                </a:solidFill>
                <a:latin typeface="+mj-ea"/>
                <a:ea typeface="+mj-ea"/>
              </a:rPr>
              <a:t>编辑</a:t>
            </a:r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（添加或删除）城市信息、列车时刻表和飞机航班（</a:t>
            </a:r>
            <a:r>
              <a:rPr lang="zh-CN" altLang="zh-CN" sz="2000" dirty="0">
                <a:solidFill>
                  <a:schemeClr val="tx2"/>
                </a:solidFill>
                <a:latin typeface="+mj-ea"/>
                <a:ea typeface="+mj-ea"/>
              </a:rPr>
              <a:t>提供文件形式输入和键盘输入两种方式）</a:t>
            </a:r>
            <a:endParaRPr lang="en-US" altLang="zh-CN" sz="2000" dirty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en-US" altLang="zh-CN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tx2"/>
                </a:solidFill>
                <a:latin typeface="+mj-ea"/>
                <a:ea typeface="+mj-ea"/>
              </a:rPr>
              <a:t>提供两种最优决策：最快或最省钱到达。全程只考虑一种交通工具</a:t>
            </a:r>
            <a:endParaRPr lang="en-US" altLang="zh-CN" sz="2000" dirty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en-US" altLang="zh-CN" sz="20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tx2"/>
                </a:solidFill>
                <a:latin typeface="+mj-ea"/>
                <a:ea typeface="+mj-ea"/>
              </a:rPr>
              <a:t>旅途中耗费的总时间应该包括中转站的等候时间</a:t>
            </a:r>
            <a:endParaRPr lang="en-US" altLang="zh-CN" sz="2000" dirty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zh-CN" altLang="zh-CN" sz="20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tx2"/>
                </a:solidFill>
                <a:latin typeface="+mj-ea"/>
                <a:ea typeface="+mj-ea"/>
              </a:rPr>
              <a:t>咨询以用户和计算机对话方式进行。</a:t>
            </a:r>
            <a:endParaRPr lang="en-US" altLang="zh-CN" sz="20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tx2"/>
                </a:solidFill>
                <a:latin typeface="+mj-ea"/>
                <a:ea typeface="+mj-ea"/>
              </a:rPr>
              <a:t>输出信息：最快需要多长时间才能到达或者最少需要多少旅费才能到达，并详细说明依次于何时乘坐哪一趟列车或哪一次班机到何地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438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3">
            <a:extLst>
              <a:ext uri="{FF2B5EF4-FFF2-40B4-BE49-F238E27FC236}">
                <a16:creationId xmlns:a16="http://schemas.microsoft.com/office/drawing/2014/main" id="{49F8BFBD-9854-4933-A445-B6B1043BC369}"/>
              </a:ext>
            </a:extLst>
          </p:cNvPr>
          <p:cNvGrpSpPr/>
          <p:nvPr/>
        </p:nvGrpSpPr>
        <p:grpSpPr>
          <a:xfrm>
            <a:off x="284673" y="344383"/>
            <a:ext cx="866730" cy="371688"/>
            <a:chOff x="134103" y="305141"/>
            <a:chExt cx="866730" cy="371688"/>
          </a:xfrm>
        </p:grpSpPr>
        <p:sp>
          <p:nvSpPr>
            <p:cNvPr id="8" name="燕尾形 5">
              <a:extLst>
                <a:ext uri="{FF2B5EF4-FFF2-40B4-BE49-F238E27FC236}">
                  <a16:creationId xmlns:a16="http://schemas.microsoft.com/office/drawing/2014/main" id="{65ED42E0-C271-4583-B31A-47BDF341CD31}"/>
                </a:ext>
              </a:extLst>
            </p:cNvPr>
            <p:cNvSpPr/>
            <p:nvPr/>
          </p:nvSpPr>
          <p:spPr>
            <a:xfrm>
              <a:off x="431156" y="305142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燕尾形 6">
              <a:extLst>
                <a:ext uri="{FF2B5EF4-FFF2-40B4-BE49-F238E27FC236}">
                  <a16:creationId xmlns:a16="http://schemas.microsoft.com/office/drawing/2014/main" id="{8C43C441-6416-4CDB-8BAF-806375FA80D4}"/>
                </a:ext>
              </a:extLst>
            </p:cNvPr>
            <p:cNvSpPr/>
            <p:nvPr/>
          </p:nvSpPr>
          <p:spPr>
            <a:xfrm>
              <a:off x="709887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燕尾形 7">
              <a:extLst>
                <a:ext uri="{FF2B5EF4-FFF2-40B4-BE49-F238E27FC236}">
                  <a16:creationId xmlns:a16="http://schemas.microsoft.com/office/drawing/2014/main" id="{9A901EE7-B470-4AD4-A391-FAFB3E84778F}"/>
                </a:ext>
              </a:extLst>
            </p:cNvPr>
            <p:cNvSpPr/>
            <p:nvPr/>
          </p:nvSpPr>
          <p:spPr>
            <a:xfrm>
              <a:off x="134103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180164F-4BD0-4797-B89C-382D516CDC61}"/>
              </a:ext>
            </a:extLst>
          </p:cNvPr>
          <p:cNvSpPr txBox="1">
            <a:spLocks/>
          </p:cNvSpPr>
          <p:nvPr/>
        </p:nvSpPr>
        <p:spPr>
          <a:xfrm>
            <a:off x="1270124" y="100669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94E509E-F5E4-4DF9-B690-A2031D17732B}"/>
              </a:ext>
            </a:extLst>
          </p:cNvPr>
          <p:cNvSpPr txBox="1">
            <a:spLocks/>
          </p:cNvSpPr>
          <p:nvPr/>
        </p:nvSpPr>
        <p:spPr>
          <a:xfrm>
            <a:off x="1270124" y="90254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中国科学院大学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1FE848-B814-4525-9C89-2EEBCB03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05" y="716070"/>
            <a:ext cx="4783624" cy="31850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F78BCD-F9BF-4163-AD28-DB159DE0A0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40569" y="3460759"/>
            <a:ext cx="3466530" cy="27401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E3E9BB0-F119-424D-89E5-C8F074B031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6959" y="3375176"/>
            <a:ext cx="5803244" cy="29275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EABA00-DC07-488F-8AC9-0DD5FDF0D39D}"/>
              </a:ext>
            </a:extLst>
          </p:cNvPr>
          <p:cNvSpPr/>
          <p:nvPr/>
        </p:nvSpPr>
        <p:spPr>
          <a:xfrm>
            <a:off x="4225217" y="1592780"/>
            <a:ext cx="4783624" cy="111858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16" name="箭头: 直角上 15">
            <a:extLst>
              <a:ext uri="{FF2B5EF4-FFF2-40B4-BE49-F238E27FC236}">
                <a16:creationId xmlns:a16="http://schemas.microsoft.com/office/drawing/2014/main" id="{78AD964F-6C2E-424A-879D-31AC6C007D9D}"/>
              </a:ext>
            </a:extLst>
          </p:cNvPr>
          <p:cNvSpPr/>
          <p:nvPr/>
        </p:nvSpPr>
        <p:spPr>
          <a:xfrm rot="10800000" flipH="1">
            <a:off x="9136684" y="2452733"/>
            <a:ext cx="1096516" cy="1018440"/>
          </a:xfrm>
          <a:prstGeom prst="bentUpArrow">
            <a:avLst>
              <a:gd name="adj1" fmla="val 18351"/>
              <a:gd name="adj2" fmla="val 25000"/>
              <a:gd name="adj3" fmla="val 25000"/>
            </a:avLst>
          </a:prstGeom>
          <a:solidFill>
            <a:srgbClr val="0070C0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05DE761-ADFB-49D5-B032-2649908388DA}"/>
              </a:ext>
            </a:extLst>
          </p:cNvPr>
          <p:cNvSpPr/>
          <p:nvPr/>
        </p:nvSpPr>
        <p:spPr>
          <a:xfrm>
            <a:off x="4421205" y="2902668"/>
            <a:ext cx="2509502" cy="638972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箭头: 手杖形 18">
            <a:extLst>
              <a:ext uri="{FF2B5EF4-FFF2-40B4-BE49-F238E27FC236}">
                <a16:creationId xmlns:a16="http://schemas.microsoft.com/office/drawing/2014/main" id="{716C27E7-ACD7-4ED8-8D1A-5B2AEBC5D591}"/>
              </a:ext>
            </a:extLst>
          </p:cNvPr>
          <p:cNvSpPr/>
          <p:nvPr/>
        </p:nvSpPr>
        <p:spPr>
          <a:xfrm rot="18380762" flipH="1">
            <a:off x="3311060" y="3066732"/>
            <a:ext cx="1138238" cy="505881"/>
          </a:xfrm>
          <a:prstGeom prst="uturnArrow">
            <a:avLst>
              <a:gd name="adj1" fmla="val 2017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1">
              <a:lumMod val="60000"/>
              <a:lumOff val="4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69A4A6-53C3-40D5-8C28-4F2004A86EFD}"/>
              </a:ext>
            </a:extLst>
          </p:cNvPr>
          <p:cNvSpPr txBox="1"/>
          <p:nvPr/>
        </p:nvSpPr>
        <p:spPr>
          <a:xfrm>
            <a:off x="284673" y="1369138"/>
            <a:ext cx="1242286" cy="43411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程序流程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0DECC6A-1D92-4C6C-9FE8-6C0752711267}"/>
              </a:ext>
            </a:extLst>
          </p:cNvPr>
          <p:cNvCxnSpPr/>
          <p:nvPr/>
        </p:nvCxnSpPr>
        <p:spPr>
          <a:xfrm>
            <a:off x="1775535" y="1281915"/>
            <a:ext cx="0" cy="4616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animBg="1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3">
            <a:extLst>
              <a:ext uri="{FF2B5EF4-FFF2-40B4-BE49-F238E27FC236}">
                <a16:creationId xmlns:a16="http://schemas.microsoft.com/office/drawing/2014/main" id="{49F8BFBD-9854-4933-A445-B6B1043BC369}"/>
              </a:ext>
            </a:extLst>
          </p:cNvPr>
          <p:cNvGrpSpPr/>
          <p:nvPr/>
        </p:nvGrpSpPr>
        <p:grpSpPr>
          <a:xfrm>
            <a:off x="284673" y="344383"/>
            <a:ext cx="866730" cy="371688"/>
            <a:chOff x="134103" y="305141"/>
            <a:chExt cx="866730" cy="371688"/>
          </a:xfrm>
        </p:grpSpPr>
        <p:sp>
          <p:nvSpPr>
            <p:cNvPr id="8" name="燕尾形 5">
              <a:extLst>
                <a:ext uri="{FF2B5EF4-FFF2-40B4-BE49-F238E27FC236}">
                  <a16:creationId xmlns:a16="http://schemas.microsoft.com/office/drawing/2014/main" id="{65ED42E0-C271-4583-B31A-47BDF341CD31}"/>
                </a:ext>
              </a:extLst>
            </p:cNvPr>
            <p:cNvSpPr/>
            <p:nvPr/>
          </p:nvSpPr>
          <p:spPr>
            <a:xfrm>
              <a:off x="431156" y="305142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燕尾形 6">
              <a:extLst>
                <a:ext uri="{FF2B5EF4-FFF2-40B4-BE49-F238E27FC236}">
                  <a16:creationId xmlns:a16="http://schemas.microsoft.com/office/drawing/2014/main" id="{8C43C441-6416-4CDB-8BAF-806375FA80D4}"/>
                </a:ext>
              </a:extLst>
            </p:cNvPr>
            <p:cNvSpPr/>
            <p:nvPr/>
          </p:nvSpPr>
          <p:spPr>
            <a:xfrm>
              <a:off x="709887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燕尾形 7">
              <a:extLst>
                <a:ext uri="{FF2B5EF4-FFF2-40B4-BE49-F238E27FC236}">
                  <a16:creationId xmlns:a16="http://schemas.microsoft.com/office/drawing/2014/main" id="{9A901EE7-B470-4AD4-A391-FAFB3E84778F}"/>
                </a:ext>
              </a:extLst>
            </p:cNvPr>
            <p:cNvSpPr/>
            <p:nvPr/>
          </p:nvSpPr>
          <p:spPr>
            <a:xfrm>
              <a:off x="134103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180164F-4BD0-4797-B89C-382D516CDC61}"/>
              </a:ext>
            </a:extLst>
          </p:cNvPr>
          <p:cNvSpPr txBox="1">
            <a:spLocks/>
          </p:cNvSpPr>
          <p:nvPr/>
        </p:nvSpPr>
        <p:spPr>
          <a:xfrm>
            <a:off x="1270124" y="100669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94E509E-F5E4-4DF9-B690-A2031D17732B}"/>
              </a:ext>
            </a:extLst>
          </p:cNvPr>
          <p:cNvSpPr txBox="1">
            <a:spLocks/>
          </p:cNvSpPr>
          <p:nvPr/>
        </p:nvSpPr>
        <p:spPr>
          <a:xfrm>
            <a:off x="1270124" y="90254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中国科学院大学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13311D-A89B-476D-8009-EBBB54FFF0B6}"/>
              </a:ext>
            </a:extLst>
          </p:cNvPr>
          <p:cNvSpPr txBox="1"/>
          <p:nvPr/>
        </p:nvSpPr>
        <p:spPr>
          <a:xfrm>
            <a:off x="284673" y="1369138"/>
            <a:ext cx="1242286" cy="43411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结果展示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B9962E7-0534-4D53-8E49-61DEE24DAFB9}"/>
              </a:ext>
            </a:extLst>
          </p:cNvPr>
          <p:cNvCxnSpPr/>
          <p:nvPr/>
        </p:nvCxnSpPr>
        <p:spPr>
          <a:xfrm>
            <a:off x="1615737" y="1231534"/>
            <a:ext cx="0" cy="4616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1F1821C0-10A0-4108-87C7-9CF385C4A5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8" y="1231533"/>
            <a:ext cx="5397618" cy="38109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8912BA-F561-4E16-BA98-1930CAB84875}"/>
              </a:ext>
            </a:extLst>
          </p:cNvPr>
          <p:cNvSpPr txBox="1"/>
          <p:nvPr/>
        </p:nvSpPr>
        <p:spPr>
          <a:xfrm>
            <a:off x="2101058" y="5278440"/>
            <a:ext cx="3994942" cy="12251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建立交通图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FBFEE8-4916-4B76-ADA9-7B30B666C5A1}"/>
              </a:ext>
            </a:extLst>
          </p:cNvPr>
          <p:cNvSpPr txBox="1"/>
          <p:nvPr/>
        </p:nvSpPr>
        <p:spPr>
          <a:xfrm>
            <a:off x="6877226" y="5235362"/>
            <a:ext cx="4897830" cy="12251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最快路径：北京</a:t>
            </a:r>
            <a:r>
              <a:rPr lang="en-US" altLang="zh-CN" sz="28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重庆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C985CE3-E7F3-4C69-8B6A-C06EF33F48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76" y="1231533"/>
            <a:ext cx="5154976" cy="417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5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3">
            <a:extLst>
              <a:ext uri="{FF2B5EF4-FFF2-40B4-BE49-F238E27FC236}">
                <a16:creationId xmlns:a16="http://schemas.microsoft.com/office/drawing/2014/main" id="{49F8BFBD-9854-4933-A445-B6B1043BC369}"/>
              </a:ext>
            </a:extLst>
          </p:cNvPr>
          <p:cNvGrpSpPr/>
          <p:nvPr/>
        </p:nvGrpSpPr>
        <p:grpSpPr>
          <a:xfrm>
            <a:off x="284673" y="344383"/>
            <a:ext cx="866730" cy="371688"/>
            <a:chOff x="134103" y="305141"/>
            <a:chExt cx="866730" cy="371688"/>
          </a:xfrm>
        </p:grpSpPr>
        <p:sp>
          <p:nvSpPr>
            <p:cNvPr id="8" name="燕尾形 5">
              <a:extLst>
                <a:ext uri="{FF2B5EF4-FFF2-40B4-BE49-F238E27FC236}">
                  <a16:creationId xmlns:a16="http://schemas.microsoft.com/office/drawing/2014/main" id="{65ED42E0-C271-4583-B31A-47BDF341CD31}"/>
                </a:ext>
              </a:extLst>
            </p:cNvPr>
            <p:cNvSpPr/>
            <p:nvPr/>
          </p:nvSpPr>
          <p:spPr>
            <a:xfrm>
              <a:off x="431156" y="305142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燕尾形 6">
              <a:extLst>
                <a:ext uri="{FF2B5EF4-FFF2-40B4-BE49-F238E27FC236}">
                  <a16:creationId xmlns:a16="http://schemas.microsoft.com/office/drawing/2014/main" id="{8C43C441-6416-4CDB-8BAF-806375FA80D4}"/>
                </a:ext>
              </a:extLst>
            </p:cNvPr>
            <p:cNvSpPr/>
            <p:nvPr/>
          </p:nvSpPr>
          <p:spPr>
            <a:xfrm>
              <a:off x="709887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燕尾形 7">
              <a:extLst>
                <a:ext uri="{FF2B5EF4-FFF2-40B4-BE49-F238E27FC236}">
                  <a16:creationId xmlns:a16="http://schemas.microsoft.com/office/drawing/2014/main" id="{9A901EE7-B470-4AD4-A391-FAFB3E84778F}"/>
                </a:ext>
              </a:extLst>
            </p:cNvPr>
            <p:cNvSpPr/>
            <p:nvPr/>
          </p:nvSpPr>
          <p:spPr>
            <a:xfrm>
              <a:off x="134103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180164F-4BD0-4797-B89C-382D516CDC61}"/>
              </a:ext>
            </a:extLst>
          </p:cNvPr>
          <p:cNvSpPr txBox="1">
            <a:spLocks/>
          </p:cNvSpPr>
          <p:nvPr/>
        </p:nvSpPr>
        <p:spPr>
          <a:xfrm>
            <a:off x="1270124" y="100669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94E509E-F5E4-4DF9-B690-A2031D17732B}"/>
              </a:ext>
            </a:extLst>
          </p:cNvPr>
          <p:cNvSpPr txBox="1">
            <a:spLocks/>
          </p:cNvSpPr>
          <p:nvPr/>
        </p:nvSpPr>
        <p:spPr>
          <a:xfrm>
            <a:off x="1270124" y="90254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中国科学院大学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799F4E-8425-4698-A0A0-402768945597}"/>
              </a:ext>
            </a:extLst>
          </p:cNvPr>
          <p:cNvSpPr txBox="1"/>
          <p:nvPr/>
        </p:nvSpPr>
        <p:spPr>
          <a:xfrm>
            <a:off x="27838" y="1369138"/>
            <a:ext cx="1242286" cy="43411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结果展示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1252C7-39EA-4256-9F6D-80CD170C1B13}"/>
              </a:ext>
            </a:extLst>
          </p:cNvPr>
          <p:cNvCxnSpPr/>
          <p:nvPr/>
        </p:nvCxnSpPr>
        <p:spPr>
          <a:xfrm>
            <a:off x="1296758" y="1231534"/>
            <a:ext cx="0" cy="4616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1279A23-EB9D-489F-B911-DE88AAFACF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93" y="1231534"/>
            <a:ext cx="5361489" cy="37823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7027D4E-F633-4D1E-AFAD-1935050B3F25}"/>
              </a:ext>
            </a:extLst>
          </p:cNvPr>
          <p:cNvSpPr txBox="1"/>
          <p:nvPr/>
        </p:nvSpPr>
        <p:spPr>
          <a:xfrm>
            <a:off x="1861361" y="5013906"/>
            <a:ext cx="3994942" cy="12251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插入城市“广州”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171C84-A1E9-473B-8B23-641CECA1E1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09" y="1231534"/>
            <a:ext cx="6581313" cy="36823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B61CFD4-8537-4C60-9C07-D8C1A69A88A6}"/>
              </a:ext>
            </a:extLst>
          </p:cNvPr>
          <p:cNvSpPr txBox="1"/>
          <p:nvPr/>
        </p:nvSpPr>
        <p:spPr>
          <a:xfrm>
            <a:off x="6684882" y="5013906"/>
            <a:ext cx="4897830" cy="12251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最省钱路径：北京</a:t>
            </a:r>
            <a:r>
              <a:rPr lang="en-US" altLang="zh-CN" sz="28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广州</a:t>
            </a:r>
          </a:p>
        </p:txBody>
      </p:sp>
    </p:spTree>
    <p:extLst>
      <p:ext uri="{BB962C8B-B14F-4D97-AF65-F5344CB8AC3E}">
        <p14:creationId xmlns:p14="http://schemas.microsoft.com/office/powerpoint/2010/main" val="47326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3">
            <a:extLst>
              <a:ext uri="{FF2B5EF4-FFF2-40B4-BE49-F238E27FC236}">
                <a16:creationId xmlns:a16="http://schemas.microsoft.com/office/drawing/2014/main" id="{49F8BFBD-9854-4933-A445-B6B1043BC369}"/>
              </a:ext>
            </a:extLst>
          </p:cNvPr>
          <p:cNvGrpSpPr/>
          <p:nvPr/>
        </p:nvGrpSpPr>
        <p:grpSpPr>
          <a:xfrm>
            <a:off x="284673" y="344383"/>
            <a:ext cx="866730" cy="371688"/>
            <a:chOff x="134103" y="305141"/>
            <a:chExt cx="866730" cy="371688"/>
          </a:xfrm>
        </p:grpSpPr>
        <p:sp>
          <p:nvSpPr>
            <p:cNvPr id="8" name="燕尾形 5">
              <a:extLst>
                <a:ext uri="{FF2B5EF4-FFF2-40B4-BE49-F238E27FC236}">
                  <a16:creationId xmlns:a16="http://schemas.microsoft.com/office/drawing/2014/main" id="{65ED42E0-C271-4583-B31A-47BDF341CD31}"/>
                </a:ext>
              </a:extLst>
            </p:cNvPr>
            <p:cNvSpPr/>
            <p:nvPr/>
          </p:nvSpPr>
          <p:spPr>
            <a:xfrm>
              <a:off x="431156" y="305142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燕尾形 6">
              <a:extLst>
                <a:ext uri="{FF2B5EF4-FFF2-40B4-BE49-F238E27FC236}">
                  <a16:creationId xmlns:a16="http://schemas.microsoft.com/office/drawing/2014/main" id="{8C43C441-6416-4CDB-8BAF-806375FA80D4}"/>
                </a:ext>
              </a:extLst>
            </p:cNvPr>
            <p:cNvSpPr/>
            <p:nvPr/>
          </p:nvSpPr>
          <p:spPr>
            <a:xfrm>
              <a:off x="709887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燕尾形 7">
              <a:extLst>
                <a:ext uri="{FF2B5EF4-FFF2-40B4-BE49-F238E27FC236}">
                  <a16:creationId xmlns:a16="http://schemas.microsoft.com/office/drawing/2014/main" id="{9A901EE7-B470-4AD4-A391-FAFB3E84778F}"/>
                </a:ext>
              </a:extLst>
            </p:cNvPr>
            <p:cNvSpPr/>
            <p:nvPr/>
          </p:nvSpPr>
          <p:spPr>
            <a:xfrm>
              <a:off x="134103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180164F-4BD0-4797-B89C-382D516CDC61}"/>
              </a:ext>
            </a:extLst>
          </p:cNvPr>
          <p:cNvSpPr txBox="1">
            <a:spLocks/>
          </p:cNvSpPr>
          <p:nvPr/>
        </p:nvSpPr>
        <p:spPr>
          <a:xfrm>
            <a:off x="1270124" y="100669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94E509E-F5E4-4DF9-B690-A2031D17732B}"/>
              </a:ext>
            </a:extLst>
          </p:cNvPr>
          <p:cNvSpPr txBox="1">
            <a:spLocks/>
          </p:cNvSpPr>
          <p:nvPr/>
        </p:nvSpPr>
        <p:spPr>
          <a:xfrm>
            <a:off x="1270124" y="90254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中国科学院大学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799F4E-8425-4698-A0A0-402768945597}"/>
              </a:ext>
            </a:extLst>
          </p:cNvPr>
          <p:cNvSpPr txBox="1"/>
          <p:nvPr/>
        </p:nvSpPr>
        <p:spPr>
          <a:xfrm>
            <a:off x="0" y="1369138"/>
            <a:ext cx="1242286" cy="43411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结果展示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1252C7-39EA-4256-9F6D-80CD170C1B13}"/>
              </a:ext>
            </a:extLst>
          </p:cNvPr>
          <p:cNvCxnSpPr/>
          <p:nvPr/>
        </p:nvCxnSpPr>
        <p:spPr>
          <a:xfrm>
            <a:off x="1151403" y="1231534"/>
            <a:ext cx="0" cy="4616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57AE2931-0554-4CD4-8A76-0FFA267877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70" y="1231534"/>
            <a:ext cx="6017727" cy="4183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07F39F-DC7F-499F-ADC5-8A71B5BDFF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09" y="3539728"/>
            <a:ext cx="6525094" cy="272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3D2E767-FB1D-46BF-AFAD-ED929A9952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09" y="800319"/>
            <a:ext cx="6525093" cy="252598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23B3BC3-079A-4CF1-98F6-321D270FBC50}"/>
              </a:ext>
            </a:extLst>
          </p:cNvPr>
          <p:cNvSpPr txBox="1"/>
          <p:nvPr/>
        </p:nvSpPr>
        <p:spPr>
          <a:xfrm>
            <a:off x="1893049" y="5254280"/>
            <a:ext cx="3994942" cy="12251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Agency FB" panose="020B0503020202020204" pitchFamily="34" charset="0"/>
                <a:ea typeface="+mj-ea"/>
              </a:rPr>
              <a:t>删除城市“天津”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027D4E-F633-4D1E-AFAD-1935050B3F25}"/>
              </a:ext>
            </a:extLst>
          </p:cNvPr>
          <p:cNvSpPr txBox="1"/>
          <p:nvPr/>
        </p:nvSpPr>
        <p:spPr>
          <a:xfrm>
            <a:off x="7636426" y="1309860"/>
            <a:ext cx="4685776" cy="12251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Agency FB" panose="020B0503020202020204" pitchFamily="34" charset="0"/>
                <a:ea typeface="+mj-ea"/>
              </a:rPr>
              <a:t>删除前</a:t>
            </a:r>
            <a:endParaRPr lang="en-US" altLang="zh-CN" sz="2800" dirty="0">
              <a:solidFill>
                <a:srgbClr val="FFFF00"/>
              </a:solidFill>
              <a:latin typeface="Agency FB" panose="020B0503020202020204" pitchFamily="34" charset="0"/>
              <a:ea typeface="+mj-ea"/>
            </a:endParaRPr>
          </a:p>
          <a:p>
            <a:pPr algn="ctr"/>
            <a:r>
              <a:rPr lang="zh-CN" altLang="en-US" sz="2800" dirty="0">
                <a:solidFill>
                  <a:srgbClr val="FFFF00"/>
                </a:solidFill>
                <a:latin typeface="Agency FB" panose="020B0503020202020204" pitchFamily="34" charset="0"/>
                <a:ea typeface="+mj-ea"/>
              </a:rPr>
              <a:t>最省钱路径：北京</a:t>
            </a:r>
            <a:r>
              <a:rPr lang="en-US" altLang="zh-CN" sz="2800" dirty="0">
                <a:solidFill>
                  <a:srgbClr val="FFFF00"/>
                </a:solidFill>
                <a:latin typeface="Agency FB" panose="020B0503020202020204" pitchFamily="34" charset="0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rgbClr val="FFFF00"/>
                </a:solidFill>
                <a:latin typeface="Agency FB" panose="020B0503020202020204" pitchFamily="34" charset="0"/>
                <a:ea typeface="+mj-ea"/>
                <a:sym typeface="Wingdings" panose="05000000000000000000" pitchFamily="2" charset="2"/>
              </a:rPr>
              <a:t>重庆</a:t>
            </a:r>
            <a:endParaRPr lang="zh-CN" altLang="en-US" sz="2800" dirty="0">
              <a:solidFill>
                <a:srgbClr val="FFFF00"/>
              </a:solidFill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5803EE-778A-4A1F-939C-BBA9984C40C6}"/>
              </a:ext>
            </a:extLst>
          </p:cNvPr>
          <p:cNvSpPr txBox="1"/>
          <p:nvPr/>
        </p:nvSpPr>
        <p:spPr>
          <a:xfrm>
            <a:off x="7652230" y="4025953"/>
            <a:ext cx="4685776" cy="12251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Agency FB" panose="020B0503020202020204" pitchFamily="34" charset="0"/>
                <a:ea typeface="+mj-ea"/>
              </a:rPr>
              <a:t>删除后</a:t>
            </a:r>
            <a:endParaRPr lang="en-US" altLang="zh-CN" sz="2800" dirty="0">
              <a:solidFill>
                <a:srgbClr val="FFFF00"/>
              </a:solidFill>
              <a:latin typeface="Agency FB" panose="020B0503020202020204" pitchFamily="34" charset="0"/>
              <a:ea typeface="+mj-ea"/>
            </a:endParaRPr>
          </a:p>
          <a:p>
            <a:pPr algn="ctr"/>
            <a:r>
              <a:rPr lang="zh-CN" altLang="en-US" sz="2800" dirty="0">
                <a:solidFill>
                  <a:srgbClr val="FFFF00"/>
                </a:solidFill>
                <a:latin typeface="Agency FB" panose="020B0503020202020204" pitchFamily="34" charset="0"/>
                <a:ea typeface="+mj-ea"/>
              </a:rPr>
              <a:t>最省钱路径：北京</a:t>
            </a:r>
            <a:r>
              <a:rPr lang="en-US" altLang="zh-CN" sz="2800" dirty="0">
                <a:solidFill>
                  <a:srgbClr val="FFFF00"/>
                </a:solidFill>
                <a:latin typeface="Agency FB" panose="020B0503020202020204" pitchFamily="34" charset="0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rgbClr val="FFFF00"/>
                </a:solidFill>
                <a:latin typeface="Agency FB" panose="020B0503020202020204" pitchFamily="34" charset="0"/>
                <a:ea typeface="+mj-ea"/>
                <a:sym typeface="Wingdings" panose="05000000000000000000" pitchFamily="2" charset="2"/>
              </a:rPr>
              <a:t>重庆</a:t>
            </a:r>
            <a:endParaRPr lang="zh-CN" altLang="en-US" sz="2800" dirty="0">
              <a:solidFill>
                <a:srgbClr val="FFFF00"/>
              </a:solidFill>
              <a:latin typeface="Agency FB" panose="020B0503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4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3">
            <a:extLst>
              <a:ext uri="{FF2B5EF4-FFF2-40B4-BE49-F238E27FC236}">
                <a16:creationId xmlns:a16="http://schemas.microsoft.com/office/drawing/2014/main" id="{49F8BFBD-9854-4933-A445-B6B1043BC369}"/>
              </a:ext>
            </a:extLst>
          </p:cNvPr>
          <p:cNvGrpSpPr/>
          <p:nvPr/>
        </p:nvGrpSpPr>
        <p:grpSpPr>
          <a:xfrm>
            <a:off x="284673" y="344383"/>
            <a:ext cx="866730" cy="371688"/>
            <a:chOff x="134103" y="305141"/>
            <a:chExt cx="866730" cy="371688"/>
          </a:xfrm>
        </p:grpSpPr>
        <p:sp>
          <p:nvSpPr>
            <p:cNvPr id="8" name="燕尾形 5">
              <a:extLst>
                <a:ext uri="{FF2B5EF4-FFF2-40B4-BE49-F238E27FC236}">
                  <a16:creationId xmlns:a16="http://schemas.microsoft.com/office/drawing/2014/main" id="{65ED42E0-C271-4583-B31A-47BDF341CD31}"/>
                </a:ext>
              </a:extLst>
            </p:cNvPr>
            <p:cNvSpPr/>
            <p:nvPr/>
          </p:nvSpPr>
          <p:spPr>
            <a:xfrm>
              <a:off x="431156" y="305142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燕尾形 6">
              <a:extLst>
                <a:ext uri="{FF2B5EF4-FFF2-40B4-BE49-F238E27FC236}">
                  <a16:creationId xmlns:a16="http://schemas.microsoft.com/office/drawing/2014/main" id="{8C43C441-6416-4CDB-8BAF-806375FA80D4}"/>
                </a:ext>
              </a:extLst>
            </p:cNvPr>
            <p:cNvSpPr/>
            <p:nvPr/>
          </p:nvSpPr>
          <p:spPr>
            <a:xfrm>
              <a:off x="709887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燕尾形 7">
              <a:extLst>
                <a:ext uri="{FF2B5EF4-FFF2-40B4-BE49-F238E27FC236}">
                  <a16:creationId xmlns:a16="http://schemas.microsoft.com/office/drawing/2014/main" id="{9A901EE7-B470-4AD4-A391-FAFB3E84778F}"/>
                </a:ext>
              </a:extLst>
            </p:cNvPr>
            <p:cNvSpPr/>
            <p:nvPr/>
          </p:nvSpPr>
          <p:spPr>
            <a:xfrm>
              <a:off x="134103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180164F-4BD0-4797-B89C-382D516CDC61}"/>
              </a:ext>
            </a:extLst>
          </p:cNvPr>
          <p:cNvSpPr txBox="1">
            <a:spLocks/>
          </p:cNvSpPr>
          <p:nvPr/>
        </p:nvSpPr>
        <p:spPr>
          <a:xfrm>
            <a:off x="1270124" y="100669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94E509E-F5E4-4DF9-B690-A2031D17732B}"/>
              </a:ext>
            </a:extLst>
          </p:cNvPr>
          <p:cNvSpPr txBox="1">
            <a:spLocks/>
          </p:cNvSpPr>
          <p:nvPr/>
        </p:nvSpPr>
        <p:spPr>
          <a:xfrm>
            <a:off x="1270124" y="90254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中国科学院大学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7FB856-3B12-46EC-9E07-9346A86FF788}"/>
              </a:ext>
            </a:extLst>
          </p:cNvPr>
          <p:cNvSpPr txBox="1"/>
          <p:nvPr/>
        </p:nvSpPr>
        <p:spPr>
          <a:xfrm>
            <a:off x="860457" y="677538"/>
            <a:ext cx="10749817" cy="56403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zh-CN" altLang="en-US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得出结论：</a:t>
            </a:r>
            <a:endParaRPr lang="en-US" altLang="zh-CN" sz="4800" b="1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·</a:t>
            </a:r>
            <a:r>
              <a:rPr lang="zh-CN" altLang="en-US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我们的系统非常完美</a:t>
            </a:r>
            <a:endParaRPr lang="en-US" altLang="zh-CN" sz="4800" b="1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·</a:t>
            </a:r>
            <a:r>
              <a:rPr lang="zh-CN" altLang="en-US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性能吊打</a:t>
            </a:r>
            <a:r>
              <a:rPr lang="en-US" altLang="zh-CN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12306</a:t>
            </a:r>
          </a:p>
          <a:p>
            <a:r>
              <a:rPr lang="en-US" altLang="zh-CN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·</a:t>
            </a:r>
            <a:r>
              <a:rPr lang="zh-CN" altLang="en-US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界面非常有艺术感</a:t>
            </a:r>
            <a:endParaRPr lang="en-US" altLang="zh-CN" sz="4800" b="1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·</a:t>
            </a:r>
            <a:r>
              <a:rPr lang="zh-CN" altLang="en-US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致敬了经典的黑框程序，不花哨</a:t>
            </a:r>
            <a:endParaRPr lang="en-US" altLang="zh-CN" sz="4800" b="1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·</a:t>
            </a:r>
            <a:r>
              <a:rPr lang="zh-CN" altLang="en-US" sz="48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拼音输入，照顾小学生</a:t>
            </a:r>
          </a:p>
        </p:txBody>
      </p:sp>
    </p:spTree>
    <p:extLst>
      <p:ext uri="{BB962C8B-B14F-4D97-AF65-F5344CB8AC3E}">
        <p14:creationId xmlns:p14="http://schemas.microsoft.com/office/powerpoint/2010/main" val="398697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3">
            <a:extLst>
              <a:ext uri="{FF2B5EF4-FFF2-40B4-BE49-F238E27FC236}">
                <a16:creationId xmlns:a16="http://schemas.microsoft.com/office/drawing/2014/main" id="{49F8BFBD-9854-4933-A445-B6B1043BC369}"/>
              </a:ext>
            </a:extLst>
          </p:cNvPr>
          <p:cNvGrpSpPr/>
          <p:nvPr/>
        </p:nvGrpSpPr>
        <p:grpSpPr>
          <a:xfrm>
            <a:off x="284673" y="344383"/>
            <a:ext cx="866730" cy="371688"/>
            <a:chOff x="134103" y="305141"/>
            <a:chExt cx="866730" cy="371688"/>
          </a:xfrm>
        </p:grpSpPr>
        <p:sp>
          <p:nvSpPr>
            <p:cNvPr id="8" name="燕尾形 5">
              <a:extLst>
                <a:ext uri="{FF2B5EF4-FFF2-40B4-BE49-F238E27FC236}">
                  <a16:creationId xmlns:a16="http://schemas.microsoft.com/office/drawing/2014/main" id="{65ED42E0-C271-4583-B31A-47BDF341CD31}"/>
                </a:ext>
              </a:extLst>
            </p:cNvPr>
            <p:cNvSpPr/>
            <p:nvPr/>
          </p:nvSpPr>
          <p:spPr>
            <a:xfrm>
              <a:off x="431156" y="305142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燕尾形 6">
              <a:extLst>
                <a:ext uri="{FF2B5EF4-FFF2-40B4-BE49-F238E27FC236}">
                  <a16:creationId xmlns:a16="http://schemas.microsoft.com/office/drawing/2014/main" id="{8C43C441-6416-4CDB-8BAF-806375FA80D4}"/>
                </a:ext>
              </a:extLst>
            </p:cNvPr>
            <p:cNvSpPr/>
            <p:nvPr/>
          </p:nvSpPr>
          <p:spPr>
            <a:xfrm>
              <a:off x="709887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燕尾形 7">
              <a:extLst>
                <a:ext uri="{FF2B5EF4-FFF2-40B4-BE49-F238E27FC236}">
                  <a16:creationId xmlns:a16="http://schemas.microsoft.com/office/drawing/2014/main" id="{9A901EE7-B470-4AD4-A391-FAFB3E84778F}"/>
                </a:ext>
              </a:extLst>
            </p:cNvPr>
            <p:cNvSpPr/>
            <p:nvPr/>
          </p:nvSpPr>
          <p:spPr>
            <a:xfrm>
              <a:off x="134103" y="305141"/>
              <a:ext cx="290946" cy="37168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ctr" defTabSz="914400" rtl="0" eaLnBrk="1" fontAlgn="auto" latinLnBrk="0" hangingPunct="1">
                <a:lnSpc>
                  <a:spcPct val="120000"/>
                </a:lnSpc>
                <a:spcBef>
                  <a:spcPts val="1800"/>
                </a:spcBef>
                <a:spcAft>
                  <a:spcPts val="600"/>
                </a:spcAft>
                <a:buClrTx/>
                <a:buSzPct val="80000"/>
                <a:buFont typeface="Wingdings" panose="05000000000000000000" pitchFamily="2" charset="2"/>
                <a:buChar char="l"/>
                <a:tabLst/>
                <a:defRPr/>
              </a:pP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180164F-4BD0-4797-B89C-382D516CDC61}"/>
              </a:ext>
            </a:extLst>
          </p:cNvPr>
          <p:cNvSpPr txBox="1">
            <a:spLocks/>
          </p:cNvSpPr>
          <p:nvPr/>
        </p:nvSpPr>
        <p:spPr>
          <a:xfrm>
            <a:off x="1270124" y="100669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94E509E-F5E4-4DF9-B690-A2031D17732B}"/>
              </a:ext>
            </a:extLst>
          </p:cNvPr>
          <p:cNvSpPr txBox="1">
            <a:spLocks/>
          </p:cNvSpPr>
          <p:nvPr/>
        </p:nvSpPr>
        <p:spPr>
          <a:xfrm>
            <a:off x="1270124" y="90254"/>
            <a:ext cx="9554390" cy="7100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中国科学院大学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7FB856-3B12-46EC-9E07-9346A86FF788}"/>
              </a:ext>
            </a:extLst>
          </p:cNvPr>
          <p:cNvSpPr txBox="1"/>
          <p:nvPr/>
        </p:nvSpPr>
        <p:spPr>
          <a:xfrm>
            <a:off x="3543331" y="1568326"/>
            <a:ext cx="5105337" cy="309528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Thank you</a:t>
            </a:r>
            <a:r>
              <a:rPr lang="zh-CN" altLang="en-US" sz="80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！</a:t>
            </a:r>
            <a:endParaRPr lang="en-US" altLang="zh-CN" sz="8000" b="1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/>
            <a:r>
              <a:rPr lang="en-US" altLang="zh-CN" sz="8000" b="1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Q&amp;A?</a:t>
            </a:r>
            <a:endParaRPr lang="zh-CN" altLang="en-US" sz="8000" b="1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014681"/>
      </p:ext>
    </p:extLst>
  </p:cSld>
  <p:clrMapOvr>
    <a:masterClrMapping/>
  </p:clrMapOvr>
</p:sld>
</file>

<file path=ppt/theme/theme1.xml><?xml version="1.0" encoding="utf-8"?>
<a:theme xmlns:a="http://schemas.openxmlformats.org/drawingml/2006/main" name="3_自定义设计方案">
  <a:themeElements>
    <a:clrScheme name="潘冬远waxy">
      <a:dk1>
        <a:srgbClr val="B61616"/>
      </a:dk1>
      <a:lt1>
        <a:srgbClr val="FFFFFF"/>
      </a:lt1>
      <a:dk2>
        <a:srgbClr val="242C2D"/>
      </a:dk2>
      <a:lt2>
        <a:srgbClr val="133984"/>
      </a:lt2>
      <a:accent1>
        <a:srgbClr val="D73C1E"/>
      </a:accent1>
      <a:accent2>
        <a:srgbClr val="3769AF"/>
      </a:accent2>
      <a:accent3>
        <a:srgbClr val="EBAA05"/>
      </a:accent3>
      <a:accent4>
        <a:srgbClr val="A0B932"/>
      </a:accent4>
      <a:accent5>
        <a:srgbClr val="82B9BE"/>
      </a:accent5>
      <a:accent6>
        <a:srgbClr val="B4915F"/>
      </a:accent6>
      <a:hlink>
        <a:srgbClr val="196E7D"/>
      </a:hlink>
      <a:folHlink>
        <a:srgbClr val="BEBEB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mpd="sng"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2">
            <a:lumMod val="75000"/>
          </a:schemeClr>
        </a:solidFill>
      </a:spPr>
      <a:bodyPr wrap="square" rtlCol="0" anchor="ctr">
        <a:noAutofit/>
      </a:bodyPr>
      <a:lstStyle>
        <a:defPPr algn="ctr">
          <a:defRPr sz="1400" b="1" dirty="0" smtClean="0">
            <a:solidFill>
              <a:srgbClr val="FFFFE5"/>
            </a:solidFill>
            <a:latin typeface="Agency FB" panose="020B0503020202020204" pitchFamily="34" charset="0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233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华文仿宋</vt:lpstr>
      <vt:lpstr>华文行楷</vt:lpstr>
      <vt:lpstr>华文楷体</vt:lpstr>
      <vt:lpstr>微软雅黑</vt:lpstr>
      <vt:lpstr>Agency FB</vt:lpstr>
      <vt:lpstr>Arial</vt:lpstr>
      <vt:lpstr>Book Antiqua</vt:lpstr>
      <vt:lpstr>Franklin Gothic Book</vt:lpstr>
      <vt:lpstr>Franklin Gothic Medium</vt:lpstr>
      <vt:lpstr>Times New Roman</vt:lpstr>
      <vt:lpstr>Wingdings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咏哲</dc:creator>
  <cp:lastModifiedBy>何咏哲</cp:lastModifiedBy>
  <cp:revision>22</cp:revision>
  <dcterms:created xsi:type="dcterms:W3CDTF">2019-06-19T13:46:48Z</dcterms:created>
  <dcterms:modified xsi:type="dcterms:W3CDTF">2020-06-16T08:43:26Z</dcterms:modified>
</cp:coreProperties>
</file>