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1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C85A-63FF-4A52-83DE-11865D26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4A4A2F-986F-4893-9F08-23FB5691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A275D-9872-4147-9F36-FB46C885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77738-D8A1-43E8-A72E-A2EECF8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DFC52-4D34-4B0A-9080-663A3095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5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A1D63-02D3-4AD0-9214-542751A8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E7987-C7C6-41EF-BB37-4755548A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B2FF4-A71E-4333-8939-300EAEF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75053-5AFB-4E0F-BED2-93AA92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EDE62-BAF3-4417-916F-A568783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ECE71-FEBD-43F1-8EEE-38FBD0A2F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E8335-292D-46C4-B24C-78CBED5C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100A-768E-4EC7-A3D2-90177E91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48E90-A026-4587-9B79-671A4F90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BF5F4-26A5-4AE5-897C-98364220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60E5-956F-4008-BE25-B7BF3EED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2EF3E-3177-4F46-B59B-FAABC8A1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7092-DCE3-44E1-9DA1-EEF8D246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590C-F736-4F61-A1A3-9E019B1E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0475-5168-4083-9F47-3971BF51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1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9A31-6D30-4169-BC77-CB6254F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6AA8A-8C7B-4987-B100-01BAAB7A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F3A8F-47C8-4F98-BBB5-23DE435F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1D816-FEDC-4B01-924F-96AD5440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DD4B6-2DD6-4354-9599-1ED8B01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EC72-385B-41BE-9A54-4ABD1BB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4EB6-C378-4777-A2AF-47C4FC32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30783-CC42-434E-9166-6EFACFA7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99F95-B38F-4480-8835-00B212DC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DA062-3333-430E-9457-270673B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7405-2D16-48E8-A755-A1AC492B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188B3-AD99-447A-98A3-4C4B086F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96340-3984-46DE-BFB2-A4E1798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F00C7-9491-4656-97E0-407B601E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907B8-80A8-4D73-AC15-B2D4CBCB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75ACB-C59B-4F89-AAAD-1D0C99907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7AF7E4-A5BF-4739-8DB1-ADE95504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015FBD-763F-4317-8AFD-AF4D407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8D953-3724-4AF6-8F24-F46B759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8EDC-1CB0-464C-800C-6F19DD73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ED0B7A-894E-4133-81CC-A4BA8767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A9DEF6-5A77-40B7-8C9D-38602848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DF44-792B-4292-A1EF-55675A42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8F173-DF80-425E-9FD9-DD5B7D93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FC5A5-779B-4840-AE0B-1CC107C2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15B2A-EC43-43F5-A7CB-0E5AE24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A755-EFD0-4A9B-A771-DF0EE8B7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A02F2-28D7-4574-B49D-2D570BC9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C46A8-5CE3-488A-AF4F-C9885916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C5C3E-84E0-4EB8-B18B-4D6229E3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3F03E-F9B7-4D3A-B282-AF4BBA35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7AB8D-4C4E-45EF-BD72-5EE91A6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6B77-88E9-4140-AC41-1B55D96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A18E5-C16A-47E7-A461-B847E463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BD283-DC66-4DC5-BC28-48FB37B2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BFC7E-7386-411D-9265-B7C674C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62F7C-6DE5-4E50-8DEF-895BEB7D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987DC-A2C2-4FB8-B7B4-717E4EB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5E08C6-68F4-47CE-BF8A-127B847B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06C17-BE3A-4A69-8C83-1A3AB084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7ACA-3AD3-46A9-92ED-42C66A733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428C-86AF-4D6C-A645-703E64D560E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CA33E-6004-4BB6-A6D0-B41969BBB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6E2FF-D77B-471F-BFA9-F0601C3AD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87AB-E783-45A1-A338-0661173E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3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42E8-EACB-4517-A3BD-ECFD0526C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latin typeface="萍方0" panose="020B0300000000000000" pitchFamily="34" charset="-122"/>
                <a:ea typeface="萍方0" panose="020B0300000000000000" pitchFamily="34" charset="-122"/>
              </a:rPr>
              <a:t>数据结构实习展示</a:t>
            </a:r>
            <a:b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</a:b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多关键字排序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EE8D0-0DF1-4825-B351-F8BE3416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5955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zh-CN" sz="3000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zh-CN" altLang="en-US" sz="3000" dirty="0">
                <a:latin typeface="萍方0" panose="020B0300000000000000" pitchFamily="34" charset="-122"/>
                <a:ea typeface="萍方0" panose="020B0300000000000000" pitchFamily="34" charset="-122"/>
              </a:rPr>
              <a:t>王嵩岳</a:t>
            </a:r>
            <a:endParaRPr lang="en-US" altLang="zh-CN" sz="3000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实习小组：刘听雨 何咏哲 王嵩岳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June 20, 2020</a:t>
            </a:r>
            <a:endParaRPr lang="zh-CN" altLang="en-US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6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42E8-EACB-4517-A3BD-ECFD0526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310" y="242146"/>
            <a:ext cx="3925556" cy="108827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萍方0" panose="020B0300000000000000" pitchFamily="34" charset="-122"/>
                <a:ea typeface="萍方0" panose="020B0300000000000000" pitchFamily="34" charset="-122"/>
              </a:rPr>
              <a:t>数据结构实习展示</a:t>
            </a:r>
            <a:br>
              <a:rPr lang="en-US" altLang="zh-CN" sz="3200" dirty="0">
                <a:latin typeface="萍方0" panose="020B0300000000000000" pitchFamily="34" charset="-122"/>
                <a:ea typeface="萍方0" panose="020B0300000000000000" pitchFamily="34" charset="-122"/>
              </a:rPr>
            </a:br>
            <a:r>
              <a:rPr lang="zh-CN" altLang="en-US" sz="2800" dirty="0">
                <a:latin typeface="萍方0" panose="020B0300000000000000" pitchFamily="34" charset="-122"/>
                <a:ea typeface="萍方0" panose="020B0300000000000000" pitchFamily="34" charset="-122"/>
              </a:rPr>
              <a:t>多关键字排序</a:t>
            </a:r>
            <a:endParaRPr lang="zh-CN" altLang="en-US" sz="3200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3C90610-5162-4453-AE3D-F2973FDD5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B47DB05-9E1E-4801-B1D7-3C1673274B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实现的功能</a:t>
            </a:r>
            <a:endParaRPr lang="zh-CN" altLang="en-US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3CE5D0-0FF0-40BF-9874-7611EC0033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 课本要求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 LSD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方法：“分配收集”策略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稳定的内部排序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 数据规模：关键词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&lt;5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，数据条目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&lt;100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我们实现的</a:t>
            </a:r>
            <a:endParaRPr lang="en-US" altLang="zh-CN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en-US" altLang="zh-CN">
                <a:latin typeface="萍方0" panose="020B0300000000000000" pitchFamily="34" charset="-122"/>
                <a:ea typeface="萍方0" panose="020B0300000000000000" pitchFamily="34" charset="-122"/>
              </a:rPr>
              <a:t> LSD</a:t>
            </a: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“分配收集”策略 </a:t>
            </a:r>
            <a:endParaRPr lang="en-US" altLang="zh-CN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en-US" altLang="zh-CN">
                <a:latin typeface="萍方0" panose="020B0300000000000000" pitchFamily="34" charset="-122"/>
                <a:ea typeface="萍方0" panose="020B0300000000000000" pitchFamily="34" charset="-122"/>
              </a:rPr>
              <a:t> LSD </a:t>
            </a: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归并排序</a:t>
            </a:r>
            <a:endParaRPr lang="en-US" altLang="zh-CN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单次归并排序</a:t>
            </a:r>
            <a:endParaRPr lang="en-US" altLang="zh-CN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数据规模：关键词</a:t>
            </a:r>
            <a:r>
              <a:rPr lang="en-US" altLang="zh-CN">
                <a:latin typeface="萍方0" panose="020B0300000000000000" pitchFamily="34" charset="-122"/>
                <a:ea typeface="萍方0" panose="020B0300000000000000" pitchFamily="34" charset="-122"/>
              </a:rPr>
              <a:t>&lt;</a:t>
            </a:r>
            <a:r>
              <a:rPr lang="en-US" altLang="zh-CN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100</a:t>
            </a:r>
            <a:r>
              <a:rPr lang="en-US" altLang="zh-CN">
                <a:latin typeface="萍方0" panose="020B0300000000000000" pitchFamily="34" charset="-122"/>
                <a:ea typeface="萍方0" panose="020B0300000000000000" pitchFamily="34" charset="-122"/>
              </a:rPr>
              <a:t> </a:t>
            </a: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数据条目</a:t>
            </a:r>
            <a:r>
              <a:rPr lang="en-US" altLang="zh-CN">
                <a:latin typeface="萍方0" panose="020B0300000000000000" pitchFamily="34" charset="-122"/>
                <a:ea typeface="萍方0" panose="020B0300000000000000" pitchFamily="34" charset="-122"/>
              </a:rPr>
              <a:t>&lt;</a:t>
            </a:r>
            <a:r>
              <a:rPr lang="en-US" altLang="zh-CN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10w</a:t>
            </a: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支持输入定义</a:t>
            </a:r>
            <a:r>
              <a:rPr lang="zh-CN" altLang="en-US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每一个关键字的升序</a:t>
            </a:r>
            <a:r>
              <a:rPr lang="en-US" altLang="zh-CN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/</a:t>
            </a:r>
            <a:r>
              <a:rPr lang="zh-CN" altLang="en-US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降序</a:t>
            </a:r>
            <a:endParaRPr lang="en-US" altLang="zh-CN">
              <a:solidFill>
                <a:srgbClr val="00B0F0"/>
              </a:solidFill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支持</a:t>
            </a:r>
            <a:r>
              <a:rPr lang="en-US" altLang="zh-CN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csv</a:t>
            </a:r>
            <a:r>
              <a:rPr lang="zh-CN" altLang="en-US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表单文件</a:t>
            </a: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读写，方便用户使用</a:t>
            </a:r>
            <a:endParaRPr lang="en-US" altLang="zh-CN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 algn="l">
              <a:buFont typeface="Wingdings" panose="05000000000000000000" pitchFamily="2" charset="2"/>
              <a:buChar char="p"/>
            </a:pP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用户友好、交互性强</a:t>
            </a:r>
            <a:r>
              <a:rPr lang="zh-CN" altLang="en-US">
                <a:latin typeface="萍方0" panose="020B0300000000000000" pitchFamily="34" charset="-122"/>
                <a:ea typeface="萍方0" panose="020B0300000000000000" pitchFamily="34" charset="-122"/>
              </a:rPr>
              <a:t>的命令行界面</a:t>
            </a:r>
            <a:endParaRPr lang="zh-CN" altLang="en-US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07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0464-724F-4495-967C-7FE40414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排序方法简介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1492-EF26-41D8-9371-DB73029C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单次归并排序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比较时</a:t>
            </a:r>
            <a:r>
              <a:rPr lang="zh-CN" altLang="en-US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对每个关键词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比较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每两条数据之间都有唯一确定的偏序关系！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归并排序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进行关键词总数次排序（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12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关键词，排序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12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次，优先级从低至高）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归并复杂度 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n log 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进行关键词总数次排序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桶排复杂度 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3D5EF-52A8-4B97-B20C-0EF25390790F}"/>
              </a:ext>
            </a:extLst>
          </p:cNvPr>
          <p:cNvSpPr txBox="1"/>
          <p:nvPr/>
        </p:nvSpPr>
        <p:spPr>
          <a:xfrm>
            <a:off x="6623874" y="4805658"/>
            <a:ext cx="4948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通过计时，让大家清晰地体会桶排序为何适合做基数排序！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5388E4-4519-41A7-A039-B50F33F508F8}"/>
              </a:ext>
            </a:extLst>
          </p:cNvPr>
          <p:cNvSpPr txBox="1"/>
          <p:nvPr/>
        </p:nvSpPr>
        <p:spPr>
          <a:xfrm>
            <a:off x="8088921" y="298016"/>
            <a:ext cx="3727941" cy="175432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关键字优先级：语文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(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↑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) &gt; 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数学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(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↓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)</a:t>
            </a:r>
          </a:p>
          <a:p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	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语文</a:t>
            </a: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	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数学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Item1	30	65</a:t>
            </a:r>
          </a:p>
          <a:p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Item2	75	52</a:t>
            </a:r>
          </a:p>
          <a:p>
            <a:r>
              <a:rPr lang="en-US" altLang="zh-CN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Item3	30	45</a:t>
            </a:r>
            <a:endParaRPr lang="zh-CN" altLang="en-US" dirty="0">
              <a:solidFill>
                <a:srgbClr val="00B0F0"/>
              </a:solidFill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0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42E8-EACB-4517-A3BD-ECFD0526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067"/>
            <a:ext cx="9144000" cy="2387600"/>
          </a:xfrm>
        </p:spPr>
        <p:txBody>
          <a:bodyPr/>
          <a:lstStyle/>
          <a:p>
            <a:r>
              <a:rPr lang="zh-CN" altLang="en-US" sz="4400" dirty="0">
                <a:latin typeface="萍方0" panose="020B0300000000000000" pitchFamily="34" charset="-122"/>
                <a:ea typeface="萍方0" panose="020B0300000000000000" pitchFamily="34" charset="-122"/>
              </a:rPr>
              <a:t>让我们眼见为实</a:t>
            </a:r>
            <a:endParaRPr lang="zh-CN" altLang="en-US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6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0464-724F-4495-967C-7FE40414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57" y="40468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排序结果分析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1492-EF26-41D8-9371-DB73029C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单次归并排序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归并排序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dirty="0">
                <a:latin typeface="萍方0" panose="020B0300000000000000" pitchFamily="34" charset="-122"/>
                <a:ea typeface="萍方0" panose="020B0300000000000000" pitchFamily="34" charset="-122"/>
              </a:rPr>
              <a:t>桶排序</a:t>
            </a:r>
            <a:endParaRPr lang="en-US" altLang="zh-CN" dirty="0">
              <a:latin typeface="萍方0" panose="020B0300000000000000" pitchFamily="34" charset="-122"/>
              <a:ea typeface="萍方0" panose="020B03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D2838-5D42-41CA-9DA9-93A34797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59" y="3163028"/>
            <a:ext cx="10617985" cy="4188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1D5F07-5124-43C1-9F80-E9DC80C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58" y="2263213"/>
            <a:ext cx="10605667" cy="479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9967F1-B728-4457-9F94-9E3F273F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57" y="4114801"/>
            <a:ext cx="10605667" cy="418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B7D073-2FAF-43E6-AF25-67CC2656F26D}"/>
              </a:ext>
            </a:extLst>
          </p:cNvPr>
          <p:cNvSpPr txBox="1"/>
          <p:nvPr/>
        </p:nvSpPr>
        <p:spPr>
          <a:xfrm>
            <a:off x="1228858" y="5185886"/>
            <a:ext cx="1034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桶排即使进行了</a:t>
            </a:r>
            <a:r>
              <a:rPr lang="en-US" altLang="zh-CN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12</a:t>
            </a:r>
            <a:r>
              <a:rPr lang="zh-CN" altLang="en-US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次，效率也和单次归并相差无几！</a:t>
            </a:r>
            <a:endParaRPr lang="en-US" altLang="zh-CN" sz="2800" dirty="0">
              <a:solidFill>
                <a:srgbClr val="00B0F0"/>
              </a:solidFill>
              <a:latin typeface="萍方0" panose="020B0300000000000000" pitchFamily="34" charset="-122"/>
              <a:ea typeface="萍方0" panose="020B0300000000000000" pitchFamily="34" charset="-122"/>
            </a:endParaRPr>
          </a:p>
          <a:p>
            <a:r>
              <a:rPr lang="en-US" altLang="zh-CN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归并则比</a:t>
            </a:r>
            <a:r>
              <a:rPr lang="en-US" altLang="zh-CN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LSD</a:t>
            </a:r>
            <a:r>
              <a:rPr lang="zh-CN" altLang="en-US" sz="2800" dirty="0">
                <a:solidFill>
                  <a:srgbClr val="00B0F0"/>
                </a:solidFill>
                <a:latin typeface="萍方0" panose="020B0300000000000000" pitchFamily="34" charset="-122"/>
                <a:ea typeface="萍方0" panose="020B0300000000000000" pitchFamily="34" charset="-122"/>
              </a:rPr>
              <a:t>桶排慢一个数量级！</a:t>
            </a:r>
          </a:p>
        </p:txBody>
      </p:sp>
    </p:spTree>
    <p:extLst>
      <p:ext uri="{BB962C8B-B14F-4D97-AF65-F5344CB8AC3E}">
        <p14:creationId xmlns:p14="http://schemas.microsoft.com/office/powerpoint/2010/main" val="119536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268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萍方0</vt:lpstr>
      <vt:lpstr>Arial</vt:lpstr>
      <vt:lpstr>Wingdings</vt:lpstr>
      <vt:lpstr>Office 主题​​</vt:lpstr>
      <vt:lpstr>数据结构实习展示 多关键字排序</vt:lpstr>
      <vt:lpstr>数据结构实习展示 多关键字排序</vt:lpstr>
      <vt:lpstr>排序方法简介</vt:lpstr>
      <vt:lpstr>让我们眼见为实</vt:lpstr>
      <vt:lpstr>排序结果分析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数据结构实习展示 多关键字排序</dc:title>
  <dc:creator>Wong Landon</dc:creator>
  <cp:lastModifiedBy>Wong Landon</cp:lastModifiedBy>
  <cp:revision>21</cp:revision>
  <dcterms:created xsi:type="dcterms:W3CDTF">2020-06-10T00:22:32Z</dcterms:created>
  <dcterms:modified xsi:type="dcterms:W3CDTF">2020-06-11T11:47:46Z</dcterms:modified>
</cp:coreProperties>
</file>