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73" r:id="rId6"/>
    <p:sldId id="296" r:id="rId7"/>
    <p:sldId id="291" r:id="rId8"/>
    <p:sldId id="279" r:id="rId9"/>
    <p:sldId id="263" r:id="rId10"/>
    <p:sldId id="292" r:id="rId11"/>
    <p:sldId id="264" r:id="rId12"/>
    <p:sldId id="281" r:id="rId13"/>
    <p:sldId id="298" r:id="rId14"/>
    <p:sldId id="265" r:id="rId15"/>
    <p:sldId id="295" r:id="rId16"/>
    <p:sldId id="294" r:id="rId17"/>
    <p:sldId id="283" r:id="rId18"/>
    <p:sldId id="267" r:id="rId19"/>
    <p:sldId id="285" r:id="rId20"/>
    <p:sldId id="268" r:id="rId21"/>
    <p:sldId id="287" r:id="rId22"/>
    <p:sldId id="297" r:id="rId23"/>
    <p:sldId id="269" r:id="rId24"/>
    <p:sldId id="270" r:id="rId25"/>
    <p:sldId id="271" r:id="rId26"/>
    <p:sldId id="289" r:id="rId27"/>
    <p:sldId id="290" r:id="rId28"/>
    <p:sldId id="274" r:id="rId29"/>
    <p:sldId id="275" r:id="rId30"/>
    <p:sldId id="276" r:id="rId31"/>
    <p:sldId id="277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C03F"/>
    <a:srgbClr val="99CCFF"/>
    <a:srgbClr val="3690AB"/>
    <a:srgbClr val="41A2BC"/>
    <a:srgbClr val="2F7292"/>
    <a:srgbClr val="113E65"/>
    <a:srgbClr val="EDC440"/>
    <a:srgbClr val="6A6A6A"/>
    <a:srgbClr val="A2C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09A43-B970-4054-B7AC-6D7EC92A76F8}" v="442" dt="2019-04-18T20:33:58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8" autoAdjust="0"/>
    <p:restoredTop sz="94660"/>
  </p:normalViewPr>
  <p:slideViewPr>
    <p:cSldViewPr snapToGrid="0">
      <p:cViewPr>
        <p:scale>
          <a:sx n="66" d="100"/>
          <a:sy n="66" d="100"/>
        </p:scale>
        <p:origin x="9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Espiasse" userId="c0683628fcfb6d84" providerId="LiveId" clId="{DD509A43-B970-4054-B7AC-6D7EC92A76F8}"/>
    <pc:docChg chg="undo redo custSel mod addSld delSld modSld sldOrd">
      <pc:chgData name="François Espiasse" userId="c0683628fcfb6d84" providerId="LiveId" clId="{DD509A43-B970-4054-B7AC-6D7EC92A76F8}" dt="2019-04-18T20:33:58.421" v="4645"/>
      <pc:docMkLst>
        <pc:docMk/>
      </pc:docMkLst>
      <pc:sldChg chg="addSp delSp modSp">
        <pc:chgData name="François Espiasse" userId="c0683628fcfb6d84" providerId="LiveId" clId="{DD509A43-B970-4054-B7AC-6D7EC92A76F8}" dt="2019-04-18T08:31:26.302" v="2788" actId="1076"/>
        <pc:sldMkLst>
          <pc:docMk/>
          <pc:sldMk cId="2456242256" sldId="256"/>
        </pc:sldMkLst>
        <pc:spChg chg="mod">
          <ac:chgData name="François Espiasse" userId="c0683628fcfb6d84" providerId="LiveId" clId="{DD509A43-B970-4054-B7AC-6D7EC92A76F8}" dt="2019-04-18T08:18:39.596" v="2749" actId="122"/>
          <ac:spMkLst>
            <pc:docMk/>
            <pc:sldMk cId="2456242256" sldId="256"/>
            <ac:spMk id="2" creationId="{9B27290A-C5A4-43E6-9F4F-96A81D640098}"/>
          </ac:spMkLst>
        </pc:spChg>
        <pc:spChg chg="mod">
          <ac:chgData name="François Espiasse" userId="c0683628fcfb6d84" providerId="LiveId" clId="{DD509A43-B970-4054-B7AC-6D7EC92A76F8}" dt="2019-04-18T08:31:16.678" v="2786" actId="1076"/>
          <ac:spMkLst>
            <pc:docMk/>
            <pc:sldMk cId="2456242256" sldId="256"/>
            <ac:spMk id="3" creationId="{C01B7D5C-D6FB-457D-BDE6-CB0645839E6A}"/>
          </ac:spMkLst>
        </pc:spChg>
        <pc:picChg chg="del mod">
          <ac:chgData name="François Espiasse" userId="c0683628fcfb6d84" providerId="LiveId" clId="{DD509A43-B970-4054-B7AC-6D7EC92A76F8}" dt="2019-04-18T08:17:35.702" v="2637" actId="478"/>
          <ac:picMkLst>
            <pc:docMk/>
            <pc:sldMk cId="2456242256" sldId="256"/>
            <ac:picMk id="4" creationId="{7631FE5D-2998-4B68-9C62-902C4CEE2ABD}"/>
          </ac:picMkLst>
        </pc:picChg>
        <pc:picChg chg="del">
          <ac:chgData name="François Espiasse" userId="c0683628fcfb6d84" providerId="LiveId" clId="{DD509A43-B970-4054-B7AC-6D7EC92A76F8}" dt="2019-04-18T08:18:16.365" v="2744"/>
          <ac:picMkLst>
            <pc:docMk/>
            <pc:sldMk cId="2456242256" sldId="256"/>
            <ac:picMk id="8" creationId="{78CC8E7D-4BC1-4F9B-963E-F504DE961C4D}"/>
          </ac:picMkLst>
        </pc:picChg>
        <pc:picChg chg="add mod">
          <ac:chgData name="François Espiasse" userId="c0683628fcfb6d84" providerId="LiveId" clId="{DD509A43-B970-4054-B7AC-6D7EC92A76F8}" dt="2019-04-18T08:31:26.302" v="2788" actId="1076"/>
          <ac:picMkLst>
            <pc:docMk/>
            <pc:sldMk cId="2456242256" sldId="256"/>
            <ac:picMk id="5122" creationId="{460337F8-A175-4B1E-8096-402677F0CED4}"/>
          </ac:picMkLst>
        </pc:picChg>
      </pc:sldChg>
      <pc:sldChg chg="modSp modTransition">
        <pc:chgData name="François Espiasse" userId="c0683628fcfb6d84" providerId="LiveId" clId="{DD509A43-B970-4054-B7AC-6D7EC92A76F8}" dt="2019-04-18T08:15:35.329" v="2631" actId="404"/>
        <pc:sldMkLst>
          <pc:docMk/>
          <pc:sldMk cId="1861688003" sldId="257"/>
        </pc:sldMkLst>
        <pc:spChg chg="mod">
          <ac:chgData name="François Espiasse" userId="c0683628fcfb6d84" providerId="LiveId" clId="{DD509A43-B970-4054-B7AC-6D7EC92A76F8}" dt="2019-04-18T08:15:35.329" v="2631" actId="404"/>
          <ac:spMkLst>
            <pc:docMk/>
            <pc:sldMk cId="1861688003" sldId="257"/>
            <ac:spMk id="3" creationId="{BBA67958-2C1F-4332-8659-515522679AD9}"/>
          </ac:spMkLst>
        </pc:spChg>
        <pc:picChg chg="mod">
          <ac:chgData name="François Espiasse" userId="c0683628fcfb6d84" providerId="LiveId" clId="{DD509A43-B970-4054-B7AC-6D7EC92A76F8}" dt="2019-04-16T22:16:51.636" v="469" actId="14100"/>
          <ac:picMkLst>
            <pc:docMk/>
            <pc:sldMk cId="1861688003" sldId="257"/>
            <ac:picMk id="4" creationId="{CBA788A6-E702-42DD-B4A4-C986F4AABB8D}"/>
          </ac:picMkLst>
        </pc:picChg>
      </pc:sldChg>
      <pc:sldChg chg="addSp delSp modSp modTransition">
        <pc:chgData name="François Espiasse" userId="c0683628fcfb6d84" providerId="LiveId" clId="{DD509A43-B970-4054-B7AC-6D7EC92A76F8}" dt="2019-04-18T20:18:38.331" v="4270" actId="27636"/>
        <pc:sldMkLst>
          <pc:docMk/>
          <pc:sldMk cId="3813215803" sldId="258"/>
        </pc:sldMkLst>
        <pc:spChg chg="mod">
          <ac:chgData name="François Espiasse" userId="c0683628fcfb6d84" providerId="LiveId" clId="{DD509A43-B970-4054-B7AC-6D7EC92A76F8}" dt="2019-04-18T20:18:38.331" v="4270" actId="27636"/>
          <ac:spMkLst>
            <pc:docMk/>
            <pc:sldMk cId="3813215803" sldId="258"/>
            <ac:spMk id="3" creationId="{BBA67958-2C1F-4332-8659-515522679AD9}"/>
          </ac:spMkLst>
        </pc:spChg>
        <pc:picChg chg="add">
          <ac:chgData name="François Espiasse" userId="c0683628fcfb6d84" providerId="LiveId" clId="{DD509A43-B970-4054-B7AC-6D7EC92A76F8}" dt="2019-04-16T22:16:58.698" v="471"/>
          <ac:picMkLst>
            <pc:docMk/>
            <pc:sldMk cId="3813215803" sldId="258"/>
            <ac:picMk id="5" creationId="{F032A468-1CCD-411D-936F-0DCFE5D00CCC}"/>
          </ac:picMkLst>
        </pc:picChg>
        <pc:picChg chg="del">
          <ac:chgData name="François Espiasse" userId="c0683628fcfb6d84" providerId="LiveId" clId="{DD509A43-B970-4054-B7AC-6D7EC92A76F8}" dt="2019-04-16T22:16:58.428" v="470" actId="478"/>
          <ac:picMkLst>
            <pc:docMk/>
            <pc:sldMk cId="3813215803" sldId="258"/>
            <ac:picMk id="1026" creationId="{23AEA423-B88D-478E-B716-C694754A8797}"/>
          </ac:picMkLst>
        </pc:picChg>
      </pc:sldChg>
      <pc:sldChg chg="addSp delSp modSp mod modTransition setBg">
        <pc:chgData name="François Espiasse" userId="c0683628fcfb6d84" providerId="LiveId" clId="{DD509A43-B970-4054-B7AC-6D7EC92A76F8}" dt="2019-04-17T15:19:18.971" v="1454" actId="20577"/>
        <pc:sldMkLst>
          <pc:docMk/>
          <pc:sldMk cId="3161874831" sldId="259"/>
        </pc:sldMkLst>
        <pc:spChg chg="mod">
          <ac:chgData name="François Espiasse" userId="c0683628fcfb6d84" providerId="LiveId" clId="{DD509A43-B970-4054-B7AC-6D7EC92A76F8}" dt="2019-04-17T14:52:35.776" v="1185" actId="122"/>
          <ac:spMkLst>
            <pc:docMk/>
            <pc:sldMk cId="3161874831" sldId="259"/>
            <ac:spMk id="2" creationId="{37E78542-7C8C-4FB1-854D-BF0ECC432EA5}"/>
          </ac:spMkLst>
        </pc:spChg>
        <pc:spChg chg="mod ord">
          <ac:chgData name="François Espiasse" userId="c0683628fcfb6d84" providerId="LiveId" clId="{DD509A43-B970-4054-B7AC-6D7EC92A76F8}" dt="2019-04-17T15:19:18.971" v="1454" actId="20577"/>
          <ac:spMkLst>
            <pc:docMk/>
            <pc:sldMk cId="3161874831" sldId="259"/>
            <ac:spMk id="3" creationId="{493F11BA-F9F5-4522-9FDC-00096238AC4B}"/>
          </ac:spMkLst>
        </pc:sp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4" creationId="{095505C4-C6C0-4F65-B9E6-5615B8A44BB8}"/>
          </ac:picMkLst>
        </pc:picChg>
        <pc:picChg chg="add del mod">
          <ac:chgData name="François Espiasse" userId="c0683628fcfb6d84" providerId="LiveId" clId="{DD509A43-B970-4054-B7AC-6D7EC92A76F8}" dt="2019-04-17T14:39:00.789" v="1046" actId="478"/>
          <ac:picMkLst>
            <pc:docMk/>
            <pc:sldMk cId="3161874831" sldId="259"/>
            <ac:picMk id="5" creationId="{BAA47149-F443-4E0D-86A3-8943BF22D253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6" creationId="{405E7432-444A-4B6A-8132-1E90CC0472DC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7" creationId="{200643D4-9C23-4843-82F4-D14F43FB7FF0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8" creationId="{DD765EF9-A0C7-4526-8F1D-3C3092D60A1A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9" creationId="{69C44797-9AB3-40DF-8295-D54EDC870915}"/>
          </ac:picMkLst>
        </pc:picChg>
        <pc:picChg chg="add mod">
          <ac:chgData name="François Espiasse" userId="c0683628fcfb6d84" providerId="LiveId" clId="{DD509A43-B970-4054-B7AC-6D7EC92A76F8}" dt="2019-04-17T14:40:35.928" v="1049" actId="1440"/>
          <ac:picMkLst>
            <pc:docMk/>
            <pc:sldMk cId="3161874831" sldId="259"/>
            <ac:picMk id="1026" creationId="{D94C02C8-12E1-4536-82E4-9C7274565A51}"/>
          </ac:picMkLst>
        </pc:picChg>
      </pc:sldChg>
      <pc:sldChg chg="modSp modTransition">
        <pc:chgData name="François Espiasse" userId="c0683628fcfb6d84" providerId="LiveId" clId="{DD509A43-B970-4054-B7AC-6D7EC92A76F8}" dt="2019-04-18T20:27:20.583" v="4601" actId="14100"/>
        <pc:sldMkLst>
          <pc:docMk/>
          <pc:sldMk cId="3447485952" sldId="263"/>
        </pc:sldMkLst>
        <pc:spChg chg="mod">
          <ac:chgData name="François Espiasse" userId="c0683628fcfb6d84" providerId="LiveId" clId="{DD509A43-B970-4054-B7AC-6D7EC92A76F8}" dt="2019-04-18T20:27:20.583" v="4601" actId="14100"/>
          <ac:spMkLst>
            <pc:docMk/>
            <pc:sldMk cId="3447485952" sldId="263"/>
            <ac:spMk id="3" creationId="{493F11BA-F9F5-4522-9FDC-00096238AC4B}"/>
          </ac:spMkLst>
        </pc:spChg>
        <pc:picChg chg="mod">
          <ac:chgData name="François Espiasse" userId="c0683628fcfb6d84" providerId="LiveId" clId="{DD509A43-B970-4054-B7AC-6D7EC92A76F8}" dt="2019-04-17T14:42:20.839" v="1054" actId="1440"/>
          <ac:picMkLst>
            <pc:docMk/>
            <pc:sldMk cId="3447485952" sldId="263"/>
            <ac:picMk id="2050" creationId="{0142F96D-6D8C-4384-BD1E-0B06D27D14B7}"/>
          </ac:picMkLst>
        </pc:picChg>
      </pc:sldChg>
      <pc:sldChg chg="modSp modTransition">
        <pc:chgData name="François Espiasse" userId="c0683628fcfb6d84" providerId="LiveId" clId="{DD509A43-B970-4054-B7AC-6D7EC92A76F8}" dt="2019-04-17T15:13:48.783" v="1348" actId="20577"/>
        <pc:sldMkLst>
          <pc:docMk/>
          <pc:sldMk cId="2425671074" sldId="264"/>
        </pc:sldMkLst>
        <pc:spChg chg="mod">
          <ac:chgData name="François Espiasse" userId="c0683628fcfb6d84" providerId="LiveId" clId="{DD509A43-B970-4054-B7AC-6D7EC92A76F8}" dt="2019-04-17T15:13:48.783" v="1348" actId="20577"/>
          <ac:spMkLst>
            <pc:docMk/>
            <pc:sldMk cId="2425671074" sldId="264"/>
            <ac:spMk id="3" creationId="{493F11BA-F9F5-4522-9FDC-00096238AC4B}"/>
          </ac:spMkLst>
        </pc:spChg>
        <pc:picChg chg="mod">
          <ac:chgData name="François Espiasse" userId="c0683628fcfb6d84" providerId="LiveId" clId="{DD509A43-B970-4054-B7AC-6D7EC92A76F8}" dt="2019-04-17T14:43:03.567" v="1056" actId="1440"/>
          <ac:picMkLst>
            <pc:docMk/>
            <pc:sldMk cId="2425671074" sldId="264"/>
            <ac:picMk id="3074" creationId="{0BE33BA3-40A8-4718-8800-F5356D92E147}"/>
          </ac:picMkLst>
        </pc:picChg>
      </pc:sldChg>
      <pc:sldChg chg="addSp delSp modSp mod modTransition setBg setClrOvrMap delDesignElem">
        <pc:chgData name="François Espiasse" userId="c0683628fcfb6d84" providerId="LiveId" clId="{DD509A43-B970-4054-B7AC-6D7EC92A76F8}" dt="2019-04-18T08:14:26.019" v="2629"/>
        <pc:sldMkLst>
          <pc:docMk/>
          <pc:sldMk cId="2763620956" sldId="265"/>
        </pc:sldMkLst>
        <pc:spChg chg="mod">
          <ac:chgData name="François Espiasse" userId="c0683628fcfb6d84" providerId="LiveId" clId="{DD509A43-B970-4054-B7AC-6D7EC92A76F8}" dt="2019-04-18T08:14:26.019" v="2629"/>
          <ac:spMkLst>
            <pc:docMk/>
            <pc:sldMk cId="2763620956" sldId="265"/>
            <ac:spMk id="2" creationId="{37E78542-7C8C-4FB1-854D-BF0ECC432EA5}"/>
          </ac:spMkLst>
        </pc:spChg>
        <pc:spChg chg="add del mod">
          <ac:chgData name="François Espiasse" userId="c0683628fcfb6d84" providerId="LiveId" clId="{DD509A43-B970-4054-B7AC-6D7EC92A76F8}" dt="2019-04-16T22:09:09.382" v="393" actId="26606"/>
          <ac:spMkLst>
            <pc:docMk/>
            <pc:sldMk cId="2763620956" sldId="265"/>
            <ac:spMk id="3" creationId="{493F11BA-F9F5-4522-9FDC-00096238AC4B}"/>
          </ac:spMkLst>
        </pc:spChg>
        <pc:spChg chg="add mod ord">
          <ac:chgData name="François Espiasse" userId="c0683628fcfb6d84" providerId="LiveId" clId="{DD509A43-B970-4054-B7AC-6D7EC92A76F8}" dt="2019-04-18T08:01:15.058" v="2390" actId="1076"/>
          <ac:spMkLst>
            <pc:docMk/>
            <pc:sldMk cId="2763620956" sldId="265"/>
            <ac:spMk id="4" creationId="{3042AD0C-5982-4846-8DC9-AC786DE620EB}"/>
          </ac:spMkLst>
        </pc:spChg>
        <pc:spChg chg="add mod">
          <ac:chgData name="François Espiasse" userId="c0683628fcfb6d84" providerId="LiveId" clId="{DD509A43-B970-4054-B7AC-6D7EC92A76F8}" dt="2019-04-18T07:31:22.234" v="1972" actId="207"/>
          <ac:spMkLst>
            <pc:docMk/>
            <pc:sldMk cId="2763620956" sldId="265"/>
            <ac:spMk id="5" creationId="{4D240630-B5B9-45DA-8407-4049A9C80335}"/>
          </ac:spMkLst>
        </pc:spChg>
        <pc:spChg chg="add del mod">
          <ac:chgData name="François Espiasse" userId="c0683628fcfb6d84" providerId="LiveId" clId="{DD509A43-B970-4054-B7AC-6D7EC92A76F8}" dt="2019-04-18T07:24:33.079" v="1837" actId="478"/>
          <ac:spMkLst>
            <pc:docMk/>
            <pc:sldMk cId="2763620956" sldId="265"/>
            <ac:spMk id="6" creationId="{1C13F2A5-A93B-4487-9EF2-3BA2084CC5F1}"/>
          </ac:spMkLst>
        </pc:spChg>
        <pc:spChg chg="add del mod">
          <ac:chgData name="François Espiasse" userId="c0683628fcfb6d84" providerId="LiveId" clId="{DD509A43-B970-4054-B7AC-6D7EC92A76F8}" dt="2019-04-18T07:24:44.277" v="1842"/>
          <ac:spMkLst>
            <pc:docMk/>
            <pc:sldMk cId="2763620956" sldId="265"/>
            <ac:spMk id="7" creationId="{353ADE0E-B2FB-42C4-970D-D6F8C87AD535}"/>
          </ac:spMkLst>
        </pc:spChg>
        <pc:spChg chg="add del">
          <ac:chgData name="François Espiasse" userId="c0683628fcfb6d84" providerId="LiveId" clId="{DD509A43-B970-4054-B7AC-6D7EC92A76F8}" dt="2019-04-16T22:09:19.911" v="394" actId="26606"/>
          <ac:spMkLst>
            <pc:docMk/>
            <pc:sldMk cId="2763620956" sldId="265"/>
            <ac:spMk id="8" creationId="{E9B448F0-DA06-4165-AB5F-4330A20E06D0}"/>
          </ac:spMkLst>
        </pc:spChg>
        <pc:spChg chg="add del mod">
          <ac:chgData name="François Espiasse" userId="c0683628fcfb6d84" providerId="LiveId" clId="{DD509A43-B970-4054-B7AC-6D7EC92A76F8}" dt="2019-04-18T07:27:57.955" v="1940" actId="1076"/>
          <ac:spMkLst>
            <pc:docMk/>
            <pc:sldMk cId="2763620956" sldId="265"/>
            <ac:spMk id="8" creationId="{FBD2FED4-5092-4877-B291-D829C50C7B2C}"/>
          </ac:spMkLst>
        </pc:spChg>
        <pc:spChg chg="add del mod">
          <ac:chgData name="François Espiasse" userId="c0683628fcfb6d84" providerId="LiveId" clId="{DD509A43-B970-4054-B7AC-6D7EC92A76F8}" dt="2019-04-18T07:28:14.646" v="1944" actId="767"/>
          <ac:spMkLst>
            <pc:docMk/>
            <pc:sldMk cId="2763620956" sldId="265"/>
            <ac:spMk id="9" creationId="{D8CC226C-B807-477E-BFA3-D0BB9979AFED}"/>
          </ac:spMkLst>
        </pc:spChg>
        <pc:spChg chg="add del">
          <ac:chgData name="François Espiasse" userId="c0683628fcfb6d84" providerId="LiveId" clId="{DD509A43-B970-4054-B7AC-6D7EC92A76F8}" dt="2019-04-16T22:08:50.708" v="386" actId="26606"/>
          <ac:spMkLst>
            <pc:docMk/>
            <pc:sldMk cId="2763620956" sldId="265"/>
            <ac:spMk id="10" creationId="{35E27155-981B-41FD-8670-5A3DAB78E144}"/>
          </ac:spMkLst>
        </pc:spChg>
        <pc:spChg chg="add mod">
          <ac:chgData name="François Espiasse" userId="c0683628fcfb6d84" providerId="LiveId" clId="{DD509A43-B970-4054-B7AC-6D7EC92A76F8}" dt="2019-04-18T07:28:33.848" v="1949" actId="113"/>
          <ac:spMkLst>
            <pc:docMk/>
            <pc:sldMk cId="2763620956" sldId="265"/>
            <ac:spMk id="10" creationId="{4490AD00-05EA-4058-9443-0D9B9C5CBA1B}"/>
          </ac:spMkLst>
        </pc:spChg>
        <pc:spChg chg="add mod">
          <ac:chgData name="François Espiasse" userId="c0683628fcfb6d84" providerId="LiveId" clId="{DD509A43-B970-4054-B7AC-6D7EC92A76F8}" dt="2019-04-18T07:30:21.711" v="1970" actId="1076"/>
          <ac:spMkLst>
            <pc:docMk/>
            <pc:sldMk cId="2763620956" sldId="265"/>
            <ac:spMk id="11" creationId="{82082EE0-AD49-4ACA-A6E3-8E6B3CEFB1D7}"/>
          </ac:spMkLst>
        </pc:spChg>
        <pc:spChg chg="add del">
          <ac:chgData name="François Espiasse" userId="c0683628fcfb6d84" providerId="LiveId" clId="{DD509A43-B970-4054-B7AC-6D7EC92A76F8}" dt="2019-04-16T22:08:59.005" v="388" actId="26606"/>
          <ac:spMkLst>
            <pc:docMk/>
            <pc:sldMk cId="2763620956" sldId="265"/>
            <ac:spMk id="12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09:06.136" v="390" actId="26606"/>
          <ac:spMkLst>
            <pc:docMk/>
            <pc:sldMk cId="2763620956" sldId="265"/>
            <ac:spMk id="14" creationId="{35E27155-981B-41FD-8670-5A3DAB78E144}"/>
          </ac:spMkLst>
        </pc:spChg>
        <pc:spChg chg="add del mod">
          <ac:chgData name="François Espiasse" userId="c0683628fcfb6d84" providerId="LiveId" clId="{DD509A43-B970-4054-B7AC-6D7EC92A76F8}" dt="2019-04-18T07:16:46.105" v="1669" actId="478"/>
          <ac:spMkLst>
            <pc:docMk/>
            <pc:sldMk cId="2763620956" sldId="265"/>
            <ac:spMk id="56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2763620956" sldId="265"/>
            <ac:spMk id="5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2763620956" sldId="265"/>
            <ac:spMk id="60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2763620956" sldId="265"/>
            <ac:spMk id="61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7:17:25.740" v="1675" actId="26606"/>
          <ac:spMkLst>
            <pc:docMk/>
            <pc:sldMk cId="2763620956" sldId="265"/>
            <ac:spMk id="62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2763620956" sldId="265"/>
            <ac:spMk id="92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7:17:25.740" v="1675" actId="26606"/>
          <ac:spMkLst>
            <pc:docMk/>
            <pc:sldMk cId="2763620956" sldId="265"/>
            <ac:spMk id="93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7:17:25.709" v="1674" actId="26606"/>
          <ac:spMkLst>
            <pc:docMk/>
            <pc:sldMk cId="2763620956" sldId="265"/>
            <ac:spMk id="135" creationId="{14436AD2-BD0F-4545-B2E9-06007B35B8A7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2763620956" sldId="265"/>
            <ac:spMk id="2052" creationId="{E4B7B3E3-827A-48BE-AD67-A57C45AA6949}"/>
          </ac:spMkLst>
        </pc:spChg>
        <pc:grpChg chg="add del">
          <ac:chgData name="François Espiasse" userId="c0683628fcfb6d84" providerId="LiveId" clId="{DD509A43-B970-4054-B7AC-6D7EC92A76F8}" dt="2019-04-16T22:09:19.911" v="394" actId="26606"/>
          <ac:grpSpMkLst>
            <pc:docMk/>
            <pc:sldMk cId="2763620956" sldId="265"/>
            <ac:grpSpMk id="41" creationId="{8DB4BB99-C854-45F9-BED1-63D15E3A2411}"/>
          </ac:grpSpMkLst>
        </pc:grpChg>
        <pc:grpChg chg="add del">
          <ac:chgData name="François Espiasse" userId="c0683628fcfb6d84" providerId="LiveId" clId="{DD509A43-B970-4054-B7AC-6D7EC92A76F8}" dt="2019-04-16T22:09:19.911" v="394" actId="26606"/>
          <ac:grpSpMkLst>
            <pc:docMk/>
            <pc:sldMk cId="2763620956" sldId="265"/>
            <ac:grpSpMk id="52" creationId="{2576BCDF-119F-4EB5-83D7-ED823C93EBBD}"/>
          </ac:grpSpMkLst>
        </pc:gr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2763620956" sldId="265"/>
            <ac:grpSpMk id="59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2:22.286" v="432"/>
          <ac:grpSpMkLst>
            <pc:docMk/>
            <pc:sldMk cId="2763620956" sldId="265"/>
            <ac:grpSpMk id="63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7:17:25.740" v="1675" actId="26606"/>
          <ac:grpSpMkLst>
            <pc:docMk/>
            <pc:sldMk cId="2763620956" sldId="265"/>
            <ac:grpSpMk id="91" creationId="{4ADB9295-9645-4BF2-ADFD-75800B7FAD06}"/>
          </ac:grpSpMkLst>
        </pc:grpChg>
        <pc:graphicFrameChg chg="add del">
          <ac:chgData name="François Espiasse" userId="c0683628fcfb6d84" providerId="LiveId" clId="{DD509A43-B970-4054-B7AC-6D7EC92A76F8}" dt="2019-04-16T22:08:50.708" v="386" actId="26606"/>
          <ac:graphicFrameMkLst>
            <pc:docMk/>
            <pc:sldMk cId="2763620956" sldId="265"/>
            <ac:graphicFrameMk id="5" creationId="{BB42D3F2-956E-4060-9612-3717C1E1A09E}"/>
          </ac:graphicFrameMkLst>
        </pc:graphicFrameChg>
        <pc:graphicFrameChg chg="add del">
          <ac:chgData name="François Espiasse" userId="c0683628fcfb6d84" providerId="LiveId" clId="{DD509A43-B970-4054-B7AC-6D7EC92A76F8}" dt="2019-04-16T22:09:06.136" v="390" actId="26606"/>
          <ac:graphicFrameMkLst>
            <pc:docMk/>
            <pc:sldMk cId="2763620956" sldId="265"/>
            <ac:graphicFrameMk id="15" creationId="{EF0C5B88-F6BC-46D8-9AB6-25F2063C4D08}"/>
          </ac:graphicFrameMkLst>
        </pc:graphicFrameChg>
        <pc:graphicFrameChg chg="add del">
          <ac:chgData name="François Espiasse" userId="c0683628fcfb6d84" providerId="LiveId" clId="{DD509A43-B970-4054-B7AC-6D7EC92A76F8}" dt="2019-04-16T22:09:09.333" v="392" actId="26606"/>
          <ac:graphicFrameMkLst>
            <pc:docMk/>
            <pc:sldMk cId="2763620956" sldId="265"/>
            <ac:graphicFrameMk id="17" creationId="{BD196AE4-0494-428B-874C-DE0682F13627}"/>
          </ac:graphicFrameMkLst>
        </pc:graphicFrameChg>
        <pc:picChg chg="add del">
          <ac:chgData name="François Espiasse" userId="c0683628fcfb6d84" providerId="LiveId" clId="{DD509A43-B970-4054-B7AC-6D7EC92A76F8}" dt="2019-04-16T22:08:59.005" v="388" actId="26606"/>
          <ac:picMkLst>
            <pc:docMk/>
            <pc:sldMk cId="2763620956" sldId="265"/>
            <ac:picMk id="7" creationId="{13F2606E-17B1-4494-A95A-06F22AA0D849}"/>
          </ac:picMkLst>
        </pc:picChg>
        <pc:picChg chg="add del">
          <ac:chgData name="François Espiasse" userId="c0683628fcfb6d84" providerId="LiveId" clId="{DD509A43-B970-4054-B7AC-6D7EC92A76F8}" dt="2019-04-16T22:09:19.911" v="394" actId="26606"/>
          <ac:picMkLst>
            <pc:docMk/>
            <pc:sldMk cId="2763620956" sldId="265"/>
            <ac:picMk id="40" creationId="{92D83638-A467-411A-9C31-FE9A111CD885}"/>
          </ac:picMkLst>
        </pc:picChg>
        <pc:picChg chg="add mod">
          <ac:chgData name="François Espiasse" userId="c0683628fcfb6d84" providerId="LiveId" clId="{DD509A43-B970-4054-B7AC-6D7EC92A76F8}" dt="2019-04-18T07:28:14.130" v="1943" actId="1076"/>
          <ac:picMkLst>
            <pc:docMk/>
            <pc:sldMk cId="2763620956" sldId="265"/>
            <ac:picMk id="2050" creationId="{5E809315-E7A0-411C-AC1C-422F9CAC6708}"/>
          </ac:picMkLst>
        </pc:picChg>
      </pc:sldChg>
      <pc:sldChg chg="addSp delSp modSp mod modTransition setBg delDesignElem">
        <pc:chgData name="François Espiasse" userId="c0683628fcfb6d84" providerId="LiveId" clId="{DD509A43-B970-4054-B7AC-6D7EC92A76F8}" dt="2019-04-18T08:12:31.126" v="2606"/>
        <pc:sldMkLst>
          <pc:docMk/>
          <pc:sldMk cId="1514422471" sldId="267"/>
        </pc:sldMkLst>
        <pc:spChg chg="mod">
          <ac:chgData name="François Espiasse" userId="c0683628fcfb6d84" providerId="LiveId" clId="{DD509A43-B970-4054-B7AC-6D7EC92A76F8}" dt="2019-04-16T23:12:14.019" v="930" actId="255"/>
          <ac:spMkLst>
            <pc:docMk/>
            <pc:sldMk cId="1514422471" sldId="267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7T15:14:11.068" v="1350" actId="1076"/>
          <ac:spMkLst>
            <pc:docMk/>
            <pc:sldMk cId="1514422471" sldId="267"/>
            <ac:spMk id="3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514422471" sldId="267"/>
            <ac:spMk id="5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514422471" sldId="267"/>
            <ac:spMk id="7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1:03.486" v="411" actId="26606"/>
          <ac:spMkLst>
            <pc:docMk/>
            <pc:sldMk cId="1514422471" sldId="267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1514422471" sldId="267"/>
            <ac:spMk id="9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1:03.486" v="411" actId="26606"/>
          <ac:spMkLst>
            <pc:docMk/>
            <pc:sldMk cId="1514422471" sldId="267"/>
            <ac:spMk id="39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1514422471" sldId="267"/>
            <ac:spMk id="40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1:03.470" v="410" actId="26606"/>
          <ac:spMkLst>
            <pc:docMk/>
            <pc:sldMk cId="1514422471" sldId="267"/>
            <ac:spMk id="44" creationId="{E978A47D-4F17-40FE-AB70-7AF78A9575E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1514422471" sldId="267"/>
            <ac:spMk id="89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1514422471" sldId="267"/>
            <ac:spMk id="91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1514422471" sldId="267"/>
            <ac:grpSpMk id="6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1:03.486" v="411" actId="26606"/>
          <ac:grpSpMkLst>
            <pc:docMk/>
            <pc:sldMk cId="1514422471" sldId="267"/>
            <ac:grpSpMk id="10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1514422471" sldId="267"/>
            <ac:grpSpMk id="38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1:03.470" v="410" actId="26606"/>
          <ac:grpSpMkLst>
            <pc:docMk/>
            <pc:sldMk cId="1514422471" sldId="267"/>
            <ac:grpSpMk id="46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6T22:11:03.470" v="410" actId="26606"/>
          <ac:grpSpMkLst>
            <pc:docMk/>
            <pc:sldMk cId="1514422471" sldId="267"/>
            <ac:grpSpMk id="77" creationId="{F4E035BE-9FF4-43D3-BC25-CF582D7FF85E}"/>
          </ac:grpSpMkLst>
        </pc:grpChg>
        <pc:grpChg chg="add del">
          <ac:chgData name="François Espiasse" userId="c0683628fcfb6d84" providerId="LiveId" clId="{DD509A43-B970-4054-B7AC-6D7EC92A76F8}" dt="2019-04-16T22:12:22.286" v="432"/>
          <ac:grpSpMkLst>
            <pc:docMk/>
            <pc:sldMk cId="1514422471" sldId="267"/>
            <ac:grpSpMk id="90" creationId="{4ADB9295-9645-4BF2-ADFD-75800B7FAD06}"/>
          </ac:grpSpMkLst>
        </pc:grpChg>
        <pc:cxnChg chg="add del">
          <ac:chgData name="François Espiasse" userId="c0683628fcfb6d84" providerId="LiveId" clId="{DD509A43-B970-4054-B7AC-6D7EC92A76F8}" dt="2019-04-16T22:11:03.470" v="410" actId="26606"/>
          <ac:cxnSpMkLst>
            <pc:docMk/>
            <pc:sldMk cId="1514422471" sldId="267"/>
            <ac:cxnSpMk id="75" creationId="{085ECEC0-FF5D-4348-92C7-1EA7C61E770C}"/>
          </ac:cxnSpMkLst>
        </pc:cxnChg>
      </pc:sldChg>
      <pc:sldChg chg="addSp delSp modSp mod modTransition setBg delDesignElem">
        <pc:chgData name="François Espiasse" userId="c0683628fcfb6d84" providerId="LiveId" clId="{DD509A43-B970-4054-B7AC-6D7EC92A76F8}" dt="2019-04-18T19:58:44.297" v="3175" actId="20577"/>
        <pc:sldMkLst>
          <pc:docMk/>
          <pc:sldMk cId="2081856987" sldId="268"/>
        </pc:sldMkLst>
        <pc:spChg chg="mod">
          <ac:chgData name="François Espiasse" userId="c0683628fcfb6d84" providerId="LiveId" clId="{DD509A43-B970-4054-B7AC-6D7EC92A76F8}" dt="2019-04-16T23:01:38.342" v="911" actId="403"/>
          <ac:spMkLst>
            <pc:docMk/>
            <pc:sldMk cId="2081856987" sldId="268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8T19:58:44.297" v="3175" actId="20577"/>
          <ac:spMkLst>
            <pc:docMk/>
            <pc:sldMk cId="2081856987" sldId="268"/>
            <ac:spMk id="3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2081856987" sldId="268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2081856987" sldId="268"/>
            <ac:spMk id="39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2081856987" sldId="268"/>
            <ac:grpSpMk id="10" creationId="{4ADB9295-9645-4BF2-ADFD-75800B7FAD06}"/>
          </ac:grpSpMkLst>
        </pc:grpChg>
      </pc:sldChg>
      <pc:sldChg chg="addSp modSp mod modTransition setBg">
        <pc:chgData name="François Espiasse" userId="c0683628fcfb6d84" providerId="LiveId" clId="{DD509A43-B970-4054-B7AC-6D7EC92A76F8}" dt="2019-04-18T08:14:26.019" v="2629"/>
        <pc:sldMkLst>
          <pc:docMk/>
          <pc:sldMk cId="2578654956" sldId="269"/>
        </pc:sldMkLst>
        <pc:spChg chg="mod">
          <ac:chgData name="François Espiasse" userId="c0683628fcfb6d84" providerId="LiveId" clId="{DD509A43-B970-4054-B7AC-6D7EC92A76F8}" dt="2019-04-17T14:46:57.600" v="1082" actId="122"/>
          <ac:spMkLst>
            <pc:docMk/>
            <pc:sldMk cId="2578654956" sldId="269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08:14:26.019" v="2629"/>
          <ac:spMkLst>
            <pc:docMk/>
            <pc:sldMk cId="2578654956" sldId="269"/>
            <ac:spMk id="3" creationId="{2ED55F86-98B7-4496-BCEF-A8A40D70AD12}"/>
          </ac:spMkLst>
        </pc:spChg>
        <pc:spChg chg="add mod">
          <ac:chgData name="François Espiasse" userId="c0683628fcfb6d84" providerId="LiveId" clId="{DD509A43-B970-4054-B7AC-6D7EC92A76F8}" dt="2019-04-17T14:31:52.683" v="965" actId="1076"/>
          <ac:spMkLst>
            <pc:docMk/>
            <pc:sldMk cId="2578654956" sldId="269"/>
            <ac:spMk id="4" creationId="{1833D6EF-CB05-4884-90F3-4E65D34202AA}"/>
          </ac:spMkLst>
        </pc:spChg>
        <pc:picChg chg="mod ord">
          <ac:chgData name="François Espiasse" userId="c0683628fcfb6d84" providerId="LiveId" clId="{DD509A43-B970-4054-B7AC-6D7EC92A76F8}" dt="2019-04-17T14:46:25.864" v="1078"/>
          <ac:picMkLst>
            <pc:docMk/>
            <pc:sldMk cId="2578654956" sldId="269"/>
            <ac:picMk id="2050" creationId="{3E7513AA-DB90-4008-9E95-9890074B0CCE}"/>
          </ac:picMkLst>
        </pc:picChg>
      </pc:sldChg>
      <pc:sldChg chg="modSp mod modTransition setBg">
        <pc:chgData name="François Espiasse" userId="c0683628fcfb6d84" providerId="LiveId" clId="{DD509A43-B970-4054-B7AC-6D7EC92A76F8}" dt="2019-04-18T19:50:53.603" v="3043" actId="255"/>
        <pc:sldMkLst>
          <pc:docMk/>
          <pc:sldMk cId="628382419" sldId="270"/>
        </pc:sldMkLst>
        <pc:spChg chg="mod">
          <ac:chgData name="François Espiasse" userId="c0683628fcfb6d84" providerId="LiveId" clId="{DD509A43-B970-4054-B7AC-6D7EC92A76F8}" dt="2019-04-17T14:47:01.513" v="1083" actId="122"/>
          <ac:spMkLst>
            <pc:docMk/>
            <pc:sldMk cId="628382419" sldId="270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19:50:53.603" v="3043" actId="255"/>
          <ac:spMkLst>
            <pc:docMk/>
            <pc:sldMk cId="628382419" sldId="270"/>
            <ac:spMk id="6" creationId="{6C596A21-BE42-468F-A91E-70DC7EEF1040}"/>
          </ac:spMkLst>
        </pc:spChg>
        <pc:picChg chg="mod">
          <ac:chgData name="François Espiasse" userId="c0683628fcfb6d84" providerId="LiveId" clId="{DD509A43-B970-4054-B7AC-6D7EC92A76F8}" dt="2019-04-17T14:46:47.283" v="1080" actId="14100"/>
          <ac:picMkLst>
            <pc:docMk/>
            <pc:sldMk cId="628382419" sldId="270"/>
            <ac:picMk id="4098" creationId="{000B45C6-3C4A-4485-982F-BF3321AA98B2}"/>
          </ac:picMkLst>
        </pc:picChg>
      </pc:sldChg>
      <pc:sldChg chg="addSp delSp modSp mod modTransition setBg setClrOvrMap">
        <pc:chgData name="François Espiasse" userId="c0683628fcfb6d84" providerId="LiveId" clId="{DD509A43-B970-4054-B7AC-6D7EC92A76F8}" dt="2019-04-18T08:14:26.019" v="2629"/>
        <pc:sldMkLst>
          <pc:docMk/>
          <pc:sldMk cId="1537129935" sldId="271"/>
        </pc:sldMkLst>
        <pc:spChg chg="mod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2" creationId="{9217F341-07CB-4121-943F-8D8F8E22F211}"/>
          </ac:spMkLst>
        </pc:spChg>
        <pc:spChg chg="add del mod">
          <ac:chgData name="François Espiasse" userId="c0683628fcfb6d84" providerId="LiveId" clId="{DD509A43-B970-4054-B7AC-6D7EC92A76F8}" dt="2019-04-18T08:14:26.019" v="2629"/>
          <ac:spMkLst>
            <pc:docMk/>
            <pc:sldMk cId="1537129935" sldId="271"/>
            <ac:spMk id="3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6T22:26:39.144" v="537" actId="26606"/>
          <ac:spMkLst>
            <pc:docMk/>
            <pc:sldMk cId="1537129935" sldId="271"/>
            <ac:spMk id="8" creationId="{E9B448F0-DA06-4165-AB5F-4330A20E06D0}"/>
          </ac:spMkLst>
        </pc:spChg>
        <pc:spChg chg="add del">
          <ac:chgData name="François Espiasse" userId="c0683628fcfb6d84" providerId="LiveId" clId="{DD509A43-B970-4054-B7AC-6D7EC92A76F8}" dt="2019-04-16T22:26:16.012" v="531" actId="26606"/>
          <ac:spMkLst>
            <pc:docMk/>
            <pc:sldMk cId="1537129935" sldId="271"/>
            <ac:spMk id="10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26:34.903" v="535" actId="26606"/>
          <ac:spMkLst>
            <pc:docMk/>
            <pc:sldMk cId="1537129935" sldId="271"/>
            <ac:spMk id="14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26:39.144" v="537" actId="26606"/>
          <ac:spMkLst>
            <pc:docMk/>
            <pc:sldMk cId="1537129935" sldId="271"/>
            <ac:spMk id="55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57" creationId="{E978A47D-4F17-40FE-AB70-7AF78A9575EB}"/>
          </ac:spMkLst>
        </pc:spChg>
        <pc:spChg chg="add del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62" creationId="{2ED55F86-98B7-4496-BCEF-A8A40D70AD12}"/>
          </ac:spMkLst>
        </pc:spChg>
        <pc:grpChg chg="add del">
          <ac:chgData name="François Espiasse" userId="c0683628fcfb6d84" providerId="LiveId" clId="{DD509A43-B970-4054-B7AC-6D7EC92A76F8}" dt="2019-04-16T22:26:39.144" v="537" actId="26606"/>
          <ac:grpSpMkLst>
            <pc:docMk/>
            <pc:sldMk cId="1537129935" sldId="271"/>
            <ac:grpSpMk id="41" creationId="{8DB4BB99-C854-45F9-BED1-63D15E3A2411}"/>
          </ac:grpSpMkLst>
        </pc:grpChg>
        <pc:grpChg chg="add del">
          <ac:chgData name="François Espiasse" userId="c0683628fcfb6d84" providerId="LiveId" clId="{DD509A43-B970-4054-B7AC-6D7EC92A76F8}" dt="2019-04-16T22:26:39.144" v="537" actId="26606"/>
          <ac:grpSpMkLst>
            <pc:docMk/>
            <pc:sldMk cId="1537129935" sldId="271"/>
            <ac:grpSpMk id="52" creationId="{2576BCDF-119F-4EB5-83D7-ED823C93EBBD}"/>
          </ac:grpSpMkLst>
        </pc:grpChg>
        <pc:grpChg chg="add del">
          <ac:chgData name="François Espiasse" userId="c0683628fcfb6d84" providerId="LiveId" clId="{DD509A43-B970-4054-B7AC-6D7EC92A76F8}" dt="2019-04-16T22:26:44.459" v="539" actId="26606"/>
          <ac:grpSpMkLst>
            <pc:docMk/>
            <pc:sldMk cId="1537129935" sldId="271"/>
            <ac:grpSpMk id="58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6T22:26:44.459" v="539" actId="26606"/>
          <ac:grpSpMkLst>
            <pc:docMk/>
            <pc:sldMk cId="1537129935" sldId="271"/>
            <ac:grpSpMk id="63" creationId="{F4E035BE-9FF4-43D3-BC25-CF582D7FF85E}"/>
          </ac:grpSpMkLst>
        </pc:grpChg>
        <pc:graphicFrameChg chg="add del">
          <ac:chgData name="François Espiasse" userId="c0683628fcfb6d84" providerId="LiveId" clId="{DD509A43-B970-4054-B7AC-6D7EC92A76F8}" dt="2019-04-16T22:26:16.012" v="531" actId="26606"/>
          <ac:graphicFrameMkLst>
            <pc:docMk/>
            <pc:sldMk cId="1537129935" sldId="271"/>
            <ac:graphicFrameMk id="5" creationId="{696F28EA-47B2-4CEE-A4CD-E207E44815BB}"/>
          </ac:graphicFrameMkLst>
        </pc:graphicFrameChg>
        <pc:graphicFrameChg chg="add del">
          <ac:chgData name="François Espiasse" userId="c0683628fcfb6d84" providerId="LiveId" clId="{DD509A43-B970-4054-B7AC-6D7EC92A76F8}" dt="2019-04-16T22:26:20.242" v="533" actId="26606"/>
          <ac:graphicFrameMkLst>
            <pc:docMk/>
            <pc:sldMk cId="1537129935" sldId="271"/>
            <ac:graphicFrameMk id="12" creationId="{F123606E-5184-424F-B39E-755D56470EAF}"/>
          </ac:graphicFrameMkLst>
        </pc:graphicFrameChg>
        <pc:graphicFrameChg chg="add del">
          <ac:chgData name="François Espiasse" userId="c0683628fcfb6d84" providerId="LiveId" clId="{DD509A43-B970-4054-B7AC-6D7EC92A76F8}" dt="2019-04-16T22:26:34.903" v="535" actId="26606"/>
          <ac:graphicFrameMkLst>
            <pc:docMk/>
            <pc:sldMk cId="1537129935" sldId="271"/>
            <ac:graphicFrameMk id="15" creationId="{21D509EB-AF99-4F3F-85FA-64A90E0642F1}"/>
          </ac:graphicFrameMkLst>
        </pc:graphicFrameChg>
        <pc:picChg chg="add del">
          <ac:chgData name="François Espiasse" userId="c0683628fcfb6d84" providerId="LiveId" clId="{DD509A43-B970-4054-B7AC-6D7EC92A76F8}" dt="2019-04-16T22:26:39.144" v="537" actId="26606"/>
          <ac:picMkLst>
            <pc:docMk/>
            <pc:sldMk cId="1537129935" sldId="271"/>
            <ac:picMk id="40" creationId="{92D83638-A467-411A-9C31-FE9A111CD885}"/>
          </ac:picMkLst>
        </pc:picChg>
        <pc:cxnChg chg="add del">
          <ac:chgData name="François Espiasse" userId="c0683628fcfb6d84" providerId="LiveId" clId="{DD509A43-B970-4054-B7AC-6D7EC92A76F8}" dt="2019-04-16T22:26:44.459" v="539" actId="26606"/>
          <ac:cxnSpMkLst>
            <pc:docMk/>
            <pc:sldMk cId="1537129935" sldId="271"/>
            <ac:cxnSpMk id="39" creationId="{085ECEC0-FF5D-4348-92C7-1EA7C61E770C}"/>
          </ac:cxnSpMkLst>
        </pc:cxnChg>
      </pc:sldChg>
      <pc:sldChg chg="del">
        <pc:chgData name="François Espiasse" userId="c0683628fcfb6d84" providerId="LiveId" clId="{DD509A43-B970-4054-B7AC-6D7EC92A76F8}" dt="2019-04-17T14:49:47.280" v="1084" actId="2696"/>
        <pc:sldMkLst>
          <pc:docMk/>
          <pc:sldMk cId="99118606" sldId="272"/>
        </pc:sldMkLst>
      </pc:sldChg>
      <pc:sldChg chg="modSp ord modTransition">
        <pc:chgData name="François Espiasse" userId="c0683628fcfb6d84" providerId="LiveId" clId="{DD509A43-B970-4054-B7AC-6D7EC92A76F8}" dt="2019-04-18T08:04:23.936" v="2495" actId="313"/>
        <pc:sldMkLst>
          <pc:docMk/>
          <pc:sldMk cId="2460408245" sldId="273"/>
        </pc:sldMkLst>
        <pc:spChg chg="mod">
          <ac:chgData name="François Espiasse" userId="c0683628fcfb6d84" providerId="LiveId" clId="{DD509A43-B970-4054-B7AC-6D7EC92A76F8}" dt="2019-04-17T14:51:39.816" v="1136"/>
          <ac:spMkLst>
            <pc:docMk/>
            <pc:sldMk cId="2460408245" sldId="273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08:04:23.936" v="2495" actId="313"/>
          <ac:spMkLst>
            <pc:docMk/>
            <pc:sldMk cId="2460408245" sldId="273"/>
            <ac:spMk id="3" creationId="{2ED55F86-98B7-4496-BCEF-A8A40D70AD12}"/>
          </ac:spMkLst>
        </pc:spChg>
      </pc:sldChg>
      <pc:sldChg chg="addSp delSp modSp mod modTransition setBg delDesignElem">
        <pc:chgData name="François Espiasse" userId="c0683628fcfb6d84" providerId="LiveId" clId="{DD509A43-B970-4054-B7AC-6D7EC92A76F8}" dt="2019-04-18T20:13:53.250" v="4057" actId="6549"/>
        <pc:sldMkLst>
          <pc:docMk/>
          <pc:sldMk cId="3792283636" sldId="274"/>
        </pc:sldMkLst>
        <pc:spChg chg="mod">
          <ac:chgData name="François Espiasse" userId="c0683628fcfb6d84" providerId="LiveId" clId="{DD509A43-B970-4054-B7AC-6D7EC92A76F8}" dt="2019-04-17T14:57:57.114" v="1210" actId="121"/>
          <ac:spMkLst>
            <pc:docMk/>
            <pc:sldMk cId="3792283636" sldId="274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20:13:53.250" v="4057" actId="6549"/>
          <ac:spMkLst>
            <pc:docMk/>
            <pc:sldMk cId="3792283636" sldId="274"/>
            <ac:spMk id="3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3792283636" sldId="274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3792283636" sldId="274"/>
            <ac:spMk id="39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3792283636" sldId="274"/>
            <ac:grpSpMk id="10" creationId="{4ADB9295-9645-4BF2-ADFD-75800B7FAD06}"/>
          </ac:grpSpMkLst>
        </pc:grpChg>
      </pc:sldChg>
      <pc:sldChg chg="addSp delSp modSp mod modTransition setBg delDesignElem">
        <pc:chgData name="François Espiasse" userId="c0683628fcfb6d84" providerId="LiveId" clId="{DD509A43-B970-4054-B7AC-6D7EC92A76F8}" dt="2019-04-18T20:21:59.161" v="4423" actId="27636"/>
        <pc:sldMkLst>
          <pc:docMk/>
          <pc:sldMk cId="4270923103" sldId="275"/>
        </pc:sldMkLst>
        <pc:spChg chg="mod">
          <ac:chgData name="François Espiasse" userId="c0683628fcfb6d84" providerId="LiveId" clId="{DD509A43-B970-4054-B7AC-6D7EC92A76F8}" dt="2019-04-17T14:56:52.604" v="1207" actId="26606"/>
          <ac:spMkLst>
            <pc:docMk/>
            <pc:sldMk cId="4270923103" sldId="275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20:21:59.161" v="4423" actId="27636"/>
          <ac:spMkLst>
            <pc:docMk/>
            <pc:sldMk cId="4270923103" sldId="275"/>
            <ac:spMk id="3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4270923103" sldId="275"/>
            <ac:spMk id="8" creationId="{E978A47D-4F17-40FE-AB70-7AF78A9575EB}"/>
          </ac:spMkLst>
        </pc:s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4270923103" sldId="275"/>
            <ac:grpSpMk id="10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4270923103" sldId="275"/>
            <ac:grpSpMk id="41" creationId="{F4E035BE-9FF4-43D3-BC25-CF582D7FF85E}"/>
          </ac:grpSpMkLst>
        </pc:grpChg>
        <pc:cxnChg chg="add del">
          <ac:chgData name="François Espiasse" userId="c0683628fcfb6d84" providerId="LiveId" clId="{DD509A43-B970-4054-B7AC-6D7EC92A76F8}" dt="2019-04-18T08:12:31.126" v="2606"/>
          <ac:cxnSpMkLst>
            <pc:docMk/>
            <pc:sldMk cId="4270923103" sldId="275"/>
            <ac:cxnSpMk id="39" creationId="{085ECEC0-FF5D-4348-92C7-1EA7C61E770C}"/>
          </ac:cxnSpMkLst>
        </pc:cxnChg>
      </pc:sldChg>
      <pc:sldChg chg="modSp ord modTransition">
        <pc:chgData name="François Espiasse" userId="c0683628fcfb6d84" providerId="LiveId" clId="{DD509A43-B970-4054-B7AC-6D7EC92A76F8}" dt="2019-04-18T20:33:58.421" v="4645"/>
        <pc:sldMkLst>
          <pc:docMk/>
          <pc:sldMk cId="1883906600" sldId="276"/>
        </pc:sldMkLst>
        <pc:spChg chg="mod">
          <ac:chgData name="François Espiasse" userId="c0683628fcfb6d84" providerId="LiveId" clId="{DD509A43-B970-4054-B7AC-6D7EC92A76F8}" dt="2019-04-18T20:33:07.707" v="4643" actId="403"/>
          <ac:spMkLst>
            <pc:docMk/>
            <pc:sldMk cId="1883906600" sldId="276"/>
            <ac:spMk id="2" creationId="{9217F341-07CB-4121-943F-8D8F8E22F211}"/>
          </ac:spMkLst>
        </pc:spChg>
      </pc:sldChg>
      <pc:sldChg chg="addSp delSp modSp modTransition">
        <pc:chgData name="François Espiasse" userId="c0683628fcfb6d84" providerId="LiveId" clId="{DD509A43-B970-4054-B7AC-6D7EC92A76F8}" dt="2019-04-18T20:04:03.998" v="3518" actId="5793"/>
        <pc:sldMkLst>
          <pc:docMk/>
          <pc:sldMk cId="943261021" sldId="277"/>
        </pc:sldMkLst>
        <pc:spChg chg="mod">
          <ac:chgData name="François Espiasse" userId="c0683628fcfb6d84" providerId="LiveId" clId="{DD509A43-B970-4054-B7AC-6D7EC92A76F8}" dt="2019-04-18T19:45:44.101" v="2907" actId="20577"/>
          <ac:spMkLst>
            <pc:docMk/>
            <pc:sldMk cId="943261021" sldId="277"/>
            <ac:spMk id="3" creationId="{2ED55F86-98B7-4496-BCEF-A8A40D70AD12}"/>
          </ac:spMkLst>
        </pc:spChg>
        <pc:spChg chg="add del mod">
          <ac:chgData name="François Espiasse" userId="c0683628fcfb6d84" providerId="LiveId" clId="{DD509A43-B970-4054-B7AC-6D7EC92A76F8}" dt="2019-04-17T15:24:18.303" v="1497" actId="767"/>
          <ac:spMkLst>
            <pc:docMk/>
            <pc:sldMk cId="943261021" sldId="277"/>
            <ac:spMk id="4" creationId="{4152CD19-A683-494C-AEAE-8F0AD490687F}"/>
          </ac:spMkLst>
        </pc:spChg>
        <pc:spChg chg="mod">
          <ac:chgData name="François Espiasse" userId="c0683628fcfb6d84" providerId="LiveId" clId="{DD509A43-B970-4054-B7AC-6D7EC92A76F8}" dt="2019-04-18T20:04:03.998" v="3518" actId="5793"/>
          <ac:spMkLst>
            <pc:docMk/>
            <pc:sldMk cId="943261021" sldId="277"/>
            <ac:spMk id="8" creationId="{E9EC9BDF-25A5-45FB-B403-DB8553791833}"/>
          </ac:spMkLst>
        </pc:spChg>
      </pc:sldChg>
      <pc:sldChg chg="addSp delSp modSp mod ord modTransition setBg delDesignElem">
        <pc:chgData name="François Espiasse" userId="c0683628fcfb6d84" providerId="LiveId" clId="{DD509A43-B970-4054-B7AC-6D7EC92A76F8}" dt="2019-04-17T15:05:27.283" v="1284"/>
        <pc:sldMkLst>
          <pc:docMk/>
          <pc:sldMk cId="983582950" sldId="279"/>
        </pc:sldMkLst>
        <pc:spChg chg="mod">
          <ac:chgData name="François Espiasse" userId="c0683628fcfb6d84" providerId="LiveId" clId="{DD509A43-B970-4054-B7AC-6D7EC92A76F8}" dt="2019-04-17T14:43:20.274" v="1062" actId="20577"/>
          <ac:spMkLst>
            <pc:docMk/>
            <pc:sldMk cId="983582950" sldId="279"/>
            <ac:spMk id="2" creationId="{00000000-0000-0000-0000-000000000000}"/>
          </ac:spMkLst>
        </pc:spChg>
        <pc:spChg chg="del mod">
          <ac:chgData name="François Espiasse" userId="c0683628fcfb6d84" providerId="LiveId" clId="{DD509A43-B970-4054-B7AC-6D7EC92A76F8}" dt="2019-04-16T22:03:23.592" v="327" actId="26606"/>
          <ac:spMkLst>
            <pc:docMk/>
            <pc:sldMk cId="983582950" sldId="279"/>
            <ac:spMk id="3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6T22:46:40.638" v="819" actId="26606"/>
          <ac:spMkLst>
            <pc:docMk/>
            <pc:sldMk cId="983582950" sldId="279"/>
            <ac:spMk id="6" creationId="{28C661D5-F325-402A-B34A-BA01CA61A89A}"/>
          </ac:spMkLst>
        </pc:spChg>
        <pc:spChg chg="add del">
          <ac:chgData name="François Espiasse" userId="c0683628fcfb6d84" providerId="LiveId" clId="{DD509A43-B970-4054-B7AC-6D7EC92A76F8}" dt="2019-04-16T22:47:55.045" v="822" actId="26606"/>
          <ac:spMkLst>
            <pc:docMk/>
            <pc:sldMk cId="983582950" sldId="279"/>
            <ac:spMk id="9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983582950" sldId="279"/>
            <ac:spMk id="10" creationId="{35E27155-981B-41FD-8670-5A3DAB78E144}"/>
          </ac:spMkLst>
        </pc:spChg>
        <pc:graphicFrameChg chg="add del mod">
          <ac:chgData name="François Espiasse" userId="c0683628fcfb6d84" providerId="LiveId" clId="{DD509A43-B970-4054-B7AC-6D7EC92A76F8}" dt="2019-04-16T22:43:26.100" v="711" actId="478"/>
          <ac:graphicFrameMkLst>
            <pc:docMk/>
            <pc:sldMk cId="983582950" sldId="279"/>
            <ac:graphicFrameMk id="5" creationId="{48A4FA99-ACF2-47CC-AD1C-8AD1E2CFDC00}"/>
          </ac:graphicFrameMkLst>
        </pc:graphicFrameChg>
        <pc:graphicFrameChg chg="add del">
          <ac:chgData name="François Espiasse" userId="c0683628fcfb6d84" providerId="LiveId" clId="{DD509A43-B970-4054-B7AC-6D7EC92A76F8}" dt="2019-04-16T22:44:12.847" v="769" actId="26606"/>
          <ac:graphicFrameMkLst>
            <pc:docMk/>
            <pc:sldMk cId="983582950" sldId="279"/>
            <ac:graphicFrameMk id="8" creationId="{7272BEB0-1521-44FC-BCFC-86B6C565A308}"/>
          </ac:graphicFrameMkLst>
        </pc:graphicFrameChg>
        <pc:graphicFrameChg chg="add del">
          <ac:chgData name="François Espiasse" userId="c0683628fcfb6d84" providerId="LiveId" clId="{DD509A43-B970-4054-B7AC-6D7EC92A76F8}" dt="2019-04-16T22:44:13.794" v="771" actId="26606"/>
          <ac:graphicFrameMkLst>
            <pc:docMk/>
            <pc:sldMk cId="983582950" sldId="279"/>
            <ac:graphicFrameMk id="11" creationId="{96DB6547-DB25-4107-B6A2-B208EF6A0C95}"/>
          </ac:graphicFrameMkLst>
        </pc:graphicFrameChg>
        <pc:graphicFrameChg chg="add mod modGraphic">
          <ac:chgData name="François Espiasse" userId="c0683628fcfb6d84" providerId="LiveId" clId="{DD509A43-B970-4054-B7AC-6D7EC92A76F8}" dt="2019-04-16T22:47:55.045" v="822" actId="26606"/>
          <ac:graphicFrameMkLst>
            <pc:docMk/>
            <pc:sldMk cId="983582950" sldId="279"/>
            <ac:graphicFrameMk id="12" creationId="{2373805C-7BB2-4DD3-8ACD-C3241EE1D9B8}"/>
          </ac:graphicFrameMkLst>
        </pc:graphicFrameChg>
        <pc:graphicFrameChg chg="add del">
          <ac:chgData name="François Espiasse" userId="c0683628fcfb6d84" providerId="LiveId" clId="{DD509A43-B970-4054-B7AC-6D7EC92A76F8}" dt="2019-04-16T22:44:14.599" v="773" actId="26606"/>
          <ac:graphicFrameMkLst>
            <pc:docMk/>
            <pc:sldMk cId="983582950" sldId="279"/>
            <ac:graphicFrameMk id="13" creationId="{7272BEB0-1521-44FC-BCFC-86B6C565A308}"/>
          </ac:graphicFrameMkLst>
        </pc:graphicFrameChg>
        <pc:graphicFrameChg chg="add del mod">
          <ac:chgData name="François Espiasse" userId="c0683628fcfb6d84" providerId="LiveId" clId="{DD509A43-B970-4054-B7AC-6D7EC92A76F8}" dt="2019-04-16T22:45:17.386" v="788" actId="26606"/>
          <ac:graphicFrameMkLst>
            <pc:docMk/>
            <pc:sldMk cId="983582950" sldId="279"/>
            <ac:graphicFrameMk id="15" creationId="{96DB6547-DB25-4107-B6A2-B208EF6A0C95}"/>
          </ac:graphicFrameMkLst>
        </pc:graphicFrameChg>
      </pc:sldChg>
      <pc:sldChg chg="delSp modTransition delDesignElem">
        <pc:chgData name="François Espiasse" userId="c0683628fcfb6d84" providerId="LiveId" clId="{DD509A43-B970-4054-B7AC-6D7EC92A76F8}" dt="2019-04-17T15:05:57.619" v="1288"/>
        <pc:sldMkLst>
          <pc:docMk/>
          <pc:sldMk cId="3166182098" sldId="281"/>
        </pc:sldMkLst>
        <pc:spChg chg="del">
          <ac:chgData name="François Espiasse" userId="c0683628fcfb6d84" providerId="LiveId" clId="{DD509A43-B970-4054-B7AC-6D7EC92A76F8}" dt="2019-04-16T22:12:22.286" v="432"/>
          <ac:spMkLst>
            <pc:docMk/>
            <pc:sldMk cId="3166182098" sldId="281"/>
            <ac:spMk id="10" creationId="{35E27155-981B-41FD-8670-5A3DAB78E144}"/>
          </ac:spMkLst>
        </pc:spChg>
      </pc:sldChg>
      <pc:sldChg chg="addSp delSp modSp mod modTransition setBg delDesignElem">
        <pc:chgData name="François Espiasse" userId="c0683628fcfb6d84" providerId="LiveId" clId="{DD509A43-B970-4054-B7AC-6D7EC92A76F8}" dt="2019-04-18T08:15:09.918" v="2630"/>
        <pc:sldMkLst>
          <pc:docMk/>
          <pc:sldMk cId="3656903316" sldId="283"/>
        </pc:sldMkLst>
        <pc:spChg chg="mod">
          <ac:chgData name="François Espiasse" userId="c0683628fcfb6d84" providerId="LiveId" clId="{DD509A43-B970-4054-B7AC-6D7EC92A76F8}" dt="2019-04-16T22:40:34.881" v="699" actId="122"/>
          <ac:spMkLst>
            <pc:docMk/>
            <pc:sldMk cId="3656903316" sldId="283"/>
            <ac:spMk id="2" creationId="{00000000-0000-0000-0000-000000000000}"/>
          </ac:spMkLst>
        </pc:spChg>
        <pc:spChg chg="del">
          <ac:chgData name="François Espiasse" userId="c0683628fcfb6d84" providerId="LiveId" clId="{DD509A43-B970-4054-B7AC-6D7EC92A76F8}" dt="2019-04-16T22:05:50.943" v="330" actId="26606"/>
          <ac:spMkLst>
            <pc:docMk/>
            <pc:sldMk cId="3656903316" sldId="283"/>
            <ac:spMk id="3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3656903316" sldId="283"/>
            <ac:spMk id="10" creationId="{1B01FD75-57B4-4FE5-897D-D1E45CCFFC23}"/>
          </ac:spMkLst>
        </pc:spChg>
        <pc:graphicFrameChg chg="add mod">
          <ac:chgData name="François Espiasse" userId="c0683628fcfb6d84" providerId="LiveId" clId="{DD509A43-B970-4054-B7AC-6D7EC92A76F8}" dt="2019-04-18T08:15:09.918" v="2630"/>
          <ac:graphicFrameMkLst>
            <pc:docMk/>
            <pc:sldMk cId="3656903316" sldId="283"/>
            <ac:graphicFrameMk id="5" creationId="{5BA8CF53-F7DB-4AF2-9FF7-3C248BC57BA4}"/>
          </ac:graphicFrameMkLst>
        </pc:graphicFrameChg>
      </pc:sldChg>
      <pc:sldChg chg="addSp delSp modSp mod modTransition setBg delDesignElem">
        <pc:chgData name="François Espiasse" userId="c0683628fcfb6d84" providerId="LiveId" clId="{DD509A43-B970-4054-B7AC-6D7EC92A76F8}" dt="2019-04-18T08:14:21.515" v="2627"/>
        <pc:sldMkLst>
          <pc:docMk/>
          <pc:sldMk cId="3597866122" sldId="285"/>
        </pc:sldMkLst>
        <pc:spChg chg="add del mod">
          <ac:chgData name="François Espiasse" userId="c0683628fcfb6d84" providerId="LiveId" clId="{DD509A43-B970-4054-B7AC-6D7EC92A76F8}" dt="2019-04-17T15:00:45.711" v="1247" actId="1076"/>
          <ac:spMkLst>
            <pc:docMk/>
            <pc:sldMk cId="3597866122" sldId="285"/>
            <ac:spMk id="2" creationId="{00000000-0000-0000-0000-000000000000}"/>
          </ac:spMkLst>
        </pc:spChg>
        <pc:spChg chg="add del mod ord">
          <ac:chgData name="François Espiasse" userId="c0683628fcfb6d84" providerId="LiveId" clId="{DD509A43-B970-4054-B7AC-6D7EC92A76F8}" dt="2019-04-18T08:14:21.515" v="2627"/>
          <ac:spMkLst>
            <pc:docMk/>
            <pc:sldMk cId="3597866122" sldId="285"/>
            <ac:spMk id="3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7T15:00:10.851" v="1241"/>
          <ac:spMkLst>
            <pc:docMk/>
            <pc:sldMk cId="3597866122" sldId="285"/>
            <ac:spMk id="4" creationId="{4118F404-60E9-4997-8984-99C2418100A7}"/>
          </ac:spMkLst>
        </pc:spChg>
        <pc:spChg chg="add del mod">
          <ac:chgData name="François Espiasse" userId="c0683628fcfb6d84" providerId="LiveId" clId="{DD509A43-B970-4054-B7AC-6D7EC92A76F8}" dt="2019-04-17T15:00:10.851" v="1241"/>
          <ac:spMkLst>
            <pc:docMk/>
            <pc:sldMk cId="3597866122" sldId="285"/>
            <ac:spMk id="5" creationId="{0DA2B65C-EC3F-4FEC-A07D-A650AE9F33DD}"/>
          </ac:spMkLst>
        </pc:spChg>
        <pc:spChg chg="add del">
          <ac:chgData name="François Espiasse" userId="c0683628fcfb6d84" providerId="LiveId" clId="{DD509A43-B970-4054-B7AC-6D7EC92A76F8}" dt="2019-04-16T21:54:54.289" v="186"/>
          <ac:spMkLst>
            <pc:docMk/>
            <pc:sldMk cId="3597866122" sldId="285"/>
            <ac:spMk id="6" creationId="{5E1D5F0A-E313-4E6D-9656-646F08CAAE71}"/>
          </ac:spMkLst>
        </pc:spChg>
        <pc:spChg chg="add del mod">
          <ac:chgData name="François Espiasse" userId="c0683628fcfb6d84" providerId="LiveId" clId="{DD509A43-B970-4054-B7AC-6D7EC92A76F8}" dt="2019-04-16T22:13:57.132" v="439"/>
          <ac:spMkLst>
            <pc:docMk/>
            <pc:sldMk cId="3597866122" sldId="285"/>
            <ac:spMk id="8" creationId="{37CC1EBD-631F-4B80-B353-72E360D10D70}"/>
          </ac:spMkLst>
        </pc:spChg>
        <pc:spChg chg="add del mod">
          <ac:chgData name="François Espiasse" userId="c0683628fcfb6d84" providerId="LiveId" clId="{DD509A43-B970-4054-B7AC-6D7EC92A76F8}" dt="2019-04-16T22:13:57.132" v="439"/>
          <ac:spMkLst>
            <pc:docMk/>
            <pc:sldMk cId="3597866122" sldId="285"/>
            <ac:spMk id="9" creationId="{112FF945-8D81-4622-987E-9BA0D8D2BDBE}"/>
          </ac:spMkLst>
        </pc:spChg>
        <pc:spChg chg="add del mod">
          <ac:chgData name="François Espiasse" userId="c0683628fcfb6d84" providerId="LiveId" clId="{DD509A43-B970-4054-B7AC-6D7EC92A76F8}" dt="2019-04-16T22:20:18.234" v="486" actId="11529"/>
          <ac:spMkLst>
            <pc:docMk/>
            <pc:sldMk cId="3597866122" sldId="285"/>
            <ac:spMk id="10" creationId="{44BE69F8-58E7-45E6-8C2E-FA0E05A3357F}"/>
          </ac:spMkLst>
        </pc:spChg>
        <pc:spChg chg="add del mod ord">
          <ac:chgData name="François Espiasse" userId="c0683628fcfb6d84" providerId="LiveId" clId="{DD509A43-B970-4054-B7AC-6D7EC92A76F8}" dt="2019-04-17T15:00:10.851" v="1241"/>
          <ac:spMkLst>
            <pc:docMk/>
            <pc:sldMk cId="3597866122" sldId="285"/>
            <ac:spMk id="11" creationId="{A1A5F3B8-4BE8-4D3B-9A9F-B3BB204CB27D}"/>
          </ac:spMkLst>
        </pc:spChg>
        <pc:spChg chg="add mod">
          <ac:chgData name="François Espiasse" userId="c0683628fcfb6d84" providerId="LiveId" clId="{DD509A43-B970-4054-B7AC-6D7EC92A76F8}" dt="2019-04-17T15:00:34.687" v="1245" actId="1076"/>
          <ac:spMkLst>
            <pc:docMk/>
            <pc:sldMk cId="3597866122" sldId="285"/>
            <ac:spMk id="12" creationId="{5E44EFF7-7605-4074-9A48-6DD4AAD1035E}"/>
          </ac:spMkLst>
        </pc:spChg>
        <pc:spChg chg="add mod">
          <ac:chgData name="François Espiasse" userId="c0683628fcfb6d84" providerId="LiveId" clId="{DD509A43-B970-4054-B7AC-6D7EC92A76F8}" dt="2019-04-17T15:00:34.687" v="1245" actId="1076"/>
          <ac:spMkLst>
            <pc:docMk/>
            <pc:sldMk cId="3597866122" sldId="285"/>
            <ac:spMk id="17" creationId="{CC43F560-D939-44E9-B227-DED93A3078B0}"/>
          </ac:spMkLst>
        </pc:spChg>
        <pc:spChg chg="add mod">
          <ac:chgData name="François Espiasse" userId="c0683628fcfb6d84" providerId="LiveId" clId="{DD509A43-B970-4054-B7AC-6D7EC92A76F8}" dt="2019-04-17T15:00:34.687" v="1245" actId="1076"/>
          <ac:spMkLst>
            <pc:docMk/>
            <pc:sldMk cId="3597866122" sldId="285"/>
            <ac:spMk id="18" creationId="{DDEB0D34-2F63-4823-BF56-7EA42D52D011}"/>
          </ac:spMkLst>
        </pc:spChg>
        <pc:spChg chg="add del">
          <ac:chgData name="François Espiasse" userId="c0683628fcfb6d84" providerId="LiveId" clId="{DD509A43-B970-4054-B7AC-6D7EC92A76F8}" dt="2019-04-16T21:56:34.847" v="193" actId="26606"/>
          <ac:spMkLst>
            <pc:docMk/>
            <pc:sldMk cId="3597866122" sldId="285"/>
            <ac:spMk id="71" creationId="{C4113752-DDE5-42DA-821D-C5CDEB122817}"/>
          </ac:spMkLst>
        </pc:spChg>
        <pc:spChg chg="add del">
          <ac:chgData name="François Espiasse" userId="c0683628fcfb6d84" providerId="LiveId" clId="{DD509A43-B970-4054-B7AC-6D7EC92A76F8}" dt="2019-04-16T22:13:21.533" v="434" actId="26606"/>
          <ac:spMkLst>
            <pc:docMk/>
            <pc:sldMk cId="3597866122" sldId="285"/>
            <ac:spMk id="81" creationId="{5404C2E9-A8E4-49F9-8ACD-45F38F77C174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2" creationId="{9F39DD0E-2075-44D3-9738-994F7213FDBB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4" creationId="{EDC98CE5-443C-4D55-A198-23A1A424B582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6" creationId="{C3301589-0EA4-4C1B-9686-D9E9928AAD0F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39" creationId="{0B7C15D4-0972-4DC3-9AD6-FE4015FFF672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41" creationId="{66596F3A-3E9D-4674-BB61-4131E63F0F48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43" creationId="{90C810B5-AB25-4CD0-93C5-13A0BCCCC80E}"/>
          </ac:spMkLst>
        </pc:spChg>
        <pc:spChg chg="add del">
          <ac:chgData name="François Espiasse" userId="c0683628fcfb6d84" providerId="LiveId" clId="{DD509A43-B970-4054-B7AC-6D7EC92A76F8}" dt="2019-04-16T21:56:54.024" v="197" actId="26606"/>
          <ac:spMkLst>
            <pc:docMk/>
            <pc:sldMk cId="3597866122" sldId="285"/>
            <ac:spMk id="145" creationId="{A871467B-6E04-402D-A065-2E3349FCC235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3597866122" sldId="285"/>
            <ac:spMk id="4110" creationId="{F5382907-87E1-4261-AF8B-F55C7F8D6E38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4114" creationId="{071BB7B4-87A2-44EC-BA48-00336807518E}"/>
          </ac:spMkLst>
        </pc:s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3597866122" sldId="285"/>
            <ac:grpSpMk id="83" creationId="{D8CFE9B4-1CEA-42F0-AF67-4A7E44E2005C}"/>
          </ac:grpSpMkLst>
        </pc:grp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7" creationId="{913CA54C-B5B6-4A27-8233-8E141AEDD234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3" creationId="{90DD864D-04E5-416C-994B-905D075775FA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4" creationId="{F432AF3F-85C0-469F-872F-890CD88C2296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5" creationId="{24AE1315-35A6-4476-BA7A-AFB59698D336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6" creationId="{3331291E-8FC4-461D-BA27-66F91C6E9CBD}"/>
          </ac:picMkLst>
        </pc:pic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4098" creationId="{A9ABDA90-CD17-4297-9292-394ACA82DEB9}"/>
          </ac:picMkLst>
        </pc:pic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4106" creationId="{F0E5FA59-9716-4ADF-9139-6B603C0F56E1}"/>
          </ac:picMkLst>
        </pc:pic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4108" creationId="{DC683985-972B-4B71-A87C-F8A37640D981}"/>
          </ac:picMkLst>
        </pc:picChg>
        <pc:picChg chg="add del">
          <ac:chgData name="François Espiasse" userId="c0683628fcfb6d84" providerId="LiveId" clId="{DD509A43-B970-4054-B7AC-6D7EC92A76F8}" dt="2019-04-16T22:18:54.415" v="481"/>
          <ac:picMkLst>
            <pc:docMk/>
            <pc:sldMk cId="3597866122" sldId="285"/>
            <ac:picMk id="4111" creationId="{48C316E1-D12D-499B-8EE5-4D812677D696}"/>
          </ac:picMkLst>
        </pc:picChg>
      </pc:sldChg>
      <pc:sldChg chg="addSp delSp modSp mod modTransition setBg setClrOvrMap delDesignElem">
        <pc:chgData name="François Espiasse" userId="c0683628fcfb6d84" providerId="LiveId" clId="{DD509A43-B970-4054-B7AC-6D7EC92A76F8}" dt="2019-04-18T08:10:45.343" v="2598" actId="255"/>
        <pc:sldMkLst>
          <pc:docMk/>
          <pc:sldMk cId="1292611340" sldId="287"/>
        </pc:sldMkLst>
        <pc:spChg chg="mod">
          <ac:chgData name="François Espiasse" userId="c0683628fcfb6d84" providerId="LiveId" clId="{DD509A43-B970-4054-B7AC-6D7EC92A76F8}" dt="2019-04-18T08:10:29.477" v="2595" actId="113"/>
          <ac:spMkLst>
            <pc:docMk/>
            <pc:sldMk cId="1292611340" sldId="287"/>
            <ac:spMk id="2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6T22:14:36.668" v="447" actId="26606"/>
          <ac:spMkLst>
            <pc:docMk/>
            <pc:sldMk cId="1292611340" sldId="287"/>
            <ac:spMk id="3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6T22:14:26.282" v="442" actId="26606"/>
          <ac:spMkLst>
            <pc:docMk/>
            <pc:sldMk cId="1292611340" sldId="287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4:26.282" v="442" actId="26606"/>
          <ac:spMkLst>
            <pc:docMk/>
            <pc:sldMk cId="1292611340" sldId="287"/>
            <ac:spMk id="39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4:31.379" v="444" actId="26606"/>
          <ac:spMkLst>
            <pc:docMk/>
            <pc:sldMk cId="1292611340" sldId="287"/>
            <ac:spMk id="41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4:36.637" v="446" actId="26606"/>
          <ac:spMkLst>
            <pc:docMk/>
            <pc:sldMk cId="1292611340" sldId="287"/>
            <ac:spMk id="43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292611340" sldId="287"/>
            <ac:spMk id="46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292611340" sldId="287"/>
            <ac:spMk id="48" creationId="{7D1C411D-0818-4640-8657-2AF78250C802}"/>
          </ac:spMkLst>
        </pc:spChg>
        <pc:spChg chg="add del mod">
          <ac:chgData name="François Espiasse" userId="c0683628fcfb6d84" providerId="LiveId" clId="{DD509A43-B970-4054-B7AC-6D7EC92A76F8}" dt="2019-04-18T08:08:10.587" v="2552" actId="26606"/>
          <ac:spMkLst>
            <pc:docMk/>
            <pc:sldMk cId="1292611340" sldId="287"/>
            <ac:spMk id="49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8T08:08:10.587" v="2552" actId="26606"/>
          <ac:spMkLst>
            <pc:docMk/>
            <pc:sldMk cId="1292611340" sldId="287"/>
            <ac:spMk id="54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08:10.587" v="2552" actId="26606"/>
          <ac:spMkLst>
            <pc:docMk/>
            <pc:sldMk cId="1292611340" sldId="287"/>
            <ac:spMk id="85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8:07:47.868" v="2543" actId="26606"/>
          <ac:spMkLst>
            <pc:docMk/>
            <pc:sldMk cId="1292611340" sldId="287"/>
            <ac:spMk id="92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7:47.868" v="2543" actId="26606"/>
          <ac:spMkLst>
            <pc:docMk/>
            <pc:sldMk cId="1292611340" sldId="287"/>
            <ac:spMk id="125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7:50.626" v="2545" actId="26606"/>
          <ac:spMkLst>
            <pc:docMk/>
            <pc:sldMk cId="1292611340" sldId="287"/>
            <ac:spMk id="158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7:50.626" v="2545" actId="26606"/>
          <ac:spMkLst>
            <pc:docMk/>
            <pc:sldMk cId="1292611340" sldId="287"/>
            <ac:spMk id="161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8:06.069" v="2549" actId="26606"/>
          <ac:spMkLst>
            <pc:docMk/>
            <pc:sldMk cId="1292611340" sldId="287"/>
            <ac:spMk id="168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8:06.069" v="2549" actId="26606"/>
          <ac:spMkLst>
            <pc:docMk/>
            <pc:sldMk cId="1292611340" sldId="287"/>
            <ac:spMk id="171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8:10.503" v="2551" actId="26606"/>
          <ac:spMkLst>
            <pc:docMk/>
            <pc:sldMk cId="1292611340" sldId="287"/>
            <ac:spMk id="176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8:10.503" v="2551" actId="26606"/>
          <ac:spMkLst>
            <pc:docMk/>
            <pc:sldMk cId="1292611340" sldId="287"/>
            <ac:spMk id="179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9:06.591" v="2573" actId="26606"/>
          <ac:spMkLst>
            <pc:docMk/>
            <pc:sldMk cId="1292611340" sldId="287"/>
            <ac:spMk id="184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9:06.591" v="2573" actId="26606"/>
          <ac:spMkLst>
            <pc:docMk/>
            <pc:sldMk cId="1292611340" sldId="287"/>
            <ac:spMk id="187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9:02.289" v="2568" actId="26606"/>
          <ac:spMkLst>
            <pc:docMk/>
            <pc:sldMk cId="1292611340" sldId="287"/>
            <ac:spMk id="192" creationId="{DD276684-B387-4740-B467-9F85F45A3C86}"/>
          </ac:spMkLst>
        </pc:spChg>
        <pc:spChg chg="add del">
          <ac:chgData name="François Espiasse" userId="c0683628fcfb6d84" providerId="LiveId" clId="{DD509A43-B970-4054-B7AC-6D7EC92A76F8}" dt="2019-04-18T08:09:04.118" v="2570" actId="26606"/>
          <ac:spMkLst>
            <pc:docMk/>
            <pc:sldMk cId="1292611340" sldId="287"/>
            <ac:spMk id="194" creationId="{01E1061D-CC6F-495F-9D7B-6D4E897C6E5C}"/>
          </ac:spMkLst>
        </pc:spChg>
        <pc:spChg chg="add del">
          <ac:chgData name="François Espiasse" userId="c0683628fcfb6d84" providerId="LiveId" clId="{DD509A43-B970-4054-B7AC-6D7EC92A76F8}" dt="2019-04-18T08:08:48.130" v="2560" actId="26606"/>
          <ac:spMkLst>
            <pc:docMk/>
            <pc:sldMk cId="1292611340" sldId="287"/>
            <ac:spMk id="195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8:48.130" v="2560" actId="26606"/>
          <ac:spMkLst>
            <pc:docMk/>
            <pc:sldMk cId="1292611340" sldId="287"/>
            <ac:spMk id="228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9:04.118" v="2570" actId="26606"/>
          <ac:spMkLst>
            <pc:docMk/>
            <pc:sldMk cId="1292611340" sldId="287"/>
            <ac:spMk id="240" creationId="{CD05A4A5-93FA-4AD3-8DAD-DC6476F46C28}"/>
          </ac:spMkLst>
        </pc:spChg>
        <pc:grpChg chg="add del">
          <ac:chgData name="François Espiasse" userId="c0683628fcfb6d84" providerId="LiveId" clId="{DD509A43-B970-4054-B7AC-6D7EC92A76F8}" dt="2019-04-16T22:14:26.282" v="442" actId="26606"/>
          <ac:grpSpMkLst>
            <pc:docMk/>
            <pc:sldMk cId="1292611340" sldId="287"/>
            <ac:grpSpMk id="10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1292611340" sldId="287"/>
            <ac:grpSpMk id="47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8:08:10.587" v="2552" actId="26606"/>
          <ac:grpSpMkLst>
            <pc:docMk/>
            <pc:sldMk cId="1292611340" sldId="287"/>
            <ac:grpSpMk id="56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8:07:47.868" v="2543" actId="26606"/>
          <ac:grpSpMkLst>
            <pc:docMk/>
            <pc:sldMk cId="1292611340" sldId="287"/>
            <ac:grpSpMk id="94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7:47.868" v="2543" actId="26606"/>
          <ac:grpSpMkLst>
            <pc:docMk/>
            <pc:sldMk cId="1292611340" sldId="287"/>
            <ac:grpSpMk id="127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7:50.626" v="2545" actId="26606"/>
          <ac:grpSpMkLst>
            <pc:docMk/>
            <pc:sldMk cId="1292611340" sldId="287"/>
            <ac:grpSpMk id="159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7:50.626" v="2545" actId="26606"/>
          <ac:grpSpMkLst>
            <pc:docMk/>
            <pc:sldMk cId="1292611340" sldId="287"/>
            <ac:grpSpMk id="162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8:06.069" v="2549" actId="26606"/>
          <ac:grpSpMkLst>
            <pc:docMk/>
            <pc:sldMk cId="1292611340" sldId="287"/>
            <ac:grpSpMk id="169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8:06.069" v="2549" actId="26606"/>
          <ac:grpSpMkLst>
            <pc:docMk/>
            <pc:sldMk cId="1292611340" sldId="287"/>
            <ac:grpSpMk id="172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8:10.503" v="2551" actId="26606"/>
          <ac:grpSpMkLst>
            <pc:docMk/>
            <pc:sldMk cId="1292611340" sldId="287"/>
            <ac:grpSpMk id="177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8:10.503" v="2551" actId="26606"/>
          <ac:grpSpMkLst>
            <pc:docMk/>
            <pc:sldMk cId="1292611340" sldId="287"/>
            <ac:grpSpMk id="180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9:06.591" v="2573" actId="26606"/>
          <ac:grpSpMkLst>
            <pc:docMk/>
            <pc:sldMk cId="1292611340" sldId="287"/>
            <ac:grpSpMk id="185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9:06.591" v="2573" actId="26606"/>
          <ac:grpSpMkLst>
            <pc:docMk/>
            <pc:sldMk cId="1292611340" sldId="287"/>
            <ac:grpSpMk id="188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8:48.130" v="2560" actId="26606"/>
          <ac:grpSpMkLst>
            <pc:docMk/>
            <pc:sldMk cId="1292611340" sldId="287"/>
            <ac:grpSpMk id="197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9:04.118" v="2570" actId="26606"/>
          <ac:grpSpMkLst>
            <pc:docMk/>
            <pc:sldMk cId="1292611340" sldId="287"/>
            <ac:grpSpMk id="199" creationId="{F3D379C9-8183-4DA2-AE45-12185D8ED9BE}"/>
          </ac:grpSpMkLst>
        </pc:grpChg>
        <pc:grpChg chg="add del">
          <ac:chgData name="François Espiasse" userId="c0683628fcfb6d84" providerId="LiveId" clId="{DD509A43-B970-4054-B7AC-6D7EC92A76F8}" dt="2019-04-18T08:08:48.130" v="2560" actId="26606"/>
          <ac:grpSpMkLst>
            <pc:docMk/>
            <pc:sldMk cId="1292611340" sldId="287"/>
            <ac:grpSpMk id="230" creationId="{96E8897B-113F-4BE0-A8B0-6467E5A2E03E}"/>
          </ac:grpSpMkLst>
        </pc:grpChg>
        <pc:graphicFrameChg chg="add del">
          <ac:chgData name="François Espiasse" userId="c0683628fcfb6d84" providerId="LiveId" clId="{DD509A43-B970-4054-B7AC-6D7EC92A76F8}" dt="2019-04-16T22:14:31.379" v="444" actId="26606"/>
          <ac:graphicFrameMkLst>
            <pc:docMk/>
            <pc:sldMk cId="1292611340" sldId="287"/>
            <ac:graphicFrameMk id="5" creationId="{5E59C08B-095D-4CC7-841B-D0B26B634BBD}"/>
          </ac:graphicFrameMkLst>
        </pc:graphicFrameChg>
        <pc:graphicFrameChg chg="add del">
          <ac:chgData name="François Espiasse" userId="c0683628fcfb6d84" providerId="LiveId" clId="{DD509A43-B970-4054-B7AC-6D7EC92A76F8}" dt="2019-04-16T22:14:36.637" v="446" actId="26606"/>
          <ac:graphicFrameMkLst>
            <pc:docMk/>
            <pc:sldMk cId="1292611340" sldId="287"/>
            <ac:graphicFrameMk id="44" creationId="{FFBB815F-C55E-43EC-A7EA-56A291C8BDF4}"/>
          </ac:graphicFrameMkLst>
        </pc:graphicFrameChg>
        <pc:graphicFrameChg chg="add del">
          <ac:chgData name="François Espiasse" userId="c0683628fcfb6d84" providerId="LiveId" clId="{DD509A43-B970-4054-B7AC-6D7EC92A76F8}" dt="2019-04-18T08:07:47.868" v="2543" actId="26606"/>
          <ac:graphicFrameMkLst>
            <pc:docMk/>
            <pc:sldMk cId="1292611340" sldId="287"/>
            <ac:graphicFrameMk id="87" creationId="{AAEDF9D6-550C-4875-AD1C-992B8CC33390}"/>
          </ac:graphicFrameMkLst>
        </pc:graphicFrameChg>
        <pc:graphicFrameChg chg="add del">
          <ac:chgData name="François Espiasse" userId="c0683628fcfb6d84" providerId="LiveId" clId="{DD509A43-B970-4054-B7AC-6D7EC92A76F8}" dt="2019-04-18T08:07:50.626" v="2545" actId="26606"/>
          <ac:graphicFrameMkLst>
            <pc:docMk/>
            <pc:sldMk cId="1292611340" sldId="287"/>
            <ac:graphicFrameMk id="164" creationId="{9C56C474-B6D0-485A-906A-F0B9737467C9}"/>
          </ac:graphicFrameMkLst>
        </pc:graphicFrameChg>
        <pc:graphicFrameChg chg="add del">
          <ac:chgData name="François Espiasse" userId="c0683628fcfb6d84" providerId="LiveId" clId="{DD509A43-B970-4054-B7AC-6D7EC92A76F8}" dt="2019-04-18T08:08:03.189" v="2547" actId="26606"/>
          <ac:graphicFrameMkLst>
            <pc:docMk/>
            <pc:sldMk cId="1292611340" sldId="287"/>
            <ac:graphicFrameMk id="166" creationId="{918D4AAB-BEDD-4439-8143-AE14625B548A}"/>
          </ac:graphicFrameMkLst>
        </pc:graphicFrameChg>
        <pc:graphicFrameChg chg="add del">
          <ac:chgData name="François Espiasse" userId="c0683628fcfb6d84" providerId="LiveId" clId="{DD509A43-B970-4054-B7AC-6D7EC92A76F8}" dt="2019-04-18T08:08:06.069" v="2549" actId="26606"/>
          <ac:graphicFrameMkLst>
            <pc:docMk/>
            <pc:sldMk cId="1292611340" sldId="287"/>
            <ac:graphicFrameMk id="174" creationId="{AAEDF9D6-550C-4875-AD1C-992B8CC33390}"/>
          </ac:graphicFrameMkLst>
        </pc:graphicFrameChg>
        <pc:graphicFrameChg chg="add del">
          <ac:chgData name="François Espiasse" userId="c0683628fcfb6d84" providerId="LiveId" clId="{DD509A43-B970-4054-B7AC-6D7EC92A76F8}" dt="2019-04-18T08:08:10.503" v="2551" actId="26606"/>
          <ac:graphicFrameMkLst>
            <pc:docMk/>
            <pc:sldMk cId="1292611340" sldId="287"/>
            <ac:graphicFrameMk id="182" creationId="{9C56C474-B6D0-485A-906A-F0B9737467C9}"/>
          </ac:graphicFrameMkLst>
        </pc:graphicFrameChg>
        <pc:graphicFrameChg chg="add mod modGraphic">
          <ac:chgData name="François Espiasse" userId="c0683628fcfb6d84" providerId="LiveId" clId="{DD509A43-B970-4054-B7AC-6D7EC92A76F8}" dt="2019-04-18T08:10:45.343" v="2598" actId="255"/>
          <ac:graphicFrameMkLst>
            <pc:docMk/>
            <pc:sldMk cId="1292611340" sldId="287"/>
            <ac:graphicFrameMk id="190" creationId="{AAEDF9D6-550C-4875-AD1C-992B8CC33390}"/>
          </ac:graphicFrameMkLst>
        </pc:graphicFrameChg>
        <pc:picChg chg="add del">
          <ac:chgData name="François Espiasse" userId="c0683628fcfb6d84" providerId="LiveId" clId="{DD509A43-B970-4054-B7AC-6D7EC92A76F8}" dt="2019-04-18T08:07:47.868" v="2543" actId="26606"/>
          <ac:picMkLst>
            <pc:docMk/>
            <pc:sldMk cId="1292611340" sldId="287"/>
            <ac:picMk id="123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7:47.868" v="2543" actId="26606"/>
          <ac:picMkLst>
            <pc:docMk/>
            <pc:sldMk cId="1292611340" sldId="287"/>
            <ac:picMk id="156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7:50.626" v="2545" actId="26606"/>
          <ac:picMkLst>
            <pc:docMk/>
            <pc:sldMk cId="1292611340" sldId="287"/>
            <ac:picMk id="160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7:50.626" v="2545" actId="26606"/>
          <ac:picMkLst>
            <pc:docMk/>
            <pc:sldMk cId="1292611340" sldId="287"/>
            <ac:picMk id="163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8:06.069" v="2549" actId="26606"/>
          <ac:picMkLst>
            <pc:docMk/>
            <pc:sldMk cId="1292611340" sldId="287"/>
            <ac:picMk id="170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8:06.069" v="2549" actId="26606"/>
          <ac:picMkLst>
            <pc:docMk/>
            <pc:sldMk cId="1292611340" sldId="287"/>
            <ac:picMk id="173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8:10.503" v="2551" actId="26606"/>
          <ac:picMkLst>
            <pc:docMk/>
            <pc:sldMk cId="1292611340" sldId="287"/>
            <ac:picMk id="178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8:10.503" v="2551" actId="26606"/>
          <ac:picMkLst>
            <pc:docMk/>
            <pc:sldMk cId="1292611340" sldId="287"/>
            <ac:picMk id="181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9:06.591" v="2573" actId="26606"/>
          <ac:picMkLst>
            <pc:docMk/>
            <pc:sldMk cId="1292611340" sldId="287"/>
            <ac:picMk id="186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9:06.591" v="2573" actId="26606"/>
          <ac:picMkLst>
            <pc:docMk/>
            <pc:sldMk cId="1292611340" sldId="287"/>
            <ac:picMk id="189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9:04.118" v="2570" actId="26606"/>
          <ac:picMkLst>
            <pc:docMk/>
            <pc:sldMk cId="1292611340" sldId="287"/>
            <ac:picMk id="196" creationId="{05326ABA-F626-421D-B384-949D90E8FDDD}"/>
          </ac:picMkLst>
        </pc:picChg>
        <pc:picChg chg="add del">
          <ac:chgData name="François Espiasse" userId="c0683628fcfb6d84" providerId="LiveId" clId="{DD509A43-B970-4054-B7AC-6D7EC92A76F8}" dt="2019-04-18T08:08:48.130" v="2560" actId="26606"/>
          <ac:picMkLst>
            <pc:docMk/>
            <pc:sldMk cId="1292611340" sldId="287"/>
            <ac:picMk id="226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9:04.118" v="2570" actId="26606"/>
          <ac:picMkLst>
            <pc:docMk/>
            <pc:sldMk cId="1292611340" sldId="287"/>
            <ac:picMk id="242" creationId="{F9E51962-2913-4526-AF80-C3CF79A9A048}"/>
          </ac:picMkLst>
        </pc:picChg>
        <pc:picChg chg="add del">
          <ac:chgData name="François Espiasse" userId="c0683628fcfb6d84" providerId="LiveId" clId="{DD509A43-B970-4054-B7AC-6D7EC92A76F8}" dt="2019-04-18T08:08:48.130" v="2560" actId="26606"/>
          <ac:picMkLst>
            <pc:docMk/>
            <pc:sldMk cId="1292611340" sldId="287"/>
            <ac:picMk id="259" creationId="{B9535DE4-FAFA-446C-A46C-F06D18D30564}"/>
          </ac:picMkLst>
        </pc:picChg>
      </pc:sldChg>
      <pc:sldChg chg="addSp modSp modTransition">
        <pc:chgData name="François Espiasse" userId="c0683628fcfb6d84" providerId="LiveId" clId="{DD509A43-B970-4054-B7AC-6D7EC92A76F8}" dt="2019-04-18T08:14:26.019" v="2629"/>
        <pc:sldMkLst>
          <pc:docMk/>
          <pc:sldMk cId="2194487378" sldId="289"/>
        </pc:sldMkLst>
        <pc:spChg chg="add mod">
          <ac:chgData name="François Espiasse" userId="c0683628fcfb6d84" providerId="LiveId" clId="{DD509A43-B970-4054-B7AC-6D7EC92A76F8}" dt="2019-04-17T14:35:25.194" v="1032" actId="20577"/>
          <ac:spMkLst>
            <pc:docMk/>
            <pc:sldMk cId="2194487378" sldId="289"/>
            <ac:spMk id="3" creationId="{195A7C33-2D09-42FB-9072-B514E0B513E6}"/>
          </ac:spMkLst>
        </pc:spChg>
        <pc:spChg chg="mod">
          <ac:chgData name="François Espiasse" userId="c0683628fcfb6d84" providerId="LiveId" clId="{DD509A43-B970-4054-B7AC-6D7EC92A76F8}" dt="2019-04-18T08:14:26.019" v="2629"/>
          <ac:spMkLst>
            <pc:docMk/>
            <pc:sldMk cId="2194487378" sldId="289"/>
            <ac:spMk id="5" creationId="{97AD35FF-474D-4C12-A13F-FE49A36BCBCD}"/>
          </ac:spMkLst>
        </pc:spChg>
      </pc:sldChg>
      <pc:sldChg chg="modTransition">
        <pc:chgData name="François Espiasse" userId="c0683628fcfb6d84" providerId="LiveId" clId="{DD509A43-B970-4054-B7AC-6D7EC92A76F8}" dt="2019-04-17T15:06:46.432" v="1299"/>
        <pc:sldMkLst>
          <pc:docMk/>
          <pc:sldMk cId="2160970389" sldId="290"/>
        </pc:sldMkLst>
      </pc:sldChg>
      <pc:sldChg chg="modSp modTransition">
        <pc:chgData name="François Espiasse" userId="c0683628fcfb6d84" providerId="LiveId" clId="{DD509A43-B970-4054-B7AC-6D7EC92A76F8}" dt="2019-04-18T20:26:54.686" v="4599" actId="20577"/>
        <pc:sldMkLst>
          <pc:docMk/>
          <pc:sldMk cId="590038255" sldId="291"/>
        </pc:sldMkLst>
        <pc:spChg chg="mod">
          <ac:chgData name="François Espiasse" userId="c0683628fcfb6d84" providerId="LiveId" clId="{DD509A43-B970-4054-B7AC-6D7EC92A76F8}" dt="2019-04-18T20:26:54.686" v="4599" actId="20577"/>
          <ac:spMkLst>
            <pc:docMk/>
            <pc:sldMk cId="590038255" sldId="291"/>
            <ac:spMk id="3" creationId="{493F11BA-F9F5-4522-9FDC-00096238AC4B}"/>
          </ac:spMkLst>
        </pc:spChg>
        <pc:picChg chg="mod">
          <ac:chgData name="François Espiasse" userId="c0683628fcfb6d84" providerId="LiveId" clId="{DD509A43-B970-4054-B7AC-6D7EC92A76F8}" dt="2019-04-17T14:41:58.208" v="1050" actId="1440"/>
          <ac:picMkLst>
            <pc:docMk/>
            <pc:sldMk cId="590038255" sldId="291"/>
            <ac:picMk id="1026" creationId="{2031B4D6-1400-490F-8BC0-6498DA780FC4}"/>
          </ac:picMkLst>
        </pc:picChg>
      </pc:sldChg>
      <pc:sldChg chg="add modTransition">
        <pc:chgData name="François Espiasse" userId="c0683628fcfb6d84" providerId="LiveId" clId="{DD509A43-B970-4054-B7AC-6D7EC92A76F8}" dt="2019-04-17T15:05:44.647" v="1286"/>
        <pc:sldMkLst>
          <pc:docMk/>
          <pc:sldMk cId="3843486506" sldId="292"/>
        </pc:sldMkLst>
      </pc:sldChg>
      <pc:sldChg chg="modSp add">
        <pc:chgData name="François Espiasse" userId="c0683628fcfb6d84" providerId="LiveId" clId="{DD509A43-B970-4054-B7AC-6D7EC92A76F8}" dt="2019-04-17T15:27:21.972" v="1531" actId="255"/>
        <pc:sldMkLst>
          <pc:docMk/>
          <pc:sldMk cId="1773115131" sldId="293"/>
        </pc:sldMkLst>
        <pc:spChg chg="mod">
          <ac:chgData name="François Espiasse" userId="c0683628fcfb6d84" providerId="LiveId" clId="{DD509A43-B970-4054-B7AC-6D7EC92A76F8}" dt="2019-04-17T15:27:21.972" v="1531" actId="255"/>
          <ac:spMkLst>
            <pc:docMk/>
            <pc:sldMk cId="1773115131" sldId="293"/>
            <ac:spMk id="3" creationId="{2ED55F86-98B7-4496-BCEF-A8A40D70AD12}"/>
          </ac:spMkLst>
        </pc:spChg>
        <pc:spChg chg="mod">
          <ac:chgData name="François Espiasse" userId="c0683628fcfb6d84" providerId="LiveId" clId="{DD509A43-B970-4054-B7AC-6D7EC92A76F8}" dt="2019-04-17T15:27:01.377" v="1527" actId="20577"/>
          <ac:spMkLst>
            <pc:docMk/>
            <pc:sldMk cId="1773115131" sldId="293"/>
            <ac:spMk id="8" creationId="{E9EC9BDF-25A5-45FB-B403-DB8553791833}"/>
          </ac:spMkLst>
        </pc:spChg>
      </pc:sldChg>
      <pc:sldChg chg="delSp modSp add delDesignElem">
        <pc:chgData name="François Espiasse" userId="c0683628fcfb6d84" providerId="LiveId" clId="{DD509A43-B970-4054-B7AC-6D7EC92A76F8}" dt="2019-04-18T20:31:39.811" v="4637" actId="1076"/>
        <pc:sldMkLst>
          <pc:docMk/>
          <pc:sldMk cId="3794330325" sldId="294"/>
        </pc:sldMkLst>
        <pc:spChg chg="mod">
          <ac:chgData name="François Espiasse" userId="c0683628fcfb6d84" providerId="LiveId" clId="{DD509A43-B970-4054-B7AC-6D7EC92A76F8}" dt="2019-04-18T07:33:35.008" v="1975"/>
          <ac:spMkLst>
            <pc:docMk/>
            <pc:sldMk cId="3794330325" sldId="294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8T20:31:39.811" v="4637" actId="1076"/>
          <ac:spMkLst>
            <pc:docMk/>
            <pc:sldMk cId="3794330325" sldId="294"/>
            <ac:spMk id="56" creationId="{493F11BA-F9F5-4522-9FDC-00096238AC4B}"/>
          </ac:spMkLst>
        </pc:spChg>
        <pc:spChg chg="del">
          <ac:chgData name="François Espiasse" userId="c0683628fcfb6d84" providerId="LiveId" clId="{DD509A43-B970-4054-B7AC-6D7EC92A76F8}" dt="2019-04-18T08:12:31.126" v="2606"/>
          <ac:spMkLst>
            <pc:docMk/>
            <pc:sldMk cId="3794330325" sldId="294"/>
            <ac:spMk id="62" creationId="{6BFC9644-673A-459F-B3C5-9310A4E50E3B}"/>
          </ac:spMkLst>
        </pc:spChg>
        <pc:spChg chg="del">
          <ac:chgData name="François Espiasse" userId="c0683628fcfb6d84" providerId="LiveId" clId="{DD509A43-B970-4054-B7AC-6D7EC92A76F8}" dt="2019-04-18T08:12:31.126" v="2606"/>
          <ac:spMkLst>
            <pc:docMk/>
            <pc:sldMk cId="3794330325" sldId="294"/>
            <ac:spMk id="93" creationId="{7D1C411D-0818-4640-8657-2AF78250C802}"/>
          </ac:spMkLst>
        </pc:spChg>
        <pc:grpChg chg="del">
          <ac:chgData name="François Espiasse" userId="c0683628fcfb6d84" providerId="LiveId" clId="{DD509A43-B970-4054-B7AC-6D7EC92A76F8}" dt="2019-04-18T08:12:31.126" v="2606"/>
          <ac:grpSpMkLst>
            <pc:docMk/>
            <pc:sldMk cId="3794330325" sldId="294"/>
            <ac:grpSpMk id="91" creationId="{4ADB9295-9645-4BF2-ADFD-75800B7FAD06}"/>
          </ac:grpSpMkLst>
        </pc:grpChg>
      </pc:sldChg>
      <pc:sldChg chg="addSp delSp modSp add del">
        <pc:chgData name="François Espiasse" userId="c0683628fcfb6d84" providerId="LiveId" clId="{DD509A43-B970-4054-B7AC-6D7EC92A76F8}" dt="2019-04-18T07:44:56.567" v="2005" actId="2696"/>
        <pc:sldMkLst>
          <pc:docMk/>
          <pc:sldMk cId="1011666680" sldId="295"/>
        </pc:sldMkLst>
        <pc:spChg chg="mod">
          <ac:chgData name="François Espiasse" userId="c0683628fcfb6d84" providerId="LiveId" clId="{DD509A43-B970-4054-B7AC-6D7EC92A76F8}" dt="2019-04-18T07:44:53.730" v="2004" actId="6549"/>
          <ac:spMkLst>
            <pc:docMk/>
            <pc:sldMk cId="1011666680" sldId="295"/>
            <ac:spMk id="2" creationId="{37E78542-7C8C-4FB1-854D-BF0ECC432EA5}"/>
          </ac:spMkLst>
        </pc:spChg>
        <pc:spChg chg="del">
          <ac:chgData name="François Espiasse" userId="c0683628fcfb6d84" providerId="LiveId" clId="{DD509A43-B970-4054-B7AC-6D7EC92A76F8}" dt="2019-04-18T07:41:47.116" v="1983" actId="478"/>
          <ac:spMkLst>
            <pc:docMk/>
            <pc:sldMk cId="1011666680" sldId="295"/>
            <ac:spMk id="4" creationId="{3042AD0C-5982-4846-8DC9-AC786DE620EB}"/>
          </ac:spMkLst>
        </pc:spChg>
        <pc:spChg chg="del">
          <ac:chgData name="François Espiasse" userId="c0683628fcfb6d84" providerId="LiveId" clId="{DD509A43-B970-4054-B7AC-6D7EC92A76F8}" dt="2019-04-18T07:41:44.820" v="1982" actId="478"/>
          <ac:spMkLst>
            <pc:docMk/>
            <pc:sldMk cId="1011666680" sldId="295"/>
            <ac:spMk id="5" creationId="{4D240630-B5B9-45DA-8407-4049A9C80335}"/>
          </ac:spMkLst>
        </pc:spChg>
        <pc:spChg chg="add mod">
          <ac:chgData name="François Espiasse" userId="c0683628fcfb6d84" providerId="LiveId" clId="{DD509A43-B970-4054-B7AC-6D7EC92A76F8}" dt="2019-04-18T07:41:47.116" v="1983" actId="478"/>
          <ac:spMkLst>
            <pc:docMk/>
            <pc:sldMk cId="1011666680" sldId="295"/>
            <ac:spMk id="6" creationId="{999FFF26-154E-4663-B1A5-A7C9447CEFE1}"/>
          </ac:spMkLst>
        </pc:spChg>
        <pc:spChg chg="add del">
          <ac:chgData name="François Espiasse" userId="c0683628fcfb6d84" providerId="LiveId" clId="{DD509A43-B970-4054-B7AC-6D7EC92A76F8}" dt="2019-04-18T07:44:21.726" v="1995"/>
          <ac:spMkLst>
            <pc:docMk/>
            <pc:sldMk cId="1011666680" sldId="295"/>
            <ac:spMk id="7" creationId="{86A4B9E6-D531-49C4-80EF-EB59F7631C59}"/>
          </ac:spMkLst>
        </pc:spChg>
        <pc:spChg chg="mod">
          <ac:chgData name="François Espiasse" userId="c0683628fcfb6d84" providerId="LiveId" clId="{DD509A43-B970-4054-B7AC-6D7EC92A76F8}" dt="2019-04-18T07:41:43.342" v="1981" actId="6549"/>
          <ac:spMkLst>
            <pc:docMk/>
            <pc:sldMk cId="1011666680" sldId="295"/>
            <ac:spMk id="11" creationId="{82082EE0-AD49-4ACA-A6E3-8E6B3CEFB1D7}"/>
          </ac:spMkLst>
        </pc:spChg>
        <pc:picChg chg="del">
          <ac:chgData name="François Espiasse" userId="c0683628fcfb6d84" providerId="LiveId" clId="{DD509A43-B970-4054-B7AC-6D7EC92A76F8}" dt="2019-04-18T07:41:28.717" v="1977" actId="478"/>
          <ac:picMkLst>
            <pc:docMk/>
            <pc:sldMk cId="1011666680" sldId="295"/>
            <ac:picMk id="2050" creationId="{5E809315-E7A0-411C-AC1C-422F9CAC6708}"/>
          </ac:picMkLst>
        </pc:picChg>
        <pc:picChg chg="add del mod">
          <ac:chgData name="François Espiasse" userId="c0683628fcfb6d84" providerId="LiveId" clId="{DD509A43-B970-4054-B7AC-6D7EC92A76F8}" dt="2019-04-18T07:44:19.700" v="1993" actId="478"/>
          <ac:picMkLst>
            <pc:docMk/>
            <pc:sldMk cId="1011666680" sldId="295"/>
            <ac:picMk id="3074" creationId="{E33E12AA-0CCA-4616-B639-FB9DF08352FF}"/>
          </ac:picMkLst>
        </pc:picChg>
        <pc:picChg chg="add mod">
          <ac:chgData name="François Espiasse" userId="c0683628fcfb6d84" providerId="LiveId" clId="{DD509A43-B970-4054-B7AC-6D7EC92A76F8}" dt="2019-04-18T07:44:49.552" v="2003" actId="1076"/>
          <ac:picMkLst>
            <pc:docMk/>
            <pc:sldMk cId="1011666680" sldId="295"/>
            <ac:picMk id="3076" creationId="{033CFDE4-997C-4F9E-9E4E-C32370117519}"/>
          </ac:picMkLst>
        </pc:picChg>
      </pc:sldChg>
      <pc:sldChg chg="addSp delSp modSp add mod modTransition setBg delDesignElem">
        <pc:chgData name="François Espiasse" userId="c0683628fcfb6d84" providerId="LiveId" clId="{DD509A43-B970-4054-B7AC-6D7EC92A76F8}" dt="2019-04-18T08:29:30.794" v="2783" actId="1440"/>
        <pc:sldMkLst>
          <pc:docMk/>
          <pc:sldMk cId="1058267896" sldId="295"/>
        </pc:sldMkLst>
        <pc:spChg chg="del mod">
          <ac:chgData name="François Espiasse" userId="c0683628fcfb6d84" providerId="LiveId" clId="{DD509A43-B970-4054-B7AC-6D7EC92A76F8}" dt="2019-04-18T08:02:13.703" v="2404" actId="478"/>
          <ac:spMkLst>
            <pc:docMk/>
            <pc:sldMk cId="1058267896" sldId="295"/>
            <ac:spMk id="2" creationId="{433C5B92-C167-4D2F-886C-170AE55E2281}"/>
          </ac:spMkLst>
        </pc:spChg>
        <pc:spChg chg="del">
          <ac:chgData name="François Espiasse" userId="c0683628fcfb6d84" providerId="LiveId" clId="{DD509A43-B970-4054-B7AC-6D7EC92A76F8}" dt="2019-04-18T07:45:01.375" v="2007"/>
          <ac:spMkLst>
            <pc:docMk/>
            <pc:sldMk cId="1058267896" sldId="295"/>
            <ac:spMk id="3" creationId="{E52FEF62-311F-45DD-B0F2-F176BCB1672A}"/>
          </ac:spMkLst>
        </pc:spChg>
        <pc:spChg chg="add mod">
          <ac:chgData name="François Espiasse" userId="c0683628fcfb6d84" providerId="LiveId" clId="{DD509A43-B970-4054-B7AC-6D7EC92A76F8}" dt="2019-04-18T07:50:26.539" v="2037" actId="1076"/>
          <ac:spMkLst>
            <pc:docMk/>
            <pc:sldMk cId="1058267896" sldId="295"/>
            <ac:spMk id="5" creationId="{9F2C2FAE-B9F7-4267-8CC6-39C87EBC86FD}"/>
          </ac:spMkLst>
        </pc:spChg>
        <pc:spChg chg="add mod">
          <ac:chgData name="François Espiasse" userId="c0683628fcfb6d84" providerId="LiveId" clId="{DD509A43-B970-4054-B7AC-6D7EC92A76F8}" dt="2019-04-18T07:52:32.700" v="2110" actId="1076"/>
          <ac:spMkLst>
            <pc:docMk/>
            <pc:sldMk cId="1058267896" sldId="295"/>
            <ac:spMk id="6" creationId="{C4B2C0C2-F59A-4B87-A36D-7E4EF6CF2C3B}"/>
          </ac:spMkLst>
        </pc:spChg>
        <pc:spChg chg="add del">
          <ac:chgData name="François Espiasse" userId="c0683628fcfb6d84" providerId="LiveId" clId="{DD509A43-B970-4054-B7AC-6D7EC92A76F8}" dt="2019-04-18T08:01:26.993" v="2392"/>
          <ac:spMkLst>
            <pc:docMk/>
            <pc:sldMk cId="1058267896" sldId="295"/>
            <ac:spMk id="7" creationId="{48173D31-2554-4C79-A81D-2EB9F638FB59}"/>
          </ac:spMkLst>
        </pc:spChg>
        <pc:spChg chg="add del mod">
          <ac:chgData name="François Espiasse" userId="c0683628fcfb6d84" providerId="LiveId" clId="{DD509A43-B970-4054-B7AC-6D7EC92A76F8}" dt="2019-04-18T08:02:17.273" v="2405" actId="478"/>
          <ac:spMkLst>
            <pc:docMk/>
            <pc:sldMk cId="1058267896" sldId="295"/>
            <ac:spMk id="9" creationId="{9BD31D75-8395-4C84-8732-58F0AC042A75}"/>
          </ac:spMkLst>
        </pc:spChg>
        <pc:spChg chg="add mod">
          <ac:chgData name="François Espiasse" userId="c0683628fcfb6d84" providerId="LiveId" clId="{DD509A43-B970-4054-B7AC-6D7EC92A76F8}" dt="2019-04-18T08:14:26.019" v="2629"/>
          <ac:spMkLst>
            <pc:docMk/>
            <pc:sldMk cId="1058267896" sldId="295"/>
            <ac:spMk id="16" creationId="{C658BE3B-6A97-4F9B-A85A-1904389F1512}"/>
          </ac:spMkLst>
        </pc:spChg>
        <pc:spChg chg="add del">
          <ac:chgData name="François Espiasse" userId="c0683628fcfb6d84" providerId="LiveId" clId="{DD509A43-B970-4054-B7AC-6D7EC92A76F8}" dt="2019-04-18T07:46:17.730" v="2011" actId="26606"/>
          <ac:spMkLst>
            <pc:docMk/>
            <pc:sldMk cId="1058267896" sldId="295"/>
            <ac:spMk id="74" creationId="{E4B7B3E3-827A-48BE-AD67-A57C45AA6949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1058267896" sldId="295"/>
            <ac:spMk id="77" creationId="{E4B7B3E3-827A-48BE-AD67-A57C45AA6949}"/>
          </ac:spMkLst>
        </pc:spChg>
        <pc:spChg chg="add del">
          <ac:chgData name="François Espiasse" userId="c0683628fcfb6d84" providerId="LiveId" clId="{DD509A43-B970-4054-B7AC-6D7EC92A76F8}" dt="2019-04-18T07:46:37.795" v="2016" actId="26606"/>
          <ac:spMkLst>
            <pc:docMk/>
            <pc:sldMk cId="1058267896" sldId="295"/>
            <ac:spMk id="140" creationId="{E4B7B3E3-827A-48BE-AD67-A57C45AA6949}"/>
          </ac:spMkLst>
        </pc:spChg>
        <pc:spChg chg="add mod ord">
          <ac:chgData name="François Espiasse" userId="c0683628fcfb6d84" providerId="LiveId" clId="{DD509A43-B970-4054-B7AC-6D7EC92A76F8}" dt="2019-04-18T08:02:29.085" v="2407" actId="1076"/>
          <ac:spMkLst>
            <pc:docMk/>
            <pc:sldMk cId="1058267896" sldId="295"/>
            <ac:spMk id="4103" creationId="{7B80A19B-0EFA-48F5-8A05-1D5A5000803F}"/>
          </ac:spMkLst>
        </pc:spChg>
        <pc:picChg chg="add mod">
          <ac:chgData name="François Espiasse" userId="c0683628fcfb6d84" providerId="LiveId" clId="{DD509A43-B970-4054-B7AC-6D7EC92A76F8}" dt="2019-04-18T08:29:30.794" v="2783" actId="1440"/>
          <ac:picMkLst>
            <pc:docMk/>
            <pc:sldMk cId="1058267896" sldId="295"/>
            <ac:picMk id="4" creationId="{CFFC2E94-CC03-4F1B-AC3E-23E798424299}"/>
          </ac:picMkLst>
        </pc:picChg>
        <pc:picChg chg="add del">
          <ac:chgData name="François Espiasse" userId="c0683628fcfb6d84" providerId="LiveId" clId="{DD509A43-B970-4054-B7AC-6D7EC92A76F8}" dt="2019-04-18T07:45:04.272" v="2008" actId="26606"/>
          <ac:picMkLst>
            <pc:docMk/>
            <pc:sldMk cId="1058267896" sldId="295"/>
            <ac:picMk id="4098" creationId="{E5CD6109-D5A5-4ED1-B8BA-EFFA5F070464}"/>
          </ac:picMkLst>
        </pc:picChg>
        <pc:picChg chg="add del">
          <ac:chgData name="François Espiasse" userId="c0683628fcfb6d84" providerId="LiveId" clId="{DD509A43-B970-4054-B7AC-6D7EC92A76F8}" dt="2019-04-18T07:46:13.852" v="2009" actId="478"/>
          <ac:picMkLst>
            <pc:docMk/>
            <pc:sldMk cId="1058267896" sldId="295"/>
            <ac:picMk id="4101" creationId="{E5CD6109-D5A5-4ED1-B8BA-EFFA5F070464}"/>
          </ac:picMkLst>
        </pc:picChg>
      </pc:sldChg>
      <pc:sldChg chg="addSp delSp modSp add">
        <pc:chgData name="François Espiasse" userId="c0683628fcfb6d84" providerId="LiveId" clId="{DD509A43-B970-4054-B7AC-6D7EC92A76F8}" dt="2019-04-18T19:39:43.766" v="2902" actId="1076"/>
        <pc:sldMkLst>
          <pc:docMk/>
          <pc:sldMk cId="881511915" sldId="296"/>
        </pc:sldMkLst>
        <pc:spChg chg="del mod">
          <ac:chgData name="François Espiasse" userId="c0683628fcfb6d84" providerId="LiveId" clId="{DD509A43-B970-4054-B7AC-6D7EC92A76F8}" dt="2019-04-18T19:34:04.751" v="2792"/>
          <ac:spMkLst>
            <pc:docMk/>
            <pc:sldMk cId="881511915" sldId="296"/>
            <ac:spMk id="3" creationId="{2ED55F86-98B7-4496-BCEF-A8A40D70AD12}"/>
          </ac:spMkLst>
        </pc:spChg>
        <pc:spChg chg="add del mod">
          <ac:chgData name="François Espiasse" userId="c0683628fcfb6d84" providerId="LiveId" clId="{DD509A43-B970-4054-B7AC-6D7EC92A76F8}" dt="2019-04-18T19:38:52.941" v="2889" actId="1076"/>
          <ac:spMkLst>
            <pc:docMk/>
            <pc:sldMk cId="881511915" sldId="296"/>
            <ac:spMk id="4" creationId="{9B73E8B2-8B88-4862-B73E-639B410B5009}"/>
          </ac:spMkLst>
        </pc:spChg>
        <pc:spChg chg="add mod">
          <ac:chgData name="François Espiasse" userId="c0683628fcfb6d84" providerId="LiveId" clId="{DD509A43-B970-4054-B7AC-6D7EC92A76F8}" dt="2019-04-18T19:39:02.930" v="2891" actId="1076"/>
          <ac:spMkLst>
            <pc:docMk/>
            <pc:sldMk cId="881511915" sldId="296"/>
            <ac:spMk id="5" creationId="{1636DB2E-E097-4728-9DD2-1CFB11806EF8}"/>
          </ac:spMkLst>
        </pc:sp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2" creationId="{40BE5CC9-4788-4594-86C7-9DE029F11589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3" creationId="{201ED159-863B-4766-88AF-0EB1F2307390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4" creationId="{9371ABFD-ECA2-4953-8B72-FABDEDCF92D2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5" creationId="{B9077327-0F9D-41C7-A629-4C7410E457D4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6" creationId="{8E897CDA-3967-4C7F-99F7-5A8BCB123150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7" creationId="{B35D8546-C445-48D0-B3ED-A1DD972AF565}"/>
          </ac:picMkLst>
        </pc:picChg>
        <pc:picChg chg="add mod">
          <ac:chgData name="François Espiasse" userId="c0683628fcfb6d84" providerId="LiveId" clId="{DD509A43-B970-4054-B7AC-6D7EC92A76F8}" dt="2019-04-18T19:39:40.759" v="2901" actId="1076"/>
          <ac:picMkLst>
            <pc:docMk/>
            <pc:sldMk cId="881511915" sldId="296"/>
            <ac:picMk id="18" creationId="{C54BE79B-0CE7-42C4-9DC2-293C7D165946}"/>
          </ac:picMkLst>
        </pc:picChg>
        <pc:picChg chg="add mod">
          <ac:chgData name="François Espiasse" userId="c0683628fcfb6d84" providerId="LiveId" clId="{DD509A43-B970-4054-B7AC-6D7EC92A76F8}" dt="2019-04-18T19:39:29.743" v="2898" actId="1076"/>
          <ac:picMkLst>
            <pc:docMk/>
            <pc:sldMk cId="881511915" sldId="296"/>
            <ac:picMk id="19" creationId="{EF319FC1-7664-4E97-B4F3-596AEC4F7702}"/>
          </ac:picMkLst>
        </pc:picChg>
        <pc:picChg chg="add mod">
          <ac:chgData name="François Espiasse" userId="c0683628fcfb6d84" providerId="LiveId" clId="{DD509A43-B970-4054-B7AC-6D7EC92A76F8}" dt="2019-04-18T19:39:37.380" v="2900" actId="1076"/>
          <ac:picMkLst>
            <pc:docMk/>
            <pc:sldMk cId="881511915" sldId="296"/>
            <ac:picMk id="20" creationId="{ADBCE91D-AC7F-4701-B0BA-7BDE4A1B36DC}"/>
          </ac:picMkLst>
        </pc:picChg>
        <pc:picChg chg="add mod">
          <ac:chgData name="François Espiasse" userId="c0683628fcfb6d84" providerId="LiveId" clId="{DD509A43-B970-4054-B7AC-6D7EC92A76F8}" dt="2019-04-18T19:39:31.846" v="2899" actId="1076"/>
          <ac:picMkLst>
            <pc:docMk/>
            <pc:sldMk cId="881511915" sldId="296"/>
            <ac:picMk id="21" creationId="{8BFB539A-63B9-4431-A6EE-BEBC5850FFF8}"/>
          </ac:picMkLst>
        </pc:picChg>
        <pc:picChg chg="add mod">
          <ac:chgData name="François Espiasse" userId="c0683628fcfb6d84" providerId="LiveId" clId="{DD509A43-B970-4054-B7AC-6D7EC92A76F8}" dt="2019-04-18T19:39:21.306" v="2895" actId="1076"/>
          <ac:picMkLst>
            <pc:docMk/>
            <pc:sldMk cId="881511915" sldId="296"/>
            <ac:picMk id="22" creationId="{0E56F9EF-AE95-4B5D-AAD4-37C247E39CE1}"/>
          </ac:picMkLst>
        </pc:picChg>
        <pc:picChg chg="add mod">
          <ac:chgData name="François Espiasse" userId="c0683628fcfb6d84" providerId="LiveId" clId="{DD509A43-B970-4054-B7AC-6D7EC92A76F8}" dt="2019-04-18T19:39:43.766" v="2902" actId="1076"/>
          <ac:picMkLst>
            <pc:docMk/>
            <pc:sldMk cId="881511915" sldId="296"/>
            <ac:picMk id="23" creationId="{7A247B6B-B63F-47E8-B1D5-DC89FC9D3A3D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46" creationId="{88FBBDBB-A281-443D-8142-9490E5EE558E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48" creationId="{A67E6C55-9795-4F14-A73C-0253476AAB66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0" creationId="{5709A8D6-B99C-4F97-A09B-9260ADA8C99C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2" creationId="{D44B77E5-277C-434E-BF21-ACC60C6E69BB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4" creationId="{7236AD3E-0DEB-4CEF-8020-C9FE261928D2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6" creationId="{5EE199F5-1600-4D5D-A7FD-204972FA803A}"/>
          </ac:picMkLst>
        </pc:picChg>
      </pc:sldChg>
      <pc:sldChg chg="modSp add ord">
        <pc:chgData name="François Espiasse" userId="c0683628fcfb6d84" providerId="LiveId" clId="{DD509A43-B970-4054-B7AC-6D7EC92A76F8}" dt="2019-04-18T20:08:19.921" v="3725" actId="20577"/>
        <pc:sldMkLst>
          <pc:docMk/>
          <pc:sldMk cId="2856616955" sldId="297"/>
        </pc:sldMkLst>
        <pc:spChg chg="mod">
          <ac:chgData name="François Espiasse" userId="c0683628fcfb6d84" providerId="LiveId" clId="{DD509A43-B970-4054-B7AC-6D7EC92A76F8}" dt="2019-04-18T19:58:23.073" v="3157"/>
          <ac:spMkLst>
            <pc:docMk/>
            <pc:sldMk cId="2856616955" sldId="297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8T20:08:19.921" v="3725" actId="20577"/>
          <ac:spMkLst>
            <pc:docMk/>
            <pc:sldMk cId="2856616955" sldId="297"/>
            <ac:spMk id="3" creationId="{493F11BA-F9F5-4522-9FDC-00096238AC4B}"/>
          </ac:spMkLst>
        </pc:spChg>
      </pc:sldChg>
      <pc:sldChg chg="addSp delSp modSp add mod ord modTransition setBg">
        <pc:chgData name="François Espiasse" userId="c0683628fcfb6d84" providerId="LiveId" clId="{DD509A43-B970-4054-B7AC-6D7EC92A76F8}" dt="2019-04-18T20:33:41.610" v="4644"/>
        <pc:sldMkLst>
          <pc:docMk/>
          <pc:sldMk cId="68027691" sldId="298"/>
        </pc:sldMkLst>
        <pc:spChg chg="mod">
          <ac:chgData name="François Espiasse" userId="c0683628fcfb6d84" providerId="LiveId" clId="{DD509A43-B970-4054-B7AC-6D7EC92A76F8}" dt="2019-04-18T20:29:15.323" v="4610" actId="26606"/>
          <ac:spMkLst>
            <pc:docMk/>
            <pc:sldMk cId="68027691" sldId="298"/>
            <ac:spMk id="2" creationId="{6B45980F-8181-46D5-AA5D-E3DE111C568D}"/>
          </ac:spMkLst>
        </pc:spChg>
        <pc:spChg chg="mod ord">
          <ac:chgData name="François Espiasse" userId="c0683628fcfb6d84" providerId="LiveId" clId="{DD509A43-B970-4054-B7AC-6D7EC92A76F8}" dt="2019-04-18T20:31:09.120" v="4632" actId="1076"/>
          <ac:spMkLst>
            <pc:docMk/>
            <pc:sldMk cId="68027691" sldId="298"/>
            <ac:spMk id="3" creationId="{22490130-137A-4A82-904D-782BA4A84076}"/>
          </ac:spMkLst>
        </pc:spChg>
        <pc:spChg chg="add del">
          <ac:chgData name="François Espiasse" userId="c0683628fcfb6d84" providerId="LiveId" clId="{DD509A43-B970-4054-B7AC-6D7EC92A76F8}" dt="2019-04-18T20:29:10.933" v="4607" actId="26606"/>
          <ac:spMkLst>
            <pc:docMk/>
            <pc:sldMk cId="68027691" sldId="298"/>
            <ac:spMk id="71" creationId="{E4B7B3E3-827A-48BE-AD67-A57C45AA6949}"/>
          </ac:spMkLst>
        </pc:spChg>
        <pc:spChg chg="add del">
          <ac:chgData name="François Espiasse" userId="c0683628fcfb6d84" providerId="LiveId" clId="{DD509A43-B970-4054-B7AC-6D7EC92A76F8}" dt="2019-04-18T20:29:15.323" v="4609" actId="26606"/>
          <ac:spMkLst>
            <pc:docMk/>
            <pc:sldMk cId="68027691" sldId="298"/>
            <ac:spMk id="7172" creationId="{14436AD2-BD0F-4545-B2E9-06007B35B8A7}"/>
          </ac:spMkLst>
        </pc:spChg>
        <pc:picChg chg="add mod">
          <ac:chgData name="François Espiasse" userId="c0683628fcfb6d84" providerId="LiveId" clId="{DD509A43-B970-4054-B7AC-6D7EC92A76F8}" dt="2019-04-18T20:32:07.541" v="4641" actId="14100"/>
          <ac:picMkLst>
            <pc:docMk/>
            <pc:sldMk cId="68027691" sldId="298"/>
            <ac:picMk id="4" creationId="{4F1FED42-1FB7-455E-B991-1561567CDC2C}"/>
          </ac:picMkLst>
        </pc:picChg>
        <pc:picChg chg="add del mod">
          <ac:chgData name="François Espiasse" userId="c0683628fcfb6d84" providerId="LiveId" clId="{DD509A43-B970-4054-B7AC-6D7EC92A76F8}" dt="2019-04-18T20:29:18.700" v="4611" actId="478"/>
          <ac:picMkLst>
            <pc:docMk/>
            <pc:sldMk cId="68027691" sldId="298"/>
            <ac:picMk id="7170" creationId="{76ECE481-239A-439D-8233-0BABCF21A9A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1969C-0575-4BBD-B9B0-D7CF6B5451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7FB436-9D9A-4A96-8942-4679BD575E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Simplicité</a:t>
          </a:r>
          <a:endParaRPr lang="en-US"/>
        </a:p>
      </dgm:t>
    </dgm:pt>
    <dgm:pt modelId="{440D890D-1D06-4905-8549-EBEC47709C44}" type="parTrans" cxnId="{15ED0EE1-F45E-4066-8441-95E10AD2A85C}">
      <dgm:prSet/>
      <dgm:spPr/>
      <dgm:t>
        <a:bodyPr/>
        <a:lstStyle/>
        <a:p>
          <a:endParaRPr lang="en-US"/>
        </a:p>
      </dgm:t>
    </dgm:pt>
    <dgm:pt modelId="{CB9C6116-94C1-4122-93BB-89C68AA0973F}" type="sibTrans" cxnId="{15ED0EE1-F45E-4066-8441-95E10AD2A85C}">
      <dgm:prSet/>
      <dgm:spPr/>
      <dgm:t>
        <a:bodyPr/>
        <a:lstStyle/>
        <a:p>
          <a:endParaRPr lang="en-US"/>
        </a:p>
      </dgm:t>
    </dgm:pt>
    <dgm:pt modelId="{2C15BD2F-51FE-462A-BFAA-0EEE79C7A8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Souplesse</a:t>
          </a:r>
          <a:endParaRPr lang="en-US"/>
        </a:p>
      </dgm:t>
    </dgm:pt>
    <dgm:pt modelId="{1B51B5E4-37D8-4CBD-8FED-045729F5C2FA}" type="parTrans" cxnId="{BB76B921-29B5-478F-ACF7-5B4A922AF4B0}">
      <dgm:prSet/>
      <dgm:spPr/>
      <dgm:t>
        <a:bodyPr/>
        <a:lstStyle/>
        <a:p>
          <a:endParaRPr lang="en-US"/>
        </a:p>
      </dgm:t>
    </dgm:pt>
    <dgm:pt modelId="{7FC72E0B-4036-49E2-BE25-39667126DCE8}" type="sibTrans" cxnId="{BB76B921-29B5-478F-ACF7-5B4A922AF4B0}">
      <dgm:prSet/>
      <dgm:spPr/>
      <dgm:t>
        <a:bodyPr/>
        <a:lstStyle/>
        <a:p>
          <a:endParaRPr lang="en-US"/>
        </a:p>
      </dgm:t>
    </dgm:pt>
    <dgm:pt modelId="{CCE2F2A6-8CA3-43E3-B5F8-197F9522BA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Coûts réduits</a:t>
          </a:r>
          <a:endParaRPr lang="en-US"/>
        </a:p>
      </dgm:t>
    </dgm:pt>
    <dgm:pt modelId="{55185A2B-132E-4532-A3E8-12924B352B58}" type="parTrans" cxnId="{FB90A1C1-3903-44D1-A34F-895DD23325CA}">
      <dgm:prSet/>
      <dgm:spPr/>
      <dgm:t>
        <a:bodyPr/>
        <a:lstStyle/>
        <a:p>
          <a:endParaRPr lang="en-US"/>
        </a:p>
      </dgm:t>
    </dgm:pt>
    <dgm:pt modelId="{18347A20-0F3A-4096-A452-9B0FDDDF45AD}" type="sibTrans" cxnId="{FB90A1C1-3903-44D1-A34F-895DD23325CA}">
      <dgm:prSet/>
      <dgm:spPr/>
      <dgm:t>
        <a:bodyPr/>
        <a:lstStyle/>
        <a:p>
          <a:endParaRPr lang="en-US"/>
        </a:p>
      </dgm:t>
    </dgm:pt>
    <dgm:pt modelId="{5B774DC2-1013-4B27-A12A-9904DCA069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évolution</a:t>
          </a:r>
          <a:endParaRPr lang="en-US"/>
        </a:p>
      </dgm:t>
    </dgm:pt>
    <dgm:pt modelId="{FD76001A-A6DF-4F40-AB9F-DE9E5B217337}" type="parTrans" cxnId="{F28287C3-7943-4407-97EC-E697D596FEBF}">
      <dgm:prSet/>
      <dgm:spPr/>
      <dgm:t>
        <a:bodyPr/>
        <a:lstStyle/>
        <a:p>
          <a:endParaRPr lang="en-US"/>
        </a:p>
      </dgm:t>
    </dgm:pt>
    <dgm:pt modelId="{490E9DF8-BB70-42B3-B84A-AEB8A3B78B6F}" type="sibTrans" cxnId="{F28287C3-7943-4407-97EC-E697D596FEBF}">
      <dgm:prSet/>
      <dgm:spPr/>
      <dgm:t>
        <a:bodyPr/>
        <a:lstStyle/>
        <a:p>
          <a:endParaRPr lang="en-US"/>
        </a:p>
      </dgm:t>
    </dgm:pt>
    <dgm:pt modelId="{ABA2BF0A-D870-4057-8B27-52C068EA550A}" type="pres">
      <dgm:prSet presAssocID="{32C1969C-0575-4BBD-B9B0-D7CF6B545182}" presName="root" presStyleCnt="0">
        <dgm:presLayoutVars>
          <dgm:dir/>
          <dgm:resizeHandles val="exact"/>
        </dgm:presLayoutVars>
      </dgm:prSet>
      <dgm:spPr/>
    </dgm:pt>
    <dgm:pt modelId="{F18AB5A8-0878-4224-967F-BDC04EB2A538}" type="pres">
      <dgm:prSet presAssocID="{F17FB436-9D9A-4A96-8942-4679BD575E07}" presName="compNode" presStyleCnt="0"/>
      <dgm:spPr/>
    </dgm:pt>
    <dgm:pt modelId="{31703698-C385-445C-865A-FC9EDA7C873D}" type="pres">
      <dgm:prSet presAssocID="{F17FB436-9D9A-4A96-8942-4679BD575E07}" presName="iconBgRect" presStyleLbl="bgShp" presStyleIdx="0" presStyleCnt="4"/>
      <dgm:spPr/>
    </dgm:pt>
    <dgm:pt modelId="{0ACAF0B7-787D-4DBD-A024-A7C6BC7B5D9B}" type="pres">
      <dgm:prSet presAssocID="{F17FB436-9D9A-4A96-8942-4679BD575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E00AAAF-3BE4-4A7D-BF80-759DC9DD5049}" type="pres">
      <dgm:prSet presAssocID="{F17FB436-9D9A-4A96-8942-4679BD575E07}" presName="spaceRect" presStyleCnt="0"/>
      <dgm:spPr/>
    </dgm:pt>
    <dgm:pt modelId="{114CD6D6-F052-4209-A710-28946B3F53BE}" type="pres">
      <dgm:prSet presAssocID="{F17FB436-9D9A-4A96-8942-4679BD575E07}" presName="textRect" presStyleLbl="revTx" presStyleIdx="0" presStyleCnt="4">
        <dgm:presLayoutVars>
          <dgm:chMax val="1"/>
          <dgm:chPref val="1"/>
        </dgm:presLayoutVars>
      </dgm:prSet>
      <dgm:spPr/>
    </dgm:pt>
    <dgm:pt modelId="{10E939F7-F7D8-45DD-B36C-9331D20AE356}" type="pres">
      <dgm:prSet presAssocID="{CB9C6116-94C1-4122-93BB-89C68AA0973F}" presName="sibTrans" presStyleCnt="0"/>
      <dgm:spPr/>
    </dgm:pt>
    <dgm:pt modelId="{A36BEA02-27EF-43C1-932B-4DF910619198}" type="pres">
      <dgm:prSet presAssocID="{2C15BD2F-51FE-462A-BFAA-0EEE79C7A8CF}" presName="compNode" presStyleCnt="0"/>
      <dgm:spPr/>
    </dgm:pt>
    <dgm:pt modelId="{32ED02E7-DDFB-42AD-83F4-EFA14524D5F7}" type="pres">
      <dgm:prSet presAssocID="{2C15BD2F-51FE-462A-BFAA-0EEE79C7A8CF}" presName="iconBgRect" presStyleLbl="bgShp" presStyleIdx="1" presStyleCnt="4"/>
      <dgm:spPr/>
    </dgm:pt>
    <dgm:pt modelId="{8D1232D7-A93F-4341-AE59-32C1E118E0E0}" type="pres">
      <dgm:prSet presAssocID="{2C15BD2F-51FE-462A-BFAA-0EEE79C7A8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8CB586-BF22-495A-BD19-C094AEBED332}" type="pres">
      <dgm:prSet presAssocID="{2C15BD2F-51FE-462A-BFAA-0EEE79C7A8CF}" presName="spaceRect" presStyleCnt="0"/>
      <dgm:spPr/>
    </dgm:pt>
    <dgm:pt modelId="{146F3B85-4D0A-4994-AA11-441E93D6CA31}" type="pres">
      <dgm:prSet presAssocID="{2C15BD2F-51FE-462A-BFAA-0EEE79C7A8CF}" presName="textRect" presStyleLbl="revTx" presStyleIdx="1" presStyleCnt="4">
        <dgm:presLayoutVars>
          <dgm:chMax val="1"/>
          <dgm:chPref val="1"/>
        </dgm:presLayoutVars>
      </dgm:prSet>
      <dgm:spPr/>
    </dgm:pt>
    <dgm:pt modelId="{30E77FBC-EAE5-422D-86D4-E3283AF11513}" type="pres">
      <dgm:prSet presAssocID="{7FC72E0B-4036-49E2-BE25-39667126DCE8}" presName="sibTrans" presStyleCnt="0"/>
      <dgm:spPr/>
    </dgm:pt>
    <dgm:pt modelId="{0E4850F4-5A1A-4FE4-A23D-27514B8CF032}" type="pres">
      <dgm:prSet presAssocID="{CCE2F2A6-8CA3-43E3-B5F8-197F9522BA91}" presName="compNode" presStyleCnt="0"/>
      <dgm:spPr/>
    </dgm:pt>
    <dgm:pt modelId="{7BB98B53-571A-48AC-81E0-39B0F2BA1475}" type="pres">
      <dgm:prSet presAssocID="{CCE2F2A6-8CA3-43E3-B5F8-197F9522BA91}" presName="iconBgRect" presStyleLbl="bgShp" presStyleIdx="2" presStyleCnt="4"/>
      <dgm:spPr/>
    </dgm:pt>
    <dgm:pt modelId="{4BAE7F70-D45B-4DD6-A47D-6B4A4560A513}" type="pres">
      <dgm:prSet presAssocID="{CCE2F2A6-8CA3-43E3-B5F8-197F9522BA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04AA3F9-FABE-4F47-8AAD-929B68679984}" type="pres">
      <dgm:prSet presAssocID="{CCE2F2A6-8CA3-43E3-B5F8-197F9522BA91}" presName="spaceRect" presStyleCnt="0"/>
      <dgm:spPr/>
    </dgm:pt>
    <dgm:pt modelId="{13CAA49D-380F-42F2-A9D9-B53D77D0E96D}" type="pres">
      <dgm:prSet presAssocID="{CCE2F2A6-8CA3-43E3-B5F8-197F9522BA91}" presName="textRect" presStyleLbl="revTx" presStyleIdx="2" presStyleCnt="4">
        <dgm:presLayoutVars>
          <dgm:chMax val="1"/>
          <dgm:chPref val="1"/>
        </dgm:presLayoutVars>
      </dgm:prSet>
      <dgm:spPr/>
    </dgm:pt>
    <dgm:pt modelId="{A9ADCA0F-0D42-4CCF-B6D1-23BB2626DB6D}" type="pres">
      <dgm:prSet presAssocID="{18347A20-0F3A-4096-A452-9B0FDDDF45AD}" presName="sibTrans" presStyleCnt="0"/>
      <dgm:spPr/>
    </dgm:pt>
    <dgm:pt modelId="{AF62A98A-7C68-4729-890F-22B031F3E3AC}" type="pres">
      <dgm:prSet presAssocID="{5B774DC2-1013-4B27-A12A-9904DCA06916}" presName="compNode" presStyleCnt="0"/>
      <dgm:spPr/>
    </dgm:pt>
    <dgm:pt modelId="{A89FD89B-0862-4A93-8FFA-67FF9384B7F3}" type="pres">
      <dgm:prSet presAssocID="{5B774DC2-1013-4B27-A12A-9904DCA06916}" presName="iconBgRect" presStyleLbl="bgShp" presStyleIdx="3" presStyleCnt="4"/>
      <dgm:spPr/>
    </dgm:pt>
    <dgm:pt modelId="{EE9C85DE-AD26-4413-BB71-D1FF518B49DC}" type="pres">
      <dgm:prSet presAssocID="{5B774DC2-1013-4B27-A12A-9904DCA069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FB74107-5D89-48F1-8536-D3DB0906BFCA}" type="pres">
      <dgm:prSet presAssocID="{5B774DC2-1013-4B27-A12A-9904DCA06916}" presName="spaceRect" presStyleCnt="0"/>
      <dgm:spPr/>
    </dgm:pt>
    <dgm:pt modelId="{DD610CC1-E175-4F79-978A-E02EF38D997A}" type="pres">
      <dgm:prSet presAssocID="{5B774DC2-1013-4B27-A12A-9904DCA069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1FCC14-F5D7-42D9-8275-5D9BC390BE02}" type="presOf" srcId="{2C15BD2F-51FE-462A-BFAA-0EEE79C7A8CF}" destId="{146F3B85-4D0A-4994-AA11-441E93D6CA31}" srcOrd="0" destOrd="0" presId="urn:microsoft.com/office/officeart/2018/5/layout/IconCircleLabelList"/>
    <dgm:cxn modelId="{BB76B921-29B5-478F-ACF7-5B4A922AF4B0}" srcId="{32C1969C-0575-4BBD-B9B0-D7CF6B545182}" destId="{2C15BD2F-51FE-462A-BFAA-0EEE79C7A8CF}" srcOrd="1" destOrd="0" parTransId="{1B51B5E4-37D8-4CBD-8FED-045729F5C2FA}" sibTransId="{7FC72E0B-4036-49E2-BE25-39667126DCE8}"/>
    <dgm:cxn modelId="{1A5E31AF-F9C6-4890-B9CE-9D5F41B9E806}" type="presOf" srcId="{5B774DC2-1013-4B27-A12A-9904DCA06916}" destId="{DD610CC1-E175-4F79-978A-E02EF38D997A}" srcOrd="0" destOrd="0" presId="urn:microsoft.com/office/officeart/2018/5/layout/IconCircleLabelList"/>
    <dgm:cxn modelId="{FB90A1C1-3903-44D1-A34F-895DD23325CA}" srcId="{32C1969C-0575-4BBD-B9B0-D7CF6B545182}" destId="{CCE2F2A6-8CA3-43E3-B5F8-197F9522BA91}" srcOrd="2" destOrd="0" parTransId="{55185A2B-132E-4532-A3E8-12924B352B58}" sibTransId="{18347A20-0F3A-4096-A452-9B0FDDDF45AD}"/>
    <dgm:cxn modelId="{F28287C3-7943-4407-97EC-E697D596FEBF}" srcId="{32C1969C-0575-4BBD-B9B0-D7CF6B545182}" destId="{5B774DC2-1013-4B27-A12A-9904DCA06916}" srcOrd="3" destOrd="0" parTransId="{FD76001A-A6DF-4F40-AB9F-DE9E5B217337}" sibTransId="{490E9DF8-BB70-42B3-B84A-AEB8A3B78B6F}"/>
    <dgm:cxn modelId="{18A92ED9-98B7-49B6-A242-1126CE26D220}" type="presOf" srcId="{F17FB436-9D9A-4A96-8942-4679BD575E07}" destId="{114CD6D6-F052-4209-A710-28946B3F53BE}" srcOrd="0" destOrd="0" presId="urn:microsoft.com/office/officeart/2018/5/layout/IconCircleLabelList"/>
    <dgm:cxn modelId="{15ED0EE1-F45E-4066-8441-95E10AD2A85C}" srcId="{32C1969C-0575-4BBD-B9B0-D7CF6B545182}" destId="{F17FB436-9D9A-4A96-8942-4679BD575E07}" srcOrd="0" destOrd="0" parTransId="{440D890D-1D06-4905-8549-EBEC47709C44}" sibTransId="{CB9C6116-94C1-4122-93BB-89C68AA0973F}"/>
    <dgm:cxn modelId="{0217FFEE-0111-42BE-8097-5B684A55C1D4}" type="presOf" srcId="{32C1969C-0575-4BBD-B9B0-D7CF6B545182}" destId="{ABA2BF0A-D870-4057-8B27-52C068EA550A}" srcOrd="0" destOrd="0" presId="urn:microsoft.com/office/officeart/2018/5/layout/IconCircleLabelList"/>
    <dgm:cxn modelId="{D8BFDBF4-5C98-4487-B2EC-85BA5B6D7DAC}" type="presOf" srcId="{CCE2F2A6-8CA3-43E3-B5F8-197F9522BA91}" destId="{13CAA49D-380F-42F2-A9D9-B53D77D0E96D}" srcOrd="0" destOrd="0" presId="urn:microsoft.com/office/officeart/2018/5/layout/IconCircleLabelList"/>
    <dgm:cxn modelId="{FCB95246-0C96-497B-B0BD-71A224A583A1}" type="presParOf" srcId="{ABA2BF0A-D870-4057-8B27-52C068EA550A}" destId="{F18AB5A8-0878-4224-967F-BDC04EB2A538}" srcOrd="0" destOrd="0" presId="urn:microsoft.com/office/officeart/2018/5/layout/IconCircleLabelList"/>
    <dgm:cxn modelId="{59F83B50-3FD0-455C-97D8-94B41795C148}" type="presParOf" srcId="{F18AB5A8-0878-4224-967F-BDC04EB2A538}" destId="{31703698-C385-445C-865A-FC9EDA7C873D}" srcOrd="0" destOrd="0" presId="urn:microsoft.com/office/officeart/2018/5/layout/IconCircleLabelList"/>
    <dgm:cxn modelId="{67422E32-D025-40AF-B928-1ED54685AE87}" type="presParOf" srcId="{F18AB5A8-0878-4224-967F-BDC04EB2A538}" destId="{0ACAF0B7-787D-4DBD-A024-A7C6BC7B5D9B}" srcOrd="1" destOrd="0" presId="urn:microsoft.com/office/officeart/2018/5/layout/IconCircleLabelList"/>
    <dgm:cxn modelId="{5ED2B858-51D7-498E-B4B3-E766B38CF6F6}" type="presParOf" srcId="{F18AB5A8-0878-4224-967F-BDC04EB2A538}" destId="{0E00AAAF-3BE4-4A7D-BF80-759DC9DD5049}" srcOrd="2" destOrd="0" presId="urn:microsoft.com/office/officeart/2018/5/layout/IconCircleLabelList"/>
    <dgm:cxn modelId="{ACB55103-DB39-43C0-A451-BFA2D49DCD07}" type="presParOf" srcId="{F18AB5A8-0878-4224-967F-BDC04EB2A538}" destId="{114CD6D6-F052-4209-A710-28946B3F53BE}" srcOrd="3" destOrd="0" presId="urn:microsoft.com/office/officeart/2018/5/layout/IconCircleLabelList"/>
    <dgm:cxn modelId="{F6688985-42A4-4F0D-9CD9-E789D42C572F}" type="presParOf" srcId="{ABA2BF0A-D870-4057-8B27-52C068EA550A}" destId="{10E939F7-F7D8-45DD-B36C-9331D20AE356}" srcOrd="1" destOrd="0" presId="urn:microsoft.com/office/officeart/2018/5/layout/IconCircleLabelList"/>
    <dgm:cxn modelId="{BFFDAE7A-2EAB-4270-8AE9-F7BD718AE72A}" type="presParOf" srcId="{ABA2BF0A-D870-4057-8B27-52C068EA550A}" destId="{A36BEA02-27EF-43C1-932B-4DF910619198}" srcOrd="2" destOrd="0" presId="urn:microsoft.com/office/officeart/2018/5/layout/IconCircleLabelList"/>
    <dgm:cxn modelId="{C9E5A571-F8EE-4B22-A9D9-D9057D9B9220}" type="presParOf" srcId="{A36BEA02-27EF-43C1-932B-4DF910619198}" destId="{32ED02E7-DDFB-42AD-83F4-EFA14524D5F7}" srcOrd="0" destOrd="0" presId="urn:microsoft.com/office/officeart/2018/5/layout/IconCircleLabelList"/>
    <dgm:cxn modelId="{8B5134F6-9765-4B9D-9B9A-24871E7443E7}" type="presParOf" srcId="{A36BEA02-27EF-43C1-932B-4DF910619198}" destId="{8D1232D7-A93F-4341-AE59-32C1E118E0E0}" srcOrd="1" destOrd="0" presId="urn:microsoft.com/office/officeart/2018/5/layout/IconCircleLabelList"/>
    <dgm:cxn modelId="{69847C04-82D2-4597-B6DB-40F8FBCDE012}" type="presParOf" srcId="{A36BEA02-27EF-43C1-932B-4DF910619198}" destId="{4A8CB586-BF22-495A-BD19-C094AEBED332}" srcOrd="2" destOrd="0" presId="urn:microsoft.com/office/officeart/2018/5/layout/IconCircleLabelList"/>
    <dgm:cxn modelId="{84A053BD-DF55-4AF2-BB6F-A42C4B37F734}" type="presParOf" srcId="{A36BEA02-27EF-43C1-932B-4DF910619198}" destId="{146F3B85-4D0A-4994-AA11-441E93D6CA31}" srcOrd="3" destOrd="0" presId="urn:microsoft.com/office/officeart/2018/5/layout/IconCircleLabelList"/>
    <dgm:cxn modelId="{D31EEDDF-93E5-43E2-8681-F74D34D2EDBB}" type="presParOf" srcId="{ABA2BF0A-D870-4057-8B27-52C068EA550A}" destId="{30E77FBC-EAE5-422D-86D4-E3283AF11513}" srcOrd="3" destOrd="0" presId="urn:microsoft.com/office/officeart/2018/5/layout/IconCircleLabelList"/>
    <dgm:cxn modelId="{02045101-67DF-4DB9-AC0E-C3F003D7F9A4}" type="presParOf" srcId="{ABA2BF0A-D870-4057-8B27-52C068EA550A}" destId="{0E4850F4-5A1A-4FE4-A23D-27514B8CF032}" srcOrd="4" destOrd="0" presId="urn:microsoft.com/office/officeart/2018/5/layout/IconCircleLabelList"/>
    <dgm:cxn modelId="{0DF22D51-7F56-419B-983C-2E00F4BD7AC5}" type="presParOf" srcId="{0E4850F4-5A1A-4FE4-A23D-27514B8CF032}" destId="{7BB98B53-571A-48AC-81E0-39B0F2BA1475}" srcOrd="0" destOrd="0" presId="urn:microsoft.com/office/officeart/2018/5/layout/IconCircleLabelList"/>
    <dgm:cxn modelId="{548515ED-814F-4DFA-9FC1-E921CEE28978}" type="presParOf" srcId="{0E4850F4-5A1A-4FE4-A23D-27514B8CF032}" destId="{4BAE7F70-D45B-4DD6-A47D-6B4A4560A513}" srcOrd="1" destOrd="0" presId="urn:microsoft.com/office/officeart/2018/5/layout/IconCircleLabelList"/>
    <dgm:cxn modelId="{DE9FA0B1-CE8D-42A1-9121-B27AFBFD5144}" type="presParOf" srcId="{0E4850F4-5A1A-4FE4-A23D-27514B8CF032}" destId="{604AA3F9-FABE-4F47-8AAD-929B68679984}" srcOrd="2" destOrd="0" presId="urn:microsoft.com/office/officeart/2018/5/layout/IconCircleLabelList"/>
    <dgm:cxn modelId="{704DAC09-47D0-4314-9C52-B4EC116D4B67}" type="presParOf" srcId="{0E4850F4-5A1A-4FE4-A23D-27514B8CF032}" destId="{13CAA49D-380F-42F2-A9D9-B53D77D0E96D}" srcOrd="3" destOrd="0" presId="urn:microsoft.com/office/officeart/2018/5/layout/IconCircleLabelList"/>
    <dgm:cxn modelId="{80A2B6B4-FEC6-4E2F-B81A-EB151DBA7DD4}" type="presParOf" srcId="{ABA2BF0A-D870-4057-8B27-52C068EA550A}" destId="{A9ADCA0F-0D42-4CCF-B6D1-23BB2626DB6D}" srcOrd="5" destOrd="0" presId="urn:microsoft.com/office/officeart/2018/5/layout/IconCircleLabelList"/>
    <dgm:cxn modelId="{4BDC3D52-CD40-419C-A8C5-AB100617817A}" type="presParOf" srcId="{ABA2BF0A-D870-4057-8B27-52C068EA550A}" destId="{AF62A98A-7C68-4729-890F-22B031F3E3AC}" srcOrd="6" destOrd="0" presId="urn:microsoft.com/office/officeart/2018/5/layout/IconCircleLabelList"/>
    <dgm:cxn modelId="{B6A4D3C1-6ECE-4ABB-A0B4-C573E9362BE8}" type="presParOf" srcId="{AF62A98A-7C68-4729-890F-22B031F3E3AC}" destId="{A89FD89B-0862-4A93-8FFA-67FF9384B7F3}" srcOrd="0" destOrd="0" presId="urn:microsoft.com/office/officeart/2018/5/layout/IconCircleLabelList"/>
    <dgm:cxn modelId="{C092ED35-FF48-4E1F-84BD-EFC23AD87115}" type="presParOf" srcId="{AF62A98A-7C68-4729-890F-22B031F3E3AC}" destId="{EE9C85DE-AD26-4413-BB71-D1FF518B49DC}" srcOrd="1" destOrd="0" presId="urn:microsoft.com/office/officeart/2018/5/layout/IconCircleLabelList"/>
    <dgm:cxn modelId="{AEB7227E-CC9F-4C6A-8ABA-DEB43A4775A5}" type="presParOf" srcId="{AF62A98A-7C68-4729-890F-22B031F3E3AC}" destId="{1FB74107-5D89-48F1-8536-D3DB0906BFCA}" srcOrd="2" destOrd="0" presId="urn:microsoft.com/office/officeart/2018/5/layout/IconCircleLabelList"/>
    <dgm:cxn modelId="{1E42AA54-8684-4F6B-AF32-C0A12614E600}" type="presParOf" srcId="{AF62A98A-7C68-4729-890F-22B031F3E3AC}" destId="{DD610CC1-E175-4F79-978A-E02EF38D99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2A0D7-79FF-4E42-9BCC-1AAF38F1CF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EBD5EE-7EC3-41C6-A229-4385A7F389D6}">
      <dgm:prSet/>
      <dgm:spPr/>
      <dgm:t>
        <a:bodyPr/>
        <a:lstStyle/>
        <a:p>
          <a:pPr>
            <a:defRPr cap="all"/>
          </a:pPr>
          <a:r>
            <a:rPr lang="fr-FR"/>
            <a:t>confidentialité </a:t>
          </a:r>
          <a:endParaRPr lang="en-US"/>
        </a:p>
      </dgm:t>
    </dgm:pt>
    <dgm:pt modelId="{597C56EA-8CEA-4FBC-BF6F-18B6A71DC92B}" type="parTrans" cxnId="{94B49238-5330-41F1-80F9-AB14A113CA95}">
      <dgm:prSet/>
      <dgm:spPr/>
      <dgm:t>
        <a:bodyPr/>
        <a:lstStyle/>
        <a:p>
          <a:endParaRPr lang="en-US"/>
        </a:p>
      </dgm:t>
    </dgm:pt>
    <dgm:pt modelId="{AE8B212F-6751-4F8E-873E-E360C2D99EAD}" type="sibTrans" cxnId="{94B49238-5330-41F1-80F9-AB14A113CA95}">
      <dgm:prSet/>
      <dgm:spPr/>
      <dgm:t>
        <a:bodyPr/>
        <a:lstStyle/>
        <a:p>
          <a:endParaRPr lang="en-US"/>
        </a:p>
      </dgm:t>
    </dgm:pt>
    <dgm:pt modelId="{53470196-4503-4D5F-901E-9D96AC8AE431}">
      <dgm:prSet/>
      <dgm:spPr/>
      <dgm:t>
        <a:bodyPr/>
        <a:lstStyle/>
        <a:p>
          <a:pPr>
            <a:defRPr cap="all"/>
          </a:pPr>
          <a:r>
            <a:rPr lang="fr-FR" dirty="0"/>
            <a:t>Davantage de contrôle </a:t>
          </a:r>
          <a:endParaRPr lang="en-US" dirty="0"/>
        </a:p>
      </dgm:t>
    </dgm:pt>
    <dgm:pt modelId="{F5D581E0-E68B-45BD-916F-73C50B434922}" type="parTrans" cxnId="{9A7CC2C2-8B5C-4931-AD69-DE9CB301C0EE}">
      <dgm:prSet/>
      <dgm:spPr/>
      <dgm:t>
        <a:bodyPr/>
        <a:lstStyle/>
        <a:p>
          <a:endParaRPr lang="en-US"/>
        </a:p>
      </dgm:t>
    </dgm:pt>
    <dgm:pt modelId="{A3630370-3730-4C6D-A3AA-DC6DF1A65572}" type="sibTrans" cxnId="{9A7CC2C2-8B5C-4931-AD69-DE9CB301C0EE}">
      <dgm:prSet/>
      <dgm:spPr/>
      <dgm:t>
        <a:bodyPr/>
        <a:lstStyle/>
        <a:p>
          <a:endParaRPr lang="en-US"/>
        </a:p>
      </dgm:t>
    </dgm:pt>
    <dgm:pt modelId="{F3129857-0577-4411-BB2F-1BE3371A25F6}">
      <dgm:prSet/>
      <dgm:spPr/>
      <dgm:t>
        <a:bodyPr/>
        <a:lstStyle/>
        <a:p>
          <a:pPr>
            <a:defRPr cap="all"/>
          </a:pPr>
          <a:r>
            <a:rPr lang="fr-FR"/>
            <a:t>Efficacité en termes de coûts et d'énergie</a:t>
          </a:r>
          <a:endParaRPr lang="en-US"/>
        </a:p>
      </dgm:t>
    </dgm:pt>
    <dgm:pt modelId="{805E5C03-6915-4F66-94B9-24F5C32500A4}" type="parTrans" cxnId="{A2BEB7F1-DBD4-46C4-BFB1-314EDC23AA80}">
      <dgm:prSet/>
      <dgm:spPr/>
      <dgm:t>
        <a:bodyPr/>
        <a:lstStyle/>
        <a:p>
          <a:endParaRPr lang="en-US"/>
        </a:p>
      </dgm:t>
    </dgm:pt>
    <dgm:pt modelId="{E2223A77-73BA-4BBF-89D2-1B4B57637A55}" type="sibTrans" cxnId="{A2BEB7F1-DBD4-46C4-BFB1-314EDC23AA80}">
      <dgm:prSet/>
      <dgm:spPr/>
      <dgm:t>
        <a:bodyPr/>
        <a:lstStyle/>
        <a:p>
          <a:endParaRPr lang="en-US"/>
        </a:p>
      </dgm:t>
    </dgm:pt>
    <dgm:pt modelId="{341BF63E-A2AC-4449-97AF-AE15FB75F738}">
      <dgm:prSet/>
      <dgm:spPr/>
      <dgm:t>
        <a:bodyPr/>
        <a:lstStyle/>
        <a:p>
          <a:pPr>
            <a:defRPr cap="all"/>
          </a:pPr>
          <a:r>
            <a:rPr lang="fr-FR"/>
            <a:t>Davantage de fiabilité </a:t>
          </a:r>
          <a:endParaRPr lang="en-US"/>
        </a:p>
      </dgm:t>
    </dgm:pt>
    <dgm:pt modelId="{58486061-1886-4AA1-9252-5D1E6C922B2A}" type="parTrans" cxnId="{0EAF0142-3DE6-468A-83BA-0D60ED32A528}">
      <dgm:prSet/>
      <dgm:spPr/>
      <dgm:t>
        <a:bodyPr/>
        <a:lstStyle/>
        <a:p>
          <a:endParaRPr lang="en-US"/>
        </a:p>
      </dgm:t>
    </dgm:pt>
    <dgm:pt modelId="{A2421DBE-8071-4BE1-85B1-A6FCDD7F0EFF}" type="sibTrans" cxnId="{0EAF0142-3DE6-468A-83BA-0D60ED32A528}">
      <dgm:prSet/>
      <dgm:spPr/>
      <dgm:t>
        <a:bodyPr/>
        <a:lstStyle/>
        <a:p>
          <a:endParaRPr lang="en-US"/>
        </a:p>
      </dgm:t>
    </dgm:pt>
    <dgm:pt modelId="{672A1214-4013-4D40-BE8C-52C9629EECBE}">
      <dgm:prSet/>
      <dgm:spPr/>
      <dgm:t>
        <a:bodyPr/>
        <a:lstStyle/>
        <a:p>
          <a:pPr>
            <a:defRPr cap="all"/>
          </a:pPr>
          <a:r>
            <a:rPr lang="fr-FR"/>
            <a:t>Cloud Bursting </a:t>
          </a:r>
          <a:endParaRPr lang="en-US"/>
        </a:p>
      </dgm:t>
    </dgm:pt>
    <dgm:pt modelId="{91636DA3-588F-4F29-BDD0-F9BD6F560CA2}" type="parTrans" cxnId="{5F367705-8C54-470F-8683-913AFC792465}">
      <dgm:prSet/>
      <dgm:spPr/>
      <dgm:t>
        <a:bodyPr/>
        <a:lstStyle/>
        <a:p>
          <a:endParaRPr lang="en-US"/>
        </a:p>
      </dgm:t>
    </dgm:pt>
    <dgm:pt modelId="{C8F89FB6-8301-4FC8-907A-A56028082598}" type="sibTrans" cxnId="{5F367705-8C54-470F-8683-913AFC792465}">
      <dgm:prSet/>
      <dgm:spPr/>
      <dgm:t>
        <a:bodyPr/>
        <a:lstStyle/>
        <a:p>
          <a:endParaRPr lang="en-US"/>
        </a:p>
      </dgm:t>
    </dgm:pt>
    <dgm:pt modelId="{C7010003-18E6-4ADB-8C5D-72C94DCDA10C}" type="pres">
      <dgm:prSet presAssocID="{05D2A0D7-79FF-4E42-9BCC-1AAF38F1CF51}" presName="root" presStyleCnt="0">
        <dgm:presLayoutVars>
          <dgm:dir/>
          <dgm:resizeHandles val="exact"/>
        </dgm:presLayoutVars>
      </dgm:prSet>
      <dgm:spPr/>
    </dgm:pt>
    <dgm:pt modelId="{152C3B92-FBA3-48FE-8012-47253D98B0D7}" type="pres">
      <dgm:prSet presAssocID="{D5EBD5EE-7EC3-41C6-A229-4385A7F389D6}" presName="compNode" presStyleCnt="0"/>
      <dgm:spPr/>
    </dgm:pt>
    <dgm:pt modelId="{34F27283-68CD-44C2-8D72-C0240AB33E39}" type="pres">
      <dgm:prSet presAssocID="{D5EBD5EE-7EC3-41C6-A229-4385A7F389D6}" presName="iconBgRect" presStyleLbl="bgShp" presStyleIdx="0" presStyleCnt="5"/>
      <dgm:spPr/>
    </dgm:pt>
    <dgm:pt modelId="{02BC03AE-7754-4813-B498-816386BD2BD3}" type="pres">
      <dgm:prSet presAssocID="{D5EBD5EE-7EC3-41C6-A229-4385A7F389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941B9E-6568-4CE7-9419-B22167045759}" type="pres">
      <dgm:prSet presAssocID="{D5EBD5EE-7EC3-41C6-A229-4385A7F389D6}" presName="spaceRect" presStyleCnt="0"/>
      <dgm:spPr/>
    </dgm:pt>
    <dgm:pt modelId="{5D6C7B36-603F-419D-9DFD-397650720467}" type="pres">
      <dgm:prSet presAssocID="{D5EBD5EE-7EC3-41C6-A229-4385A7F389D6}" presName="textRect" presStyleLbl="revTx" presStyleIdx="0" presStyleCnt="5">
        <dgm:presLayoutVars>
          <dgm:chMax val="1"/>
          <dgm:chPref val="1"/>
        </dgm:presLayoutVars>
      </dgm:prSet>
      <dgm:spPr/>
    </dgm:pt>
    <dgm:pt modelId="{0F278CCD-8307-4C5F-ADB8-DEE4F450F877}" type="pres">
      <dgm:prSet presAssocID="{AE8B212F-6751-4F8E-873E-E360C2D99EAD}" presName="sibTrans" presStyleCnt="0"/>
      <dgm:spPr/>
    </dgm:pt>
    <dgm:pt modelId="{8B063FBD-DE2A-4BF3-9AF4-FC2243A3904C}" type="pres">
      <dgm:prSet presAssocID="{53470196-4503-4D5F-901E-9D96AC8AE431}" presName="compNode" presStyleCnt="0"/>
      <dgm:spPr/>
    </dgm:pt>
    <dgm:pt modelId="{415A5C92-7452-44F3-892E-C7755FDB8743}" type="pres">
      <dgm:prSet presAssocID="{53470196-4503-4D5F-901E-9D96AC8AE431}" presName="iconBgRect" presStyleLbl="bgShp" presStyleIdx="1" presStyleCnt="5"/>
      <dgm:spPr/>
    </dgm:pt>
    <dgm:pt modelId="{E704ACBA-6B04-4D14-9182-821827D95432}" type="pres">
      <dgm:prSet presAssocID="{53470196-4503-4D5F-901E-9D96AC8AE4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622304E-0EB9-4F62-8455-1B6FC717D1CD}" type="pres">
      <dgm:prSet presAssocID="{53470196-4503-4D5F-901E-9D96AC8AE431}" presName="spaceRect" presStyleCnt="0"/>
      <dgm:spPr/>
    </dgm:pt>
    <dgm:pt modelId="{CC51E99C-E7D2-4784-8AF7-1E8B6CA36050}" type="pres">
      <dgm:prSet presAssocID="{53470196-4503-4D5F-901E-9D96AC8AE431}" presName="textRect" presStyleLbl="revTx" presStyleIdx="1" presStyleCnt="5">
        <dgm:presLayoutVars>
          <dgm:chMax val="1"/>
          <dgm:chPref val="1"/>
        </dgm:presLayoutVars>
      </dgm:prSet>
      <dgm:spPr/>
    </dgm:pt>
    <dgm:pt modelId="{764DCF28-F5E9-4D82-984C-27C280990B5A}" type="pres">
      <dgm:prSet presAssocID="{A3630370-3730-4C6D-A3AA-DC6DF1A65572}" presName="sibTrans" presStyleCnt="0"/>
      <dgm:spPr/>
    </dgm:pt>
    <dgm:pt modelId="{67B58F63-9B89-4AC4-B0EF-E421559574AF}" type="pres">
      <dgm:prSet presAssocID="{F3129857-0577-4411-BB2F-1BE3371A25F6}" presName="compNode" presStyleCnt="0"/>
      <dgm:spPr/>
    </dgm:pt>
    <dgm:pt modelId="{CCA5A540-A60C-4BE8-B4EE-EE398359AA13}" type="pres">
      <dgm:prSet presAssocID="{F3129857-0577-4411-BB2F-1BE3371A25F6}" presName="iconBgRect" presStyleLbl="bgShp" presStyleIdx="2" presStyleCnt="5"/>
      <dgm:spPr/>
    </dgm:pt>
    <dgm:pt modelId="{BA7BB55D-D244-478F-BC6C-5FD4D315DA7F}" type="pres">
      <dgm:prSet presAssocID="{F3129857-0577-4411-BB2F-1BE3371A25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524DE32-0142-4BCB-96C7-0BA48EFF1F3E}" type="pres">
      <dgm:prSet presAssocID="{F3129857-0577-4411-BB2F-1BE3371A25F6}" presName="spaceRect" presStyleCnt="0"/>
      <dgm:spPr/>
    </dgm:pt>
    <dgm:pt modelId="{4313A40B-85BB-432B-B3A5-7B7121C8E410}" type="pres">
      <dgm:prSet presAssocID="{F3129857-0577-4411-BB2F-1BE3371A25F6}" presName="textRect" presStyleLbl="revTx" presStyleIdx="2" presStyleCnt="5">
        <dgm:presLayoutVars>
          <dgm:chMax val="1"/>
          <dgm:chPref val="1"/>
        </dgm:presLayoutVars>
      </dgm:prSet>
      <dgm:spPr/>
    </dgm:pt>
    <dgm:pt modelId="{1BA82F24-1939-435D-85CC-587D349A3D89}" type="pres">
      <dgm:prSet presAssocID="{E2223A77-73BA-4BBF-89D2-1B4B57637A55}" presName="sibTrans" presStyleCnt="0"/>
      <dgm:spPr/>
    </dgm:pt>
    <dgm:pt modelId="{1DD38A67-E956-4EC6-B389-6AD397567DBA}" type="pres">
      <dgm:prSet presAssocID="{341BF63E-A2AC-4449-97AF-AE15FB75F738}" presName="compNode" presStyleCnt="0"/>
      <dgm:spPr/>
    </dgm:pt>
    <dgm:pt modelId="{52776734-6511-4EF2-B3C2-D6FB1AA514B6}" type="pres">
      <dgm:prSet presAssocID="{341BF63E-A2AC-4449-97AF-AE15FB75F738}" presName="iconBgRect" presStyleLbl="bgShp" presStyleIdx="3" presStyleCnt="5"/>
      <dgm:spPr/>
    </dgm:pt>
    <dgm:pt modelId="{04917D37-6C3F-4193-AA29-D5BA319A918B}" type="pres">
      <dgm:prSet presAssocID="{341BF63E-A2AC-4449-97AF-AE15FB75F7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D7020B-318D-4411-9BBD-3E67846CE1CC}" type="pres">
      <dgm:prSet presAssocID="{341BF63E-A2AC-4449-97AF-AE15FB75F738}" presName="spaceRect" presStyleCnt="0"/>
      <dgm:spPr/>
    </dgm:pt>
    <dgm:pt modelId="{4E7FF6C9-D18E-4D81-8A94-11EC2404CFB0}" type="pres">
      <dgm:prSet presAssocID="{341BF63E-A2AC-4449-97AF-AE15FB75F738}" presName="textRect" presStyleLbl="revTx" presStyleIdx="3" presStyleCnt="5">
        <dgm:presLayoutVars>
          <dgm:chMax val="1"/>
          <dgm:chPref val="1"/>
        </dgm:presLayoutVars>
      </dgm:prSet>
      <dgm:spPr/>
    </dgm:pt>
    <dgm:pt modelId="{F19683EA-D8D5-474D-AC74-60DF015C7A80}" type="pres">
      <dgm:prSet presAssocID="{A2421DBE-8071-4BE1-85B1-A6FCDD7F0EFF}" presName="sibTrans" presStyleCnt="0"/>
      <dgm:spPr/>
    </dgm:pt>
    <dgm:pt modelId="{7A8AAB89-53F4-4F1C-A7C1-EF1533D3A341}" type="pres">
      <dgm:prSet presAssocID="{672A1214-4013-4D40-BE8C-52C9629EECBE}" presName="compNode" presStyleCnt="0"/>
      <dgm:spPr/>
    </dgm:pt>
    <dgm:pt modelId="{AE84083E-AB90-4146-A9ED-152A7F1152FC}" type="pres">
      <dgm:prSet presAssocID="{672A1214-4013-4D40-BE8C-52C9629EECBE}" presName="iconBgRect" presStyleLbl="bgShp" presStyleIdx="4" presStyleCnt="5"/>
      <dgm:spPr/>
    </dgm:pt>
    <dgm:pt modelId="{6963A6EF-F4FA-4FD2-9B9B-72D70C6717F0}" type="pres">
      <dgm:prSet presAssocID="{672A1214-4013-4D40-BE8C-52C9629EEC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3C55829-04D8-4960-9356-8A8EF48C87F9}" type="pres">
      <dgm:prSet presAssocID="{672A1214-4013-4D40-BE8C-52C9629EECBE}" presName="spaceRect" presStyleCnt="0"/>
      <dgm:spPr/>
    </dgm:pt>
    <dgm:pt modelId="{2F954A25-D977-4743-A622-72DE701B2FF2}" type="pres">
      <dgm:prSet presAssocID="{672A1214-4013-4D40-BE8C-52C9629EEC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367705-8C54-470F-8683-913AFC792465}" srcId="{05D2A0D7-79FF-4E42-9BCC-1AAF38F1CF51}" destId="{672A1214-4013-4D40-BE8C-52C9629EECBE}" srcOrd="4" destOrd="0" parTransId="{91636DA3-588F-4F29-BDD0-F9BD6F560CA2}" sibTransId="{C8F89FB6-8301-4FC8-907A-A56028082598}"/>
    <dgm:cxn modelId="{78AFE30E-04C4-4B8F-A943-482770E008CB}" type="presOf" srcId="{05D2A0D7-79FF-4E42-9BCC-1AAF38F1CF51}" destId="{C7010003-18E6-4ADB-8C5D-72C94DCDA10C}" srcOrd="0" destOrd="0" presId="urn:microsoft.com/office/officeart/2018/5/layout/IconCircleLabelList"/>
    <dgm:cxn modelId="{94B49238-5330-41F1-80F9-AB14A113CA95}" srcId="{05D2A0D7-79FF-4E42-9BCC-1AAF38F1CF51}" destId="{D5EBD5EE-7EC3-41C6-A229-4385A7F389D6}" srcOrd="0" destOrd="0" parTransId="{597C56EA-8CEA-4FBC-BF6F-18B6A71DC92B}" sibTransId="{AE8B212F-6751-4F8E-873E-E360C2D99EAD}"/>
    <dgm:cxn modelId="{0EAF0142-3DE6-468A-83BA-0D60ED32A528}" srcId="{05D2A0D7-79FF-4E42-9BCC-1AAF38F1CF51}" destId="{341BF63E-A2AC-4449-97AF-AE15FB75F738}" srcOrd="3" destOrd="0" parTransId="{58486061-1886-4AA1-9252-5D1E6C922B2A}" sibTransId="{A2421DBE-8071-4BE1-85B1-A6FCDD7F0EFF}"/>
    <dgm:cxn modelId="{79DE0E4C-36FF-4006-B867-D3E89E884432}" type="presOf" srcId="{F3129857-0577-4411-BB2F-1BE3371A25F6}" destId="{4313A40B-85BB-432B-B3A5-7B7121C8E410}" srcOrd="0" destOrd="0" presId="urn:microsoft.com/office/officeart/2018/5/layout/IconCircleLabelList"/>
    <dgm:cxn modelId="{3CAFA386-5BA3-4E1A-B2A1-19A5C3390B49}" type="presOf" srcId="{D5EBD5EE-7EC3-41C6-A229-4385A7F389D6}" destId="{5D6C7B36-603F-419D-9DFD-397650720467}" srcOrd="0" destOrd="0" presId="urn:microsoft.com/office/officeart/2018/5/layout/IconCircleLabelList"/>
    <dgm:cxn modelId="{BAC82592-FD66-484C-98DD-7DFD4925C74A}" type="presOf" srcId="{341BF63E-A2AC-4449-97AF-AE15FB75F738}" destId="{4E7FF6C9-D18E-4D81-8A94-11EC2404CFB0}" srcOrd="0" destOrd="0" presId="urn:microsoft.com/office/officeart/2018/5/layout/IconCircleLabelList"/>
    <dgm:cxn modelId="{45226197-AAF1-4D12-9DA8-D3D8066EFE4F}" type="presOf" srcId="{672A1214-4013-4D40-BE8C-52C9629EECBE}" destId="{2F954A25-D977-4743-A622-72DE701B2FF2}" srcOrd="0" destOrd="0" presId="urn:microsoft.com/office/officeart/2018/5/layout/IconCircleLabelList"/>
    <dgm:cxn modelId="{9A7CC2C2-8B5C-4931-AD69-DE9CB301C0EE}" srcId="{05D2A0D7-79FF-4E42-9BCC-1AAF38F1CF51}" destId="{53470196-4503-4D5F-901E-9D96AC8AE431}" srcOrd="1" destOrd="0" parTransId="{F5D581E0-E68B-45BD-916F-73C50B434922}" sibTransId="{A3630370-3730-4C6D-A3AA-DC6DF1A65572}"/>
    <dgm:cxn modelId="{511176D9-A3E6-4C00-9043-D254180A09D6}" type="presOf" srcId="{53470196-4503-4D5F-901E-9D96AC8AE431}" destId="{CC51E99C-E7D2-4784-8AF7-1E8B6CA36050}" srcOrd="0" destOrd="0" presId="urn:microsoft.com/office/officeart/2018/5/layout/IconCircleLabelList"/>
    <dgm:cxn modelId="{A2BEB7F1-DBD4-46C4-BFB1-314EDC23AA80}" srcId="{05D2A0D7-79FF-4E42-9BCC-1AAF38F1CF51}" destId="{F3129857-0577-4411-BB2F-1BE3371A25F6}" srcOrd="2" destOrd="0" parTransId="{805E5C03-6915-4F66-94B9-24F5C32500A4}" sibTransId="{E2223A77-73BA-4BBF-89D2-1B4B57637A55}"/>
    <dgm:cxn modelId="{4CA7CFD5-7043-4FD9-843C-3CCE65934AFD}" type="presParOf" srcId="{C7010003-18E6-4ADB-8C5D-72C94DCDA10C}" destId="{152C3B92-FBA3-48FE-8012-47253D98B0D7}" srcOrd="0" destOrd="0" presId="urn:microsoft.com/office/officeart/2018/5/layout/IconCircleLabelList"/>
    <dgm:cxn modelId="{B5EC2D75-AFF7-4D74-9441-FEB145E3D7AE}" type="presParOf" srcId="{152C3B92-FBA3-48FE-8012-47253D98B0D7}" destId="{34F27283-68CD-44C2-8D72-C0240AB33E39}" srcOrd="0" destOrd="0" presId="urn:microsoft.com/office/officeart/2018/5/layout/IconCircleLabelList"/>
    <dgm:cxn modelId="{F599BE44-0E01-4C6B-9EDE-57CD39D06116}" type="presParOf" srcId="{152C3B92-FBA3-48FE-8012-47253D98B0D7}" destId="{02BC03AE-7754-4813-B498-816386BD2BD3}" srcOrd="1" destOrd="0" presId="urn:microsoft.com/office/officeart/2018/5/layout/IconCircleLabelList"/>
    <dgm:cxn modelId="{8EE260CD-E97A-4BE8-BBDD-BFA4195059A3}" type="presParOf" srcId="{152C3B92-FBA3-48FE-8012-47253D98B0D7}" destId="{9B941B9E-6568-4CE7-9419-B22167045759}" srcOrd="2" destOrd="0" presId="urn:microsoft.com/office/officeart/2018/5/layout/IconCircleLabelList"/>
    <dgm:cxn modelId="{5F30675C-4658-45B1-BBE0-2AAC9810BB4F}" type="presParOf" srcId="{152C3B92-FBA3-48FE-8012-47253D98B0D7}" destId="{5D6C7B36-603F-419D-9DFD-397650720467}" srcOrd="3" destOrd="0" presId="urn:microsoft.com/office/officeart/2018/5/layout/IconCircleLabelList"/>
    <dgm:cxn modelId="{AE670B58-1A1B-459C-BF8D-F45890E89FD3}" type="presParOf" srcId="{C7010003-18E6-4ADB-8C5D-72C94DCDA10C}" destId="{0F278CCD-8307-4C5F-ADB8-DEE4F450F877}" srcOrd="1" destOrd="0" presId="urn:microsoft.com/office/officeart/2018/5/layout/IconCircleLabelList"/>
    <dgm:cxn modelId="{65FA63EB-614E-4E6B-A32B-989ABFA704F1}" type="presParOf" srcId="{C7010003-18E6-4ADB-8C5D-72C94DCDA10C}" destId="{8B063FBD-DE2A-4BF3-9AF4-FC2243A3904C}" srcOrd="2" destOrd="0" presId="urn:microsoft.com/office/officeart/2018/5/layout/IconCircleLabelList"/>
    <dgm:cxn modelId="{312DCA90-6276-4C84-8612-4DE0CB325093}" type="presParOf" srcId="{8B063FBD-DE2A-4BF3-9AF4-FC2243A3904C}" destId="{415A5C92-7452-44F3-892E-C7755FDB8743}" srcOrd="0" destOrd="0" presId="urn:microsoft.com/office/officeart/2018/5/layout/IconCircleLabelList"/>
    <dgm:cxn modelId="{E25D479C-EA28-4CE6-9022-432EDFFB76F7}" type="presParOf" srcId="{8B063FBD-DE2A-4BF3-9AF4-FC2243A3904C}" destId="{E704ACBA-6B04-4D14-9182-821827D95432}" srcOrd="1" destOrd="0" presId="urn:microsoft.com/office/officeart/2018/5/layout/IconCircleLabelList"/>
    <dgm:cxn modelId="{CE01BF97-BA2B-4390-AAC9-596991230145}" type="presParOf" srcId="{8B063FBD-DE2A-4BF3-9AF4-FC2243A3904C}" destId="{3622304E-0EB9-4F62-8455-1B6FC717D1CD}" srcOrd="2" destOrd="0" presId="urn:microsoft.com/office/officeart/2018/5/layout/IconCircleLabelList"/>
    <dgm:cxn modelId="{918F5516-3410-45BE-A141-AD3B318A7F50}" type="presParOf" srcId="{8B063FBD-DE2A-4BF3-9AF4-FC2243A3904C}" destId="{CC51E99C-E7D2-4784-8AF7-1E8B6CA36050}" srcOrd="3" destOrd="0" presId="urn:microsoft.com/office/officeart/2018/5/layout/IconCircleLabelList"/>
    <dgm:cxn modelId="{6DEA26AE-056D-4DA2-8F40-D5CF1C24A4DD}" type="presParOf" srcId="{C7010003-18E6-4ADB-8C5D-72C94DCDA10C}" destId="{764DCF28-F5E9-4D82-984C-27C280990B5A}" srcOrd="3" destOrd="0" presId="urn:microsoft.com/office/officeart/2018/5/layout/IconCircleLabelList"/>
    <dgm:cxn modelId="{1E87A123-9213-4FEA-A0AC-6D4FD0A18659}" type="presParOf" srcId="{C7010003-18E6-4ADB-8C5D-72C94DCDA10C}" destId="{67B58F63-9B89-4AC4-B0EF-E421559574AF}" srcOrd="4" destOrd="0" presId="urn:microsoft.com/office/officeart/2018/5/layout/IconCircleLabelList"/>
    <dgm:cxn modelId="{9D2A1720-6EFB-4341-A2D5-7EA92B90680D}" type="presParOf" srcId="{67B58F63-9B89-4AC4-B0EF-E421559574AF}" destId="{CCA5A540-A60C-4BE8-B4EE-EE398359AA13}" srcOrd="0" destOrd="0" presId="urn:microsoft.com/office/officeart/2018/5/layout/IconCircleLabelList"/>
    <dgm:cxn modelId="{0F9AFF84-78D4-4915-BD9A-90568F449FC5}" type="presParOf" srcId="{67B58F63-9B89-4AC4-B0EF-E421559574AF}" destId="{BA7BB55D-D244-478F-BC6C-5FD4D315DA7F}" srcOrd="1" destOrd="0" presId="urn:microsoft.com/office/officeart/2018/5/layout/IconCircleLabelList"/>
    <dgm:cxn modelId="{8D18597C-FEC6-46B3-A111-407C5DC7647B}" type="presParOf" srcId="{67B58F63-9B89-4AC4-B0EF-E421559574AF}" destId="{E524DE32-0142-4BCB-96C7-0BA48EFF1F3E}" srcOrd="2" destOrd="0" presId="urn:microsoft.com/office/officeart/2018/5/layout/IconCircleLabelList"/>
    <dgm:cxn modelId="{4B341113-43CE-4933-B86D-5C5D6CC48DFD}" type="presParOf" srcId="{67B58F63-9B89-4AC4-B0EF-E421559574AF}" destId="{4313A40B-85BB-432B-B3A5-7B7121C8E410}" srcOrd="3" destOrd="0" presId="urn:microsoft.com/office/officeart/2018/5/layout/IconCircleLabelList"/>
    <dgm:cxn modelId="{A13E6555-3312-4526-AE79-6DBFDE3F39EE}" type="presParOf" srcId="{C7010003-18E6-4ADB-8C5D-72C94DCDA10C}" destId="{1BA82F24-1939-435D-85CC-587D349A3D89}" srcOrd="5" destOrd="0" presId="urn:microsoft.com/office/officeart/2018/5/layout/IconCircleLabelList"/>
    <dgm:cxn modelId="{9A44E47C-9664-4883-87FF-5E6B2F22BEEA}" type="presParOf" srcId="{C7010003-18E6-4ADB-8C5D-72C94DCDA10C}" destId="{1DD38A67-E956-4EC6-B389-6AD397567DBA}" srcOrd="6" destOrd="0" presId="urn:microsoft.com/office/officeart/2018/5/layout/IconCircleLabelList"/>
    <dgm:cxn modelId="{20A2249A-4F21-4F00-8589-2FBBF1270420}" type="presParOf" srcId="{1DD38A67-E956-4EC6-B389-6AD397567DBA}" destId="{52776734-6511-4EF2-B3C2-D6FB1AA514B6}" srcOrd="0" destOrd="0" presId="urn:microsoft.com/office/officeart/2018/5/layout/IconCircleLabelList"/>
    <dgm:cxn modelId="{F11A02AF-F845-41F8-B1D1-15884B636742}" type="presParOf" srcId="{1DD38A67-E956-4EC6-B389-6AD397567DBA}" destId="{04917D37-6C3F-4193-AA29-D5BA319A918B}" srcOrd="1" destOrd="0" presId="urn:microsoft.com/office/officeart/2018/5/layout/IconCircleLabelList"/>
    <dgm:cxn modelId="{8B00CFB6-459B-43A4-B078-0A64239756C9}" type="presParOf" srcId="{1DD38A67-E956-4EC6-B389-6AD397567DBA}" destId="{CFD7020B-318D-4411-9BBD-3E67846CE1CC}" srcOrd="2" destOrd="0" presId="urn:microsoft.com/office/officeart/2018/5/layout/IconCircleLabelList"/>
    <dgm:cxn modelId="{F0ECB7BD-470A-4C58-B2CA-98F80E0A3AE8}" type="presParOf" srcId="{1DD38A67-E956-4EC6-B389-6AD397567DBA}" destId="{4E7FF6C9-D18E-4D81-8A94-11EC2404CFB0}" srcOrd="3" destOrd="0" presId="urn:microsoft.com/office/officeart/2018/5/layout/IconCircleLabelList"/>
    <dgm:cxn modelId="{0CBB8C7D-D429-4878-9EDD-E9C5546C3785}" type="presParOf" srcId="{C7010003-18E6-4ADB-8C5D-72C94DCDA10C}" destId="{F19683EA-D8D5-474D-AC74-60DF015C7A80}" srcOrd="7" destOrd="0" presId="urn:microsoft.com/office/officeart/2018/5/layout/IconCircleLabelList"/>
    <dgm:cxn modelId="{4F3B7B4C-B789-40E6-969E-96518F205AAA}" type="presParOf" srcId="{C7010003-18E6-4ADB-8C5D-72C94DCDA10C}" destId="{7A8AAB89-53F4-4F1C-A7C1-EF1533D3A341}" srcOrd="8" destOrd="0" presId="urn:microsoft.com/office/officeart/2018/5/layout/IconCircleLabelList"/>
    <dgm:cxn modelId="{C4FD4BA6-28AE-4604-9AC1-3D1D7C592645}" type="presParOf" srcId="{7A8AAB89-53F4-4F1C-A7C1-EF1533D3A341}" destId="{AE84083E-AB90-4146-A9ED-152A7F1152FC}" srcOrd="0" destOrd="0" presId="urn:microsoft.com/office/officeart/2018/5/layout/IconCircleLabelList"/>
    <dgm:cxn modelId="{1E2416B8-91FF-4DFD-A445-C4FB4790FE70}" type="presParOf" srcId="{7A8AAB89-53F4-4F1C-A7C1-EF1533D3A341}" destId="{6963A6EF-F4FA-4FD2-9B9B-72D70C6717F0}" srcOrd="1" destOrd="0" presId="urn:microsoft.com/office/officeart/2018/5/layout/IconCircleLabelList"/>
    <dgm:cxn modelId="{9CBEAAFD-FA4B-4192-95ED-6B4141A2B330}" type="presParOf" srcId="{7A8AAB89-53F4-4F1C-A7C1-EF1533D3A341}" destId="{E3C55829-04D8-4960-9356-8A8EF48C87F9}" srcOrd="2" destOrd="0" presId="urn:microsoft.com/office/officeart/2018/5/layout/IconCircleLabelList"/>
    <dgm:cxn modelId="{20B96762-C2BF-499E-BCB3-43DE136735F0}" type="presParOf" srcId="{7A8AAB89-53F4-4F1C-A7C1-EF1533D3A341}" destId="{2F954A25-D977-4743-A622-72DE701B2F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BEB1-4F89-414E-8685-64792B88EF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CC3A6F-AA0B-4E34-A0F4-16D940422B53}">
      <dgm:prSet/>
      <dgm:spPr/>
      <dgm:t>
        <a:bodyPr/>
        <a:lstStyle/>
        <a:p>
          <a:pPr>
            <a:defRPr cap="all"/>
          </a:pPr>
          <a:r>
            <a:rPr lang="fr-FR" b="1"/>
            <a:t>Extensibilité</a:t>
          </a:r>
          <a:r>
            <a:rPr lang="fr-FR"/>
            <a:t> </a:t>
          </a:r>
          <a:endParaRPr lang="en-US"/>
        </a:p>
      </dgm:t>
    </dgm:pt>
    <dgm:pt modelId="{61A2C29A-073F-4B1B-8B79-F43ADD8C6002}" type="parTrans" cxnId="{867C4B7B-3FCA-47A6-97B0-BC752BE03246}">
      <dgm:prSet/>
      <dgm:spPr/>
      <dgm:t>
        <a:bodyPr/>
        <a:lstStyle/>
        <a:p>
          <a:endParaRPr lang="en-US"/>
        </a:p>
      </dgm:t>
    </dgm:pt>
    <dgm:pt modelId="{E37EDA07-6291-4A41-9D82-05751D037214}" type="sibTrans" cxnId="{867C4B7B-3FCA-47A6-97B0-BC752BE03246}">
      <dgm:prSet/>
      <dgm:spPr/>
      <dgm:t>
        <a:bodyPr/>
        <a:lstStyle/>
        <a:p>
          <a:endParaRPr lang="en-US"/>
        </a:p>
      </dgm:t>
    </dgm:pt>
    <dgm:pt modelId="{05C9CE66-274D-4479-B94A-64AA9FD02A0A}">
      <dgm:prSet/>
      <dgm:spPr/>
      <dgm:t>
        <a:bodyPr/>
        <a:lstStyle/>
        <a:p>
          <a:pPr>
            <a:defRPr cap="all"/>
          </a:pPr>
          <a:r>
            <a:rPr lang="fr-FR" b="1"/>
            <a:t>Avantages en termes de coûts</a:t>
          </a:r>
          <a:endParaRPr lang="en-US"/>
        </a:p>
      </dgm:t>
    </dgm:pt>
    <dgm:pt modelId="{3F8A0A96-9A16-4538-A392-075F74A8FF0F}" type="parTrans" cxnId="{1B9F9916-AE45-483D-8664-937CA26CAC6C}">
      <dgm:prSet/>
      <dgm:spPr/>
      <dgm:t>
        <a:bodyPr/>
        <a:lstStyle/>
        <a:p>
          <a:endParaRPr lang="en-US"/>
        </a:p>
      </dgm:t>
    </dgm:pt>
    <dgm:pt modelId="{C7B87E9B-9CD2-4A43-82F5-479782770693}" type="sibTrans" cxnId="{1B9F9916-AE45-483D-8664-937CA26CAC6C}">
      <dgm:prSet/>
      <dgm:spPr/>
      <dgm:t>
        <a:bodyPr/>
        <a:lstStyle/>
        <a:p>
          <a:endParaRPr lang="en-US"/>
        </a:p>
      </dgm:t>
    </dgm:pt>
    <dgm:pt modelId="{377447F6-E6FA-4A67-93CA-D71AD1A0B0E3}">
      <dgm:prSet/>
      <dgm:spPr/>
      <dgm:t>
        <a:bodyPr/>
        <a:lstStyle/>
        <a:p>
          <a:pPr>
            <a:defRPr cap="all"/>
          </a:pPr>
          <a:r>
            <a:rPr lang="fr-FR" b="1"/>
            <a:t>Sécurité</a:t>
          </a:r>
          <a:r>
            <a:rPr lang="fr-FR"/>
            <a:t> </a:t>
          </a:r>
          <a:endParaRPr lang="en-US"/>
        </a:p>
      </dgm:t>
    </dgm:pt>
    <dgm:pt modelId="{F08D3147-B371-48DF-90B0-7BFB81AE1A34}" type="parTrans" cxnId="{A051652B-9A6B-4B5E-A832-CE9892D918CA}">
      <dgm:prSet/>
      <dgm:spPr/>
      <dgm:t>
        <a:bodyPr/>
        <a:lstStyle/>
        <a:p>
          <a:endParaRPr lang="en-US"/>
        </a:p>
      </dgm:t>
    </dgm:pt>
    <dgm:pt modelId="{D3017156-8D55-4DF8-A694-F7A9A800382A}" type="sibTrans" cxnId="{A051652B-9A6B-4B5E-A832-CE9892D918CA}">
      <dgm:prSet/>
      <dgm:spPr/>
      <dgm:t>
        <a:bodyPr/>
        <a:lstStyle/>
        <a:p>
          <a:endParaRPr lang="en-US"/>
        </a:p>
      </dgm:t>
    </dgm:pt>
    <dgm:pt modelId="{8B622BD9-432D-4899-9C16-CF9D87693B6B}">
      <dgm:prSet/>
      <dgm:spPr/>
      <dgm:t>
        <a:bodyPr/>
        <a:lstStyle/>
        <a:p>
          <a:pPr>
            <a:defRPr cap="all"/>
          </a:pPr>
          <a:r>
            <a:rPr lang="fr-FR" b="1"/>
            <a:t>Flexibilité</a:t>
          </a:r>
          <a:endParaRPr lang="en-US"/>
        </a:p>
      </dgm:t>
    </dgm:pt>
    <dgm:pt modelId="{FB9119BD-A077-4B0C-AF85-6F389E992EE6}" type="parTrans" cxnId="{A2C104C2-23B4-45F7-99DB-914052036E11}">
      <dgm:prSet/>
      <dgm:spPr/>
      <dgm:t>
        <a:bodyPr/>
        <a:lstStyle/>
        <a:p>
          <a:endParaRPr lang="en-US"/>
        </a:p>
      </dgm:t>
    </dgm:pt>
    <dgm:pt modelId="{F69951C7-384F-4B0C-AF65-8614B811D153}" type="sibTrans" cxnId="{A2C104C2-23B4-45F7-99DB-914052036E11}">
      <dgm:prSet/>
      <dgm:spPr/>
      <dgm:t>
        <a:bodyPr/>
        <a:lstStyle/>
        <a:p>
          <a:endParaRPr lang="en-US"/>
        </a:p>
      </dgm:t>
    </dgm:pt>
    <dgm:pt modelId="{E59094E0-D0B7-4B6D-A706-94C05E3CE590}" type="pres">
      <dgm:prSet presAssocID="{878CBEB1-4F89-414E-8685-64792B88EF03}" presName="root" presStyleCnt="0">
        <dgm:presLayoutVars>
          <dgm:dir/>
          <dgm:resizeHandles val="exact"/>
        </dgm:presLayoutVars>
      </dgm:prSet>
      <dgm:spPr/>
    </dgm:pt>
    <dgm:pt modelId="{90F9853D-BCA6-4926-A9BD-0AC2ADB14250}" type="pres">
      <dgm:prSet presAssocID="{40CC3A6F-AA0B-4E34-A0F4-16D940422B53}" presName="compNode" presStyleCnt="0"/>
      <dgm:spPr/>
    </dgm:pt>
    <dgm:pt modelId="{D366AE33-5B51-43F9-A683-1F78FE8ADDFC}" type="pres">
      <dgm:prSet presAssocID="{40CC3A6F-AA0B-4E34-A0F4-16D940422B53}" presName="iconBgRect" presStyleLbl="bgShp" presStyleIdx="0" presStyleCnt="4"/>
      <dgm:spPr/>
    </dgm:pt>
    <dgm:pt modelId="{5C25166E-C34C-4626-9EBA-341598B0949E}" type="pres">
      <dgm:prSet presAssocID="{40CC3A6F-AA0B-4E34-A0F4-16D940422B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23384A-2232-4F40-BA78-05719708E61B}" type="pres">
      <dgm:prSet presAssocID="{40CC3A6F-AA0B-4E34-A0F4-16D940422B53}" presName="spaceRect" presStyleCnt="0"/>
      <dgm:spPr/>
    </dgm:pt>
    <dgm:pt modelId="{1D692D98-5E9D-4D45-A41B-1F4BFADBE5CE}" type="pres">
      <dgm:prSet presAssocID="{40CC3A6F-AA0B-4E34-A0F4-16D940422B53}" presName="textRect" presStyleLbl="revTx" presStyleIdx="0" presStyleCnt="4">
        <dgm:presLayoutVars>
          <dgm:chMax val="1"/>
          <dgm:chPref val="1"/>
        </dgm:presLayoutVars>
      </dgm:prSet>
      <dgm:spPr/>
    </dgm:pt>
    <dgm:pt modelId="{E99F857E-C309-451E-91B1-D5B516DC3AD8}" type="pres">
      <dgm:prSet presAssocID="{E37EDA07-6291-4A41-9D82-05751D037214}" presName="sibTrans" presStyleCnt="0"/>
      <dgm:spPr/>
    </dgm:pt>
    <dgm:pt modelId="{34A24DD0-2357-492D-A2E3-6BC758270071}" type="pres">
      <dgm:prSet presAssocID="{05C9CE66-274D-4479-B94A-64AA9FD02A0A}" presName="compNode" presStyleCnt="0"/>
      <dgm:spPr/>
    </dgm:pt>
    <dgm:pt modelId="{F92B66B8-2D3F-4291-81B0-07D17D5A7622}" type="pres">
      <dgm:prSet presAssocID="{05C9CE66-274D-4479-B94A-64AA9FD02A0A}" presName="iconBgRect" presStyleLbl="bgShp" presStyleIdx="1" presStyleCnt="4"/>
      <dgm:spPr/>
    </dgm:pt>
    <dgm:pt modelId="{97BF5F5A-4647-4445-B8AD-F3AD0DACE243}" type="pres">
      <dgm:prSet presAssocID="{05C9CE66-274D-4479-B94A-64AA9FD02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1CE9EAF-6A7B-420B-B812-7E8E4E2D1D8B}" type="pres">
      <dgm:prSet presAssocID="{05C9CE66-274D-4479-B94A-64AA9FD02A0A}" presName="spaceRect" presStyleCnt="0"/>
      <dgm:spPr/>
    </dgm:pt>
    <dgm:pt modelId="{88642408-6CD6-40BB-86DB-99EDE15A9671}" type="pres">
      <dgm:prSet presAssocID="{05C9CE66-274D-4479-B94A-64AA9FD02A0A}" presName="textRect" presStyleLbl="revTx" presStyleIdx="1" presStyleCnt="4">
        <dgm:presLayoutVars>
          <dgm:chMax val="1"/>
          <dgm:chPref val="1"/>
        </dgm:presLayoutVars>
      </dgm:prSet>
      <dgm:spPr/>
    </dgm:pt>
    <dgm:pt modelId="{D386D860-378C-40C5-80D7-78491952BE5C}" type="pres">
      <dgm:prSet presAssocID="{C7B87E9B-9CD2-4A43-82F5-479782770693}" presName="sibTrans" presStyleCnt="0"/>
      <dgm:spPr/>
    </dgm:pt>
    <dgm:pt modelId="{211B6592-1CF8-490D-BDB8-4CDE08F06D74}" type="pres">
      <dgm:prSet presAssocID="{377447F6-E6FA-4A67-93CA-D71AD1A0B0E3}" presName="compNode" presStyleCnt="0"/>
      <dgm:spPr/>
    </dgm:pt>
    <dgm:pt modelId="{30541F8D-F52E-4452-908A-2ECF3B69E8E5}" type="pres">
      <dgm:prSet presAssocID="{377447F6-E6FA-4A67-93CA-D71AD1A0B0E3}" presName="iconBgRect" presStyleLbl="bgShp" presStyleIdx="2" presStyleCnt="4"/>
      <dgm:spPr/>
    </dgm:pt>
    <dgm:pt modelId="{87E93FBE-826A-470B-8E2C-4E17C6039F5C}" type="pres">
      <dgm:prSet presAssocID="{377447F6-E6FA-4A67-93CA-D71AD1A0B0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4DEA0E0-471E-40FF-A84F-CCB933FA60FB}" type="pres">
      <dgm:prSet presAssocID="{377447F6-E6FA-4A67-93CA-D71AD1A0B0E3}" presName="spaceRect" presStyleCnt="0"/>
      <dgm:spPr/>
    </dgm:pt>
    <dgm:pt modelId="{7C515546-BF84-4B3E-8E80-4E9DD7269275}" type="pres">
      <dgm:prSet presAssocID="{377447F6-E6FA-4A67-93CA-D71AD1A0B0E3}" presName="textRect" presStyleLbl="revTx" presStyleIdx="2" presStyleCnt="4">
        <dgm:presLayoutVars>
          <dgm:chMax val="1"/>
          <dgm:chPref val="1"/>
        </dgm:presLayoutVars>
      </dgm:prSet>
      <dgm:spPr/>
    </dgm:pt>
    <dgm:pt modelId="{3E6C34C2-11A0-46E5-8D2E-717277D20373}" type="pres">
      <dgm:prSet presAssocID="{D3017156-8D55-4DF8-A694-F7A9A800382A}" presName="sibTrans" presStyleCnt="0"/>
      <dgm:spPr/>
    </dgm:pt>
    <dgm:pt modelId="{C65B1577-13F6-4216-BE31-874D1A60CF5E}" type="pres">
      <dgm:prSet presAssocID="{8B622BD9-432D-4899-9C16-CF9D87693B6B}" presName="compNode" presStyleCnt="0"/>
      <dgm:spPr/>
    </dgm:pt>
    <dgm:pt modelId="{D31D1E96-A83A-4DBE-9FF3-5D593A0E344A}" type="pres">
      <dgm:prSet presAssocID="{8B622BD9-432D-4899-9C16-CF9D87693B6B}" presName="iconBgRect" presStyleLbl="bgShp" presStyleIdx="3" presStyleCnt="4"/>
      <dgm:spPr/>
    </dgm:pt>
    <dgm:pt modelId="{491E65B3-CAC6-4D71-9C3F-2BF67268EFA8}" type="pres">
      <dgm:prSet presAssocID="{8B622BD9-432D-4899-9C16-CF9D87693B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8175E-D652-4DF6-BD59-338128A983E9}" type="pres">
      <dgm:prSet presAssocID="{8B622BD9-432D-4899-9C16-CF9D87693B6B}" presName="spaceRect" presStyleCnt="0"/>
      <dgm:spPr/>
    </dgm:pt>
    <dgm:pt modelId="{B421BA88-133F-4A6D-B860-6E28EC8FC6B3}" type="pres">
      <dgm:prSet presAssocID="{8B622BD9-432D-4899-9C16-CF9D87693B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2A530D-436F-4E24-863E-22466A7C5002}" type="presOf" srcId="{878CBEB1-4F89-414E-8685-64792B88EF03}" destId="{E59094E0-D0B7-4B6D-A706-94C05E3CE590}" srcOrd="0" destOrd="0" presId="urn:microsoft.com/office/officeart/2018/5/layout/IconCircleLabelList"/>
    <dgm:cxn modelId="{1B9F9916-AE45-483D-8664-937CA26CAC6C}" srcId="{878CBEB1-4F89-414E-8685-64792B88EF03}" destId="{05C9CE66-274D-4479-B94A-64AA9FD02A0A}" srcOrd="1" destOrd="0" parTransId="{3F8A0A96-9A16-4538-A392-075F74A8FF0F}" sibTransId="{C7B87E9B-9CD2-4A43-82F5-479782770693}"/>
    <dgm:cxn modelId="{2BC24B25-D266-49F6-8A76-641D0376D6FA}" type="presOf" srcId="{377447F6-E6FA-4A67-93CA-D71AD1A0B0E3}" destId="{7C515546-BF84-4B3E-8E80-4E9DD7269275}" srcOrd="0" destOrd="0" presId="urn:microsoft.com/office/officeart/2018/5/layout/IconCircleLabelList"/>
    <dgm:cxn modelId="{A051652B-9A6B-4B5E-A832-CE9892D918CA}" srcId="{878CBEB1-4F89-414E-8685-64792B88EF03}" destId="{377447F6-E6FA-4A67-93CA-D71AD1A0B0E3}" srcOrd="2" destOrd="0" parTransId="{F08D3147-B371-48DF-90B0-7BFB81AE1A34}" sibTransId="{D3017156-8D55-4DF8-A694-F7A9A800382A}"/>
    <dgm:cxn modelId="{867C4B7B-3FCA-47A6-97B0-BC752BE03246}" srcId="{878CBEB1-4F89-414E-8685-64792B88EF03}" destId="{40CC3A6F-AA0B-4E34-A0F4-16D940422B53}" srcOrd="0" destOrd="0" parTransId="{61A2C29A-073F-4B1B-8B79-F43ADD8C6002}" sibTransId="{E37EDA07-6291-4A41-9D82-05751D037214}"/>
    <dgm:cxn modelId="{9831AC85-E7F6-42CC-83FE-3B579DB4B915}" type="presOf" srcId="{05C9CE66-274D-4479-B94A-64AA9FD02A0A}" destId="{88642408-6CD6-40BB-86DB-99EDE15A9671}" srcOrd="0" destOrd="0" presId="urn:microsoft.com/office/officeart/2018/5/layout/IconCircleLabelList"/>
    <dgm:cxn modelId="{108ADAA7-4722-40EC-B661-C5CBDA3D9AC7}" type="presOf" srcId="{40CC3A6F-AA0B-4E34-A0F4-16D940422B53}" destId="{1D692D98-5E9D-4D45-A41B-1F4BFADBE5CE}" srcOrd="0" destOrd="0" presId="urn:microsoft.com/office/officeart/2018/5/layout/IconCircleLabelList"/>
    <dgm:cxn modelId="{A2C104C2-23B4-45F7-99DB-914052036E11}" srcId="{878CBEB1-4F89-414E-8685-64792B88EF03}" destId="{8B622BD9-432D-4899-9C16-CF9D87693B6B}" srcOrd="3" destOrd="0" parTransId="{FB9119BD-A077-4B0C-AF85-6F389E992EE6}" sibTransId="{F69951C7-384F-4B0C-AF65-8614B811D153}"/>
    <dgm:cxn modelId="{DB0485DA-5826-4117-9F0D-814B390A086C}" type="presOf" srcId="{8B622BD9-432D-4899-9C16-CF9D87693B6B}" destId="{B421BA88-133F-4A6D-B860-6E28EC8FC6B3}" srcOrd="0" destOrd="0" presId="urn:microsoft.com/office/officeart/2018/5/layout/IconCircleLabelList"/>
    <dgm:cxn modelId="{98CAF460-99C2-4A13-84A3-E00230A07605}" type="presParOf" srcId="{E59094E0-D0B7-4B6D-A706-94C05E3CE590}" destId="{90F9853D-BCA6-4926-A9BD-0AC2ADB14250}" srcOrd="0" destOrd="0" presId="urn:microsoft.com/office/officeart/2018/5/layout/IconCircleLabelList"/>
    <dgm:cxn modelId="{0AC839A0-E227-4AE3-A1EA-D73412056781}" type="presParOf" srcId="{90F9853D-BCA6-4926-A9BD-0AC2ADB14250}" destId="{D366AE33-5B51-43F9-A683-1F78FE8ADDFC}" srcOrd="0" destOrd="0" presId="urn:microsoft.com/office/officeart/2018/5/layout/IconCircleLabelList"/>
    <dgm:cxn modelId="{0CB5DD47-BD08-46EC-AAB0-53A4751470F3}" type="presParOf" srcId="{90F9853D-BCA6-4926-A9BD-0AC2ADB14250}" destId="{5C25166E-C34C-4626-9EBA-341598B0949E}" srcOrd="1" destOrd="0" presId="urn:microsoft.com/office/officeart/2018/5/layout/IconCircleLabelList"/>
    <dgm:cxn modelId="{DDDEB981-B3C9-4391-9699-1E32A95A405E}" type="presParOf" srcId="{90F9853D-BCA6-4926-A9BD-0AC2ADB14250}" destId="{3B23384A-2232-4F40-BA78-05719708E61B}" srcOrd="2" destOrd="0" presId="urn:microsoft.com/office/officeart/2018/5/layout/IconCircleLabelList"/>
    <dgm:cxn modelId="{06025753-E2D4-4E38-8967-CE3C73F7D428}" type="presParOf" srcId="{90F9853D-BCA6-4926-A9BD-0AC2ADB14250}" destId="{1D692D98-5E9D-4D45-A41B-1F4BFADBE5CE}" srcOrd="3" destOrd="0" presId="urn:microsoft.com/office/officeart/2018/5/layout/IconCircleLabelList"/>
    <dgm:cxn modelId="{AC4C92EC-DA19-4A0B-A7D5-EC6C274483BC}" type="presParOf" srcId="{E59094E0-D0B7-4B6D-A706-94C05E3CE590}" destId="{E99F857E-C309-451E-91B1-D5B516DC3AD8}" srcOrd="1" destOrd="0" presId="urn:microsoft.com/office/officeart/2018/5/layout/IconCircleLabelList"/>
    <dgm:cxn modelId="{06045EDF-6028-466E-8832-BE4174490523}" type="presParOf" srcId="{E59094E0-D0B7-4B6D-A706-94C05E3CE590}" destId="{34A24DD0-2357-492D-A2E3-6BC758270071}" srcOrd="2" destOrd="0" presId="urn:microsoft.com/office/officeart/2018/5/layout/IconCircleLabelList"/>
    <dgm:cxn modelId="{D337A66D-6FE4-4C90-9368-F6456CF3AA79}" type="presParOf" srcId="{34A24DD0-2357-492D-A2E3-6BC758270071}" destId="{F92B66B8-2D3F-4291-81B0-07D17D5A7622}" srcOrd="0" destOrd="0" presId="urn:microsoft.com/office/officeart/2018/5/layout/IconCircleLabelList"/>
    <dgm:cxn modelId="{939BE233-4D68-473D-9DE7-FD1B72AF0127}" type="presParOf" srcId="{34A24DD0-2357-492D-A2E3-6BC758270071}" destId="{97BF5F5A-4647-4445-B8AD-F3AD0DACE243}" srcOrd="1" destOrd="0" presId="urn:microsoft.com/office/officeart/2018/5/layout/IconCircleLabelList"/>
    <dgm:cxn modelId="{88338DB1-6461-4008-9434-55FE0962C97E}" type="presParOf" srcId="{34A24DD0-2357-492D-A2E3-6BC758270071}" destId="{C1CE9EAF-6A7B-420B-B812-7E8E4E2D1D8B}" srcOrd="2" destOrd="0" presId="urn:microsoft.com/office/officeart/2018/5/layout/IconCircleLabelList"/>
    <dgm:cxn modelId="{D01C5E92-E1A0-4161-B9B8-89A9F0A332A4}" type="presParOf" srcId="{34A24DD0-2357-492D-A2E3-6BC758270071}" destId="{88642408-6CD6-40BB-86DB-99EDE15A9671}" srcOrd="3" destOrd="0" presId="urn:microsoft.com/office/officeart/2018/5/layout/IconCircleLabelList"/>
    <dgm:cxn modelId="{6334DEEC-4124-40B0-9C45-B2FC701ACF43}" type="presParOf" srcId="{E59094E0-D0B7-4B6D-A706-94C05E3CE590}" destId="{D386D860-378C-40C5-80D7-78491952BE5C}" srcOrd="3" destOrd="0" presId="urn:microsoft.com/office/officeart/2018/5/layout/IconCircleLabelList"/>
    <dgm:cxn modelId="{0AFEB9B9-6BC5-496B-85BC-5F2241D647E7}" type="presParOf" srcId="{E59094E0-D0B7-4B6D-A706-94C05E3CE590}" destId="{211B6592-1CF8-490D-BDB8-4CDE08F06D74}" srcOrd="4" destOrd="0" presId="urn:microsoft.com/office/officeart/2018/5/layout/IconCircleLabelList"/>
    <dgm:cxn modelId="{B3D986C8-52BC-4690-80D8-C69E650B3D8C}" type="presParOf" srcId="{211B6592-1CF8-490D-BDB8-4CDE08F06D74}" destId="{30541F8D-F52E-4452-908A-2ECF3B69E8E5}" srcOrd="0" destOrd="0" presId="urn:microsoft.com/office/officeart/2018/5/layout/IconCircleLabelList"/>
    <dgm:cxn modelId="{4B9C0844-5BDC-435F-835A-3DE79BFC2D24}" type="presParOf" srcId="{211B6592-1CF8-490D-BDB8-4CDE08F06D74}" destId="{87E93FBE-826A-470B-8E2C-4E17C6039F5C}" srcOrd="1" destOrd="0" presId="urn:microsoft.com/office/officeart/2018/5/layout/IconCircleLabelList"/>
    <dgm:cxn modelId="{71F8D412-7399-4E4C-A6D9-4717E9DE58F1}" type="presParOf" srcId="{211B6592-1CF8-490D-BDB8-4CDE08F06D74}" destId="{B4DEA0E0-471E-40FF-A84F-CCB933FA60FB}" srcOrd="2" destOrd="0" presId="urn:microsoft.com/office/officeart/2018/5/layout/IconCircleLabelList"/>
    <dgm:cxn modelId="{8072A296-90DF-4E80-B656-209A59FBD319}" type="presParOf" srcId="{211B6592-1CF8-490D-BDB8-4CDE08F06D74}" destId="{7C515546-BF84-4B3E-8E80-4E9DD7269275}" srcOrd="3" destOrd="0" presId="urn:microsoft.com/office/officeart/2018/5/layout/IconCircleLabelList"/>
    <dgm:cxn modelId="{6DB56EF6-992A-4F12-AF75-3867D2DFE7A1}" type="presParOf" srcId="{E59094E0-D0B7-4B6D-A706-94C05E3CE590}" destId="{3E6C34C2-11A0-46E5-8D2E-717277D20373}" srcOrd="5" destOrd="0" presId="urn:microsoft.com/office/officeart/2018/5/layout/IconCircleLabelList"/>
    <dgm:cxn modelId="{92DE5C73-ED0B-4E80-BA1A-2659C514806F}" type="presParOf" srcId="{E59094E0-D0B7-4B6D-A706-94C05E3CE590}" destId="{C65B1577-13F6-4216-BE31-874D1A60CF5E}" srcOrd="6" destOrd="0" presId="urn:microsoft.com/office/officeart/2018/5/layout/IconCircleLabelList"/>
    <dgm:cxn modelId="{2C6AC478-0E08-40F2-B1E0-F80339B8E199}" type="presParOf" srcId="{C65B1577-13F6-4216-BE31-874D1A60CF5E}" destId="{D31D1E96-A83A-4DBE-9FF3-5D593A0E344A}" srcOrd="0" destOrd="0" presId="urn:microsoft.com/office/officeart/2018/5/layout/IconCircleLabelList"/>
    <dgm:cxn modelId="{57F1E0A3-954E-4055-8E82-EAEAAF97A279}" type="presParOf" srcId="{C65B1577-13F6-4216-BE31-874D1A60CF5E}" destId="{491E65B3-CAC6-4D71-9C3F-2BF67268EFA8}" srcOrd="1" destOrd="0" presId="urn:microsoft.com/office/officeart/2018/5/layout/IconCircleLabelList"/>
    <dgm:cxn modelId="{69123042-6A31-4309-B9B8-4FEFCF030B2A}" type="presParOf" srcId="{C65B1577-13F6-4216-BE31-874D1A60CF5E}" destId="{5CC8175E-D652-4DF6-BD59-338128A983E9}" srcOrd="2" destOrd="0" presId="urn:microsoft.com/office/officeart/2018/5/layout/IconCircleLabelList"/>
    <dgm:cxn modelId="{31786103-FBD6-4384-95F5-C48A2EA26B7A}" type="presParOf" srcId="{C65B1577-13F6-4216-BE31-874D1A60CF5E}" destId="{B421BA88-133F-4A6D-B860-6E28EC8FC6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71F3B-C5C5-479E-A32C-5C3B101A88E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6BB34A-75D7-4384-AAC0-661CBA212AA5}">
      <dgm:prSet custT="1"/>
      <dgm:spPr/>
      <dgm:t>
        <a:bodyPr/>
        <a:lstStyle/>
        <a:p>
          <a:endParaRPr lang="fr-FR" sz="4800" dirty="0"/>
        </a:p>
        <a:p>
          <a:r>
            <a:rPr lang="fr-FR" sz="4800" dirty="0"/>
            <a:t>Exemples de PaaS :</a:t>
          </a:r>
          <a:endParaRPr lang="en-US" sz="4800" dirty="0"/>
        </a:p>
      </dgm:t>
    </dgm:pt>
    <dgm:pt modelId="{35C8C2F8-1A91-4496-AA7F-DD8603059460}" type="parTrans" cxnId="{5BE6074E-2A9E-4388-AC32-3A23E8C1A129}">
      <dgm:prSet/>
      <dgm:spPr/>
      <dgm:t>
        <a:bodyPr/>
        <a:lstStyle/>
        <a:p>
          <a:endParaRPr lang="en-US"/>
        </a:p>
      </dgm:t>
    </dgm:pt>
    <dgm:pt modelId="{24BD4B66-B9C9-472C-A6B5-9BA2F1895557}" type="sibTrans" cxnId="{5BE6074E-2A9E-4388-AC32-3A23E8C1A129}">
      <dgm:prSet/>
      <dgm:spPr/>
      <dgm:t>
        <a:bodyPr/>
        <a:lstStyle/>
        <a:p>
          <a:endParaRPr lang="en-US"/>
        </a:p>
      </dgm:t>
    </dgm:pt>
    <dgm:pt modelId="{79B2500B-8250-426C-975E-FD2008DC6EF2}">
      <dgm:prSet/>
      <dgm:spPr/>
      <dgm:t>
        <a:bodyPr/>
        <a:lstStyle/>
        <a:p>
          <a:r>
            <a:rPr lang="fr-FR"/>
            <a:t>Système d'exploitation</a:t>
          </a:r>
          <a:endParaRPr lang="en-US"/>
        </a:p>
      </dgm:t>
    </dgm:pt>
    <dgm:pt modelId="{BD888F15-BE74-4FB3-802D-BA230804E7BF}" type="parTrans" cxnId="{DEBB3ACE-B12F-499B-AA61-ECB97DE97A2A}">
      <dgm:prSet/>
      <dgm:spPr/>
      <dgm:t>
        <a:bodyPr/>
        <a:lstStyle/>
        <a:p>
          <a:endParaRPr lang="en-US"/>
        </a:p>
      </dgm:t>
    </dgm:pt>
    <dgm:pt modelId="{4CCDCE69-B4A3-4393-9F2E-4CDA5F9AE3E6}" type="sibTrans" cxnId="{DEBB3ACE-B12F-499B-AA61-ECB97DE97A2A}">
      <dgm:prSet/>
      <dgm:spPr/>
      <dgm:t>
        <a:bodyPr/>
        <a:lstStyle/>
        <a:p>
          <a:endParaRPr lang="en-US"/>
        </a:p>
      </dgm:t>
    </dgm:pt>
    <dgm:pt modelId="{D2A01279-7AAD-4348-99EF-54D62CCAB1BD}">
      <dgm:prSet/>
      <dgm:spPr/>
      <dgm:t>
        <a:bodyPr/>
        <a:lstStyle/>
        <a:p>
          <a:r>
            <a:rPr lang="fr-FR"/>
            <a:t>Environnement de script serveur</a:t>
          </a:r>
          <a:endParaRPr lang="en-US"/>
        </a:p>
      </dgm:t>
    </dgm:pt>
    <dgm:pt modelId="{60A7C88A-BF7E-4D42-8FEF-B5B306DF6626}" type="parTrans" cxnId="{3F31723A-9E8C-40EB-A3A5-BCC3C4772465}">
      <dgm:prSet/>
      <dgm:spPr/>
      <dgm:t>
        <a:bodyPr/>
        <a:lstStyle/>
        <a:p>
          <a:endParaRPr lang="en-US"/>
        </a:p>
      </dgm:t>
    </dgm:pt>
    <dgm:pt modelId="{FFB82FB5-1127-44C1-885A-C9574E108959}" type="sibTrans" cxnId="{3F31723A-9E8C-40EB-A3A5-BCC3C4772465}">
      <dgm:prSet/>
      <dgm:spPr/>
      <dgm:t>
        <a:bodyPr/>
        <a:lstStyle/>
        <a:p>
          <a:endParaRPr lang="en-US"/>
        </a:p>
      </dgm:t>
    </dgm:pt>
    <dgm:pt modelId="{F020E452-3B80-4335-A049-8265ECA23B3C}">
      <dgm:prSet/>
      <dgm:spPr/>
      <dgm:t>
        <a:bodyPr/>
        <a:lstStyle/>
        <a:p>
          <a:r>
            <a:rPr lang="fr-FR"/>
            <a:t>Système de gestion de bases de données</a:t>
          </a:r>
          <a:endParaRPr lang="en-US"/>
        </a:p>
      </dgm:t>
    </dgm:pt>
    <dgm:pt modelId="{221B08ED-6562-45A4-B15D-8B1AB02F90B0}" type="parTrans" cxnId="{CC45521A-7A15-4F00-B65B-356073C726E9}">
      <dgm:prSet/>
      <dgm:spPr/>
      <dgm:t>
        <a:bodyPr/>
        <a:lstStyle/>
        <a:p>
          <a:endParaRPr lang="en-US"/>
        </a:p>
      </dgm:t>
    </dgm:pt>
    <dgm:pt modelId="{9D28373D-BD80-4B1F-BE58-E63ED3399491}" type="sibTrans" cxnId="{CC45521A-7A15-4F00-B65B-356073C726E9}">
      <dgm:prSet/>
      <dgm:spPr/>
      <dgm:t>
        <a:bodyPr/>
        <a:lstStyle/>
        <a:p>
          <a:endParaRPr lang="en-US"/>
        </a:p>
      </dgm:t>
    </dgm:pt>
    <dgm:pt modelId="{8C84EF0C-FAEE-49D0-9E29-D02D78EAE8E9}">
      <dgm:prSet/>
      <dgm:spPr/>
      <dgm:t>
        <a:bodyPr/>
        <a:lstStyle/>
        <a:p>
          <a:r>
            <a:rPr lang="fr-FR"/>
            <a:t>Logiciel serveur</a:t>
          </a:r>
          <a:endParaRPr lang="en-US"/>
        </a:p>
      </dgm:t>
    </dgm:pt>
    <dgm:pt modelId="{91DD551F-D4A5-464F-8765-E29E2104AF71}" type="parTrans" cxnId="{DD737699-F87A-413B-AAC9-1A00E2BB934C}">
      <dgm:prSet/>
      <dgm:spPr/>
      <dgm:t>
        <a:bodyPr/>
        <a:lstStyle/>
        <a:p>
          <a:endParaRPr lang="en-US"/>
        </a:p>
      </dgm:t>
    </dgm:pt>
    <dgm:pt modelId="{A37ABE0A-F871-4B10-ADA0-F2ABB2E2EC16}" type="sibTrans" cxnId="{DD737699-F87A-413B-AAC9-1A00E2BB934C}">
      <dgm:prSet/>
      <dgm:spPr/>
      <dgm:t>
        <a:bodyPr/>
        <a:lstStyle/>
        <a:p>
          <a:endParaRPr lang="en-US"/>
        </a:p>
      </dgm:t>
    </dgm:pt>
    <dgm:pt modelId="{5A8CC45F-D980-47EF-9289-DE0CAE070839}">
      <dgm:prSet/>
      <dgm:spPr/>
      <dgm:t>
        <a:bodyPr/>
        <a:lstStyle/>
        <a:p>
          <a:r>
            <a:rPr lang="fr-FR"/>
            <a:t>Support</a:t>
          </a:r>
          <a:endParaRPr lang="en-US"/>
        </a:p>
      </dgm:t>
    </dgm:pt>
    <dgm:pt modelId="{9734AD5C-8650-44CB-A97A-F5F22830D685}" type="parTrans" cxnId="{80C8587E-3CDC-41C2-9C57-47DB4B0BD15D}">
      <dgm:prSet/>
      <dgm:spPr/>
      <dgm:t>
        <a:bodyPr/>
        <a:lstStyle/>
        <a:p>
          <a:endParaRPr lang="en-US"/>
        </a:p>
      </dgm:t>
    </dgm:pt>
    <dgm:pt modelId="{A70F5B1E-1DB9-4AC0-997E-22CFE0DEBE31}" type="sibTrans" cxnId="{80C8587E-3CDC-41C2-9C57-47DB4B0BD15D}">
      <dgm:prSet/>
      <dgm:spPr/>
      <dgm:t>
        <a:bodyPr/>
        <a:lstStyle/>
        <a:p>
          <a:endParaRPr lang="en-US"/>
        </a:p>
      </dgm:t>
    </dgm:pt>
    <dgm:pt modelId="{EA7F8DF6-DE52-4C52-B92E-BAE76C660421}">
      <dgm:prSet/>
      <dgm:spPr/>
      <dgm:t>
        <a:bodyPr/>
        <a:lstStyle/>
        <a:p>
          <a:r>
            <a:rPr lang="fr-FR"/>
            <a:t>Stockage</a:t>
          </a:r>
          <a:endParaRPr lang="en-US"/>
        </a:p>
      </dgm:t>
    </dgm:pt>
    <dgm:pt modelId="{99E9DE53-35E2-4B1F-AFF6-830378593F38}" type="parTrans" cxnId="{41B3A853-22BE-4BA2-BE61-84887959104B}">
      <dgm:prSet/>
      <dgm:spPr/>
      <dgm:t>
        <a:bodyPr/>
        <a:lstStyle/>
        <a:p>
          <a:endParaRPr lang="en-US"/>
        </a:p>
      </dgm:t>
    </dgm:pt>
    <dgm:pt modelId="{C5BD952C-B97F-42C5-B10A-266B081A5790}" type="sibTrans" cxnId="{41B3A853-22BE-4BA2-BE61-84887959104B}">
      <dgm:prSet/>
      <dgm:spPr/>
      <dgm:t>
        <a:bodyPr/>
        <a:lstStyle/>
        <a:p>
          <a:endParaRPr lang="en-US"/>
        </a:p>
      </dgm:t>
    </dgm:pt>
    <dgm:pt modelId="{020D5F42-1C76-4C6C-862B-F6BAD398FFE3}">
      <dgm:prSet/>
      <dgm:spPr/>
      <dgm:t>
        <a:bodyPr/>
        <a:lstStyle/>
        <a:p>
          <a:r>
            <a:rPr lang="fr-FR"/>
            <a:t>Accès réseau</a:t>
          </a:r>
          <a:endParaRPr lang="en-US"/>
        </a:p>
      </dgm:t>
    </dgm:pt>
    <dgm:pt modelId="{F0FC3233-C152-4D40-BF9E-71474DF6A49D}" type="parTrans" cxnId="{5A07386C-4D38-4A2C-88C0-F6A34DA8249C}">
      <dgm:prSet/>
      <dgm:spPr/>
      <dgm:t>
        <a:bodyPr/>
        <a:lstStyle/>
        <a:p>
          <a:endParaRPr lang="en-US"/>
        </a:p>
      </dgm:t>
    </dgm:pt>
    <dgm:pt modelId="{F4D92773-5FA2-4832-8212-D6A246B9CD9B}" type="sibTrans" cxnId="{5A07386C-4D38-4A2C-88C0-F6A34DA8249C}">
      <dgm:prSet/>
      <dgm:spPr/>
      <dgm:t>
        <a:bodyPr/>
        <a:lstStyle/>
        <a:p>
          <a:endParaRPr lang="en-US"/>
        </a:p>
      </dgm:t>
    </dgm:pt>
    <dgm:pt modelId="{CEBBE399-C4D8-44A7-A524-267B1FC233E5}">
      <dgm:prSet/>
      <dgm:spPr/>
      <dgm:t>
        <a:bodyPr/>
        <a:lstStyle/>
        <a:p>
          <a:r>
            <a:rPr lang="fr-FR"/>
            <a:t>Outils de design et de développement</a:t>
          </a:r>
          <a:endParaRPr lang="en-US"/>
        </a:p>
      </dgm:t>
    </dgm:pt>
    <dgm:pt modelId="{3679B051-81F4-489A-BA93-2714F7332005}" type="parTrans" cxnId="{F096BF6F-6405-486D-BA42-527504FC1A28}">
      <dgm:prSet/>
      <dgm:spPr/>
      <dgm:t>
        <a:bodyPr/>
        <a:lstStyle/>
        <a:p>
          <a:endParaRPr lang="en-US"/>
        </a:p>
      </dgm:t>
    </dgm:pt>
    <dgm:pt modelId="{5B9A2DC8-6427-4476-A9A2-8E46F3EEF405}" type="sibTrans" cxnId="{F096BF6F-6405-486D-BA42-527504FC1A28}">
      <dgm:prSet/>
      <dgm:spPr/>
      <dgm:t>
        <a:bodyPr/>
        <a:lstStyle/>
        <a:p>
          <a:endParaRPr lang="en-US"/>
        </a:p>
      </dgm:t>
    </dgm:pt>
    <dgm:pt modelId="{175FC27B-7041-4303-8733-B4E673769071}">
      <dgm:prSet/>
      <dgm:spPr/>
      <dgm:t>
        <a:bodyPr/>
        <a:lstStyle/>
        <a:p>
          <a:r>
            <a:rPr lang="fr-FR"/>
            <a:t>Hébergement</a:t>
          </a:r>
          <a:endParaRPr lang="en-US"/>
        </a:p>
      </dgm:t>
    </dgm:pt>
    <dgm:pt modelId="{9919F5B2-CBE3-495D-BF95-A6ED313256B0}" type="parTrans" cxnId="{71887B9B-83C6-42B2-AF2F-0B4573D3F036}">
      <dgm:prSet/>
      <dgm:spPr/>
      <dgm:t>
        <a:bodyPr/>
        <a:lstStyle/>
        <a:p>
          <a:endParaRPr lang="en-US"/>
        </a:p>
      </dgm:t>
    </dgm:pt>
    <dgm:pt modelId="{5BDC945F-E36D-4856-AA78-790B1ED5B44B}" type="sibTrans" cxnId="{71887B9B-83C6-42B2-AF2F-0B4573D3F036}">
      <dgm:prSet/>
      <dgm:spPr/>
      <dgm:t>
        <a:bodyPr/>
        <a:lstStyle/>
        <a:p>
          <a:endParaRPr lang="en-US"/>
        </a:p>
      </dgm:t>
    </dgm:pt>
    <dgm:pt modelId="{5E1D4B2E-734A-4B44-BF50-308925526A1B}" type="pres">
      <dgm:prSet presAssocID="{9A271F3B-C5C5-479E-A32C-5C3B101A88E1}" presName="vert0" presStyleCnt="0">
        <dgm:presLayoutVars>
          <dgm:dir/>
          <dgm:animOne val="branch"/>
          <dgm:animLvl val="lvl"/>
        </dgm:presLayoutVars>
      </dgm:prSet>
      <dgm:spPr/>
    </dgm:pt>
    <dgm:pt modelId="{FB398C27-7E1A-4C00-8CFE-AEFBE3E0F44B}" type="pres">
      <dgm:prSet presAssocID="{DB6BB34A-75D7-4384-AAC0-661CBA212AA5}" presName="thickLine" presStyleLbl="alignNode1" presStyleIdx="0" presStyleCnt="1" custLinFactNeighborX="0" custLinFactNeighborY="-9587"/>
      <dgm:spPr/>
    </dgm:pt>
    <dgm:pt modelId="{C476D537-0BEE-470D-91CB-DCCB04E016B4}" type="pres">
      <dgm:prSet presAssocID="{DB6BB34A-75D7-4384-AAC0-661CBA212AA5}" presName="horz1" presStyleCnt="0"/>
      <dgm:spPr/>
    </dgm:pt>
    <dgm:pt modelId="{025B2ACF-A168-49E8-9EE4-E33590C87EB5}" type="pres">
      <dgm:prSet presAssocID="{DB6BB34A-75D7-4384-AAC0-661CBA212AA5}" presName="tx1" presStyleLbl="revTx" presStyleIdx="0" presStyleCnt="10" custScaleX="177428"/>
      <dgm:spPr/>
    </dgm:pt>
    <dgm:pt modelId="{BEDC7BDB-93F3-409A-A50B-180345682E8A}" type="pres">
      <dgm:prSet presAssocID="{DB6BB34A-75D7-4384-AAC0-661CBA212AA5}" presName="vert1" presStyleCnt="0"/>
      <dgm:spPr/>
    </dgm:pt>
    <dgm:pt modelId="{14BE8083-B40C-47D6-8ED8-5BB4770F2AD7}" type="pres">
      <dgm:prSet presAssocID="{79B2500B-8250-426C-975E-FD2008DC6EF2}" presName="vertSpace2a" presStyleCnt="0"/>
      <dgm:spPr/>
    </dgm:pt>
    <dgm:pt modelId="{C25C2A56-F0B5-44FF-AC7C-C6FFFA03E69F}" type="pres">
      <dgm:prSet presAssocID="{79B2500B-8250-426C-975E-FD2008DC6EF2}" presName="horz2" presStyleCnt="0"/>
      <dgm:spPr/>
    </dgm:pt>
    <dgm:pt modelId="{95D85441-338C-49C9-8DE1-D8E3BFF21739}" type="pres">
      <dgm:prSet presAssocID="{79B2500B-8250-426C-975E-FD2008DC6EF2}" presName="horzSpace2" presStyleCnt="0"/>
      <dgm:spPr/>
    </dgm:pt>
    <dgm:pt modelId="{3D73B773-E835-441E-BEB8-7530C39FF8C6}" type="pres">
      <dgm:prSet presAssocID="{79B2500B-8250-426C-975E-FD2008DC6EF2}" presName="tx2" presStyleLbl="revTx" presStyleIdx="1" presStyleCnt="10"/>
      <dgm:spPr/>
    </dgm:pt>
    <dgm:pt modelId="{F45478CE-97D0-4B14-913C-E842846CBE83}" type="pres">
      <dgm:prSet presAssocID="{79B2500B-8250-426C-975E-FD2008DC6EF2}" presName="vert2" presStyleCnt="0"/>
      <dgm:spPr/>
    </dgm:pt>
    <dgm:pt modelId="{497AA4C4-C126-4A9A-874E-28A259A74BA8}" type="pres">
      <dgm:prSet presAssocID="{79B2500B-8250-426C-975E-FD2008DC6EF2}" presName="thinLine2b" presStyleLbl="callout" presStyleIdx="0" presStyleCnt="9"/>
      <dgm:spPr/>
    </dgm:pt>
    <dgm:pt modelId="{8D82EE41-17BF-4885-B05B-AE3777C5E056}" type="pres">
      <dgm:prSet presAssocID="{79B2500B-8250-426C-975E-FD2008DC6EF2}" presName="vertSpace2b" presStyleCnt="0"/>
      <dgm:spPr/>
    </dgm:pt>
    <dgm:pt modelId="{BAC7C307-98A5-4CD6-8D8E-81706A8AE625}" type="pres">
      <dgm:prSet presAssocID="{D2A01279-7AAD-4348-99EF-54D62CCAB1BD}" presName="horz2" presStyleCnt="0"/>
      <dgm:spPr/>
    </dgm:pt>
    <dgm:pt modelId="{FD913EE2-94E3-414A-A982-13BEA2B84FD5}" type="pres">
      <dgm:prSet presAssocID="{D2A01279-7AAD-4348-99EF-54D62CCAB1BD}" presName="horzSpace2" presStyleCnt="0"/>
      <dgm:spPr/>
    </dgm:pt>
    <dgm:pt modelId="{0C3128B7-CB84-476E-BD61-25922270B247}" type="pres">
      <dgm:prSet presAssocID="{D2A01279-7AAD-4348-99EF-54D62CCAB1BD}" presName="tx2" presStyleLbl="revTx" presStyleIdx="2" presStyleCnt="10"/>
      <dgm:spPr/>
    </dgm:pt>
    <dgm:pt modelId="{BBD8FA93-662A-41DE-89B0-B3C851CC5163}" type="pres">
      <dgm:prSet presAssocID="{D2A01279-7AAD-4348-99EF-54D62CCAB1BD}" presName="vert2" presStyleCnt="0"/>
      <dgm:spPr/>
    </dgm:pt>
    <dgm:pt modelId="{5E7F5E26-7280-41E4-9334-819FD08C67E3}" type="pres">
      <dgm:prSet presAssocID="{D2A01279-7AAD-4348-99EF-54D62CCAB1BD}" presName="thinLine2b" presStyleLbl="callout" presStyleIdx="1" presStyleCnt="9"/>
      <dgm:spPr/>
    </dgm:pt>
    <dgm:pt modelId="{E468E6E9-A2C5-4D03-B671-7D07D6FC83BB}" type="pres">
      <dgm:prSet presAssocID="{D2A01279-7AAD-4348-99EF-54D62CCAB1BD}" presName="vertSpace2b" presStyleCnt="0"/>
      <dgm:spPr/>
    </dgm:pt>
    <dgm:pt modelId="{34AD56A9-99F3-40BE-9132-F687D412AD1C}" type="pres">
      <dgm:prSet presAssocID="{F020E452-3B80-4335-A049-8265ECA23B3C}" presName="horz2" presStyleCnt="0"/>
      <dgm:spPr/>
    </dgm:pt>
    <dgm:pt modelId="{92EDB11C-5CA3-4F17-AFA9-18B4EC1DC21F}" type="pres">
      <dgm:prSet presAssocID="{F020E452-3B80-4335-A049-8265ECA23B3C}" presName="horzSpace2" presStyleCnt="0"/>
      <dgm:spPr/>
    </dgm:pt>
    <dgm:pt modelId="{E1480664-FD4D-4508-8CF5-0D50C6D90E5A}" type="pres">
      <dgm:prSet presAssocID="{F020E452-3B80-4335-A049-8265ECA23B3C}" presName="tx2" presStyleLbl="revTx" presStyleIdx="3" presStyleCnt="10"/>
      <dgm:spPr/>
    </dgm:pt>
    <dgm:pt modelId="{504E05B1-A9E2-453B-9A91-79525CAB44EE}" type="pres">
      <dgm:prSet presAssocID="{F020E452-3B80-4335-A049-8265ECA23B3C}" presName="vert2" presStyleCnt="0"/>
      <dgm:spPr/>
    </dgm:pt>
    <dgm:pt modelId="{15391BAC-CF62-4582-8D4E-CC19E596BC44}" type="pres">
      <dgm:prSet presAssocID="{F020E452-3B80-4335-A049-8265ECA23B3C}" presName="thinLine2b" presStyleLbl="callout" presStyleIdx="2" presStyleCnt="9"/>
      <dgm:spPr/>
    </dgm:pt>
    <dgm:pt modelId="{18150687-14E6-4E64-B23C-3425CFB88BBB}" type="pres">
      <dgm:prSet presAssocID="{F020E452-3B80-4335-A049-8265ECA23B3C}" presName="vertSpace2b" presStyleCnt="0"/>
      <dgm:spPr/>
    </dgm:pt>
    <dgm:pt modelId="{76943881-2382-4058-8585-5307F0B887E3}" type="pres">
      <dgm:prSet presAssocID="{8C84EF0C-FAEE-49D0-9E29-D02D78EAE8E9}" presName="horz2" presStyleCnt="0"/>
      <dgm:spPr/>
    </dgm:pt>
    <dgm:pt modelId="{AD1CC6B1-E662-4F9E-B238-07FC0B8D4573}" type="pres">
      <dgm:prSet presAssocID="{8C84EF0C-FAEE-49D0-9E29-D02D78EAE8E9}" presName="horzSpace2" presStyleCnt="0"/>
      <dgm:spPr/>
    </dgm:pt>
    <dgm:pt modelId="{A96180D3-8B0D-4F2A-8988-1D6854658B1C}" type="pres">
      <dgm:prSet presAssocID="{8C84EF0C-FAEE-49D0-9E29-D02D78EAE8E9}" presName="tx2" presStyleLbl="revTx" presStyleIdx="4" presStyleCnt="10"/>
      <dgm:spPr/>
    </dgm:pt>
    <dgm:pt modelId="{CB76C187-A748-4C7F-8732-60C9BFBF9923}" type="pres">
      <dgm:prSet presAssocID="{8C84EF0C-FAEE-49D0-9E29-D02D78EAE8E9}" presName="vert2" presStyleCnt="0"/>
      <dgm:spPr/>
    </dgm:pt>
    <dgm:pt modelId="{5E674A86-F1A2-4CF6-9C61-C967A9AA2F83}" type="pres">
      <dgm:prSet presAssocID="{8C84EF0C-FAEE-49D0-9E29-D02D78EAE8E9}" presName="thinLine2b" presStyleLbl="callout" presStyleIdx="3" presStyleCnt="9"/>
      <dgm:spPr/>
    </dgm:pt>
    <dgm:pt modelId="{E39EF5AE-A9DB-4199-AB2B-CA04A99D2520}" type="pres">
      <dgm:prSet presAssocID="{8C84EF0C-FAEE-49D0-9E29-D02D78EAE8E9}" presName="vertSpace2b" presStyleCnt="0"/>
      <dgm:spPr/>
    </dgm:pt>
    <dgm:pt modelId="{22807CDC-792A-400A-9737-74A760C0AFE3}" type="pres">
      <dgm:prSet presAssocID="{5A8CC45F-D980-47EF-9289-DE0CAE070839}" presName="horz2" presStyleCnt="0"/>
      <dgm:spPr/>
    </dgm:pt>
    <dgm:pt modelId="{9B8681B6-31D0-4B34-8537-7EAA62B0E6FD}" type="pres">
      <dgm:prSet presAssocID="{5A8CC45F-D980-47EF-9289-DE0CAE070839}" presName="horzSpace2" presStyleCnt="0"/>
      <dgm:spPr/>
    </dgm:pt>
    <dgm:pt modelId="{6519138C-59E6-4650-821C-0DE79F4B4D99}" type="pres">
      <dgm:prSet presAssocID="{5A8CC45F-D980-47EF-9289-DE0CAE070839}" presName="tx2" presStyleLbl="revTx" presStyleIdx="5" presStyleCnt="10"/>
      <dgm:spPr/>
    </dgm:pt>
    <dgm:pt modelId="{CA0357E1-905D-485E-94FD-8B0FE29E8B10}" type="pres">
      <dgm:prSet presAssocID="{5A8CC45F-D980-47EF-9289-DE0CAE070839}" presName="vert2" presStyleCnt="0"/>
      <dgm:spPr/>
    </dgm:pt>
    <dgm:pt modelId="{841F6EF6-7C30-4890-9DA8-A99D52E13921}" type="pres">
      <dgm:prSet presAssocID="{5A8CC45F-D980-47EF-9289-DE0CAE070839}" presName="thinLine2b" presStyleLbl="callout" presStyleIdx="4" presStyleCnt="9"/>
      <dgm:spPr/>
    </dgm:pt>
    <dgm:pt modelId="{B186F774-5116-48BA-97BB-F64157CC13A1}" type="pres">
      <dgm:prSet presAssocID="{5A8CC45F-D980-47EF-9289-DE0CAE070839}" presName="vertSpace2b" presStyleCnt="0"/>
      <dgm:spPr/>
    </dgm:pt>
    <dgm:pt modelId="{1B3D616A-50FE-4D04-B0ED-28084EFE3D4E}" type="pres">
      <dgm:prSet presAssocID="{EA7F8DF6-DE52-4C52-B92E-BAE76C660421}" presName="horz2" presStyleCnt="0"/>
      <dgm:spPr/>
    </dgm:pt>
    <dgm:pt modelId="{F4B9D2EA-8631-483F-A522-1CF8EF266D7E}" type="pres">
      <dgm:prSet presAssocID="{EA7F8DF6-DE52-4C52-B92E-BAE76C660421}" presName="horzSpace2" presStyleCnt="0"/>
      <dgm:spPr/>
    </dgm:pt>
    <dgm:pt modelId="{2711A88F-573C-4330-BCA4-1115BCB0C246}" type="pres">
      <dgm:prSet presAssocID="{EA7F8DF6-DE52-4C52-B92E-BAE76C660421}" presName="tx2" presStyleLbl="revTx" presStyleIdx="6" presStyleCnt="10"/>
      <dgm:spPr/>
    </dgm:pt>
    <dgm:pt modelId="{04D0D8C6-EF28-4BC2-8570-EB2C66C35472}" type="pres">
      <dgm:prSet presAssocID="{EA7F8DF6-DE52-4C52-B92E-BAE76C660421}" presName="vert2" presStyleCnt="0"/>
      <dgm:spPr/>
    </dgm:pt>
    <dgm:pt modelId="{095F58ED-8D86-49E4-879A-FCFD094D4758}" type="pres">
      <dgm:prSet presAssocID="{EA7F8DF6-DE52-4C52-B92E-BAE76C660421}" presName="thinLine2b" presStyleLbl="callout" presStyleIdx="5" presStyleCnt="9"/>
      <dgm:spPr/>
    </dgm:pt>
    <dgm:pt modelId="{6D6F2FFB-5596-43EC-A671-6CD89810E08A}" type="pres">
      <dgm:prSet presAssocID="{EA7F8DF6-DE52-4C52-B92E-BAE76C660421}" presName="vertSpace2b" presStyleCnt="0"/>
      <dgm:spPr/>
    </dgm:pt>
    <dgm:pt modelId="{FD2F32C3-3CAF-49D5-90C8-1510E59C69B1}" type="pres">
      <dgm:prSet presAssocID="{020D5F42-1C76-4C6C-862B-F6BAD398FFE3}" presName="horz2" presStyleCnt="0"/>
      <dgm:spPr/>
    </dgm:pt>
    <dgm:pt modelId="{ABD6D344-0020-404B-BE31-E89F2C4A777E}" type="pres">
      <dgm:prSet presAssocID="{020D5F42-1C76-4C6C-862B-F6BAD398FFE3}" presName="horzSpace2" presStyleCnt="0"/>
      <dgm:spPr/>
    </dgm:pt>
    <dgm:pt modelId="{1A414C74-C49D-48B1-95E4-BCEDAC9743E9}" type="pres">
      <dgm:prSet presAssocID="{020D5F42-1C76-4C6C-862B-F6BAD398FFE3}" presName="tx2" presStyleLbl="revTx" presStyleIdx="7" presStyleCnt="10"/>
      <dgm:spPr/>
    </dgm:pt>
    <dgm:pt modelId="{ECA8A1EF-2636-4191-A259-C57DF79C5C83}" type="pres">
      <dgm:prSet presAssocID="{020D5F42-1C76-4C6C-862B-F6BAD398FFE3}" presName="vert2" presStyleCnt="0"/>
      <dgm:spPr/>
    </dgm:pt>
    <dgm:pt modelId="{A1D99107-0F8F-4D4A-AAA8-518AE2A1EFBB}" type="pres">
      <dgm:prSet presAssocID="{020D5F42-1C76-4C6C-862B-F6BAD398FFE3}" presName="thinLine2b" presStyleLbl="callout" presStyleIdx="6" presStyleCnt="9"/>
      <dgm:spPr/>
    </dgm:pt>
    <dgm:pt modelId="{B977B821-5047-43A9-A3E8-8B1F570C06E5}" type="pres">
      <dgm:prSet presAssocID="{020D5F42-1C76-4C6C-862B-F6BAD398FFE3}" presName="vertSpace2b" presStyleCnt="0"/>
      <dgm:spPr/>
    </dgm:pt>
    <dgm:pt modelId="{F72F617A-71A5-47FE-84B8-EC0A17F479D5}" type="pres">
      <dgm:prSet presAssocID="{CEBBE399-C4D8-44A7-A524-267B1FC233E5}" presName="horz2" presStyleCnt="0"/>
      <dgm:spPr/>
    </dgm:pt>
    <dgm:pt modelId="{E9E40940-15C4-474A-8488-CDDDE2166DB7}" type="pres">
      <dgm:prSet presAssocID="{CEBBE399-C4D8-44A7-A524-267B1FC233E5}" presName="horzSpace2" presStyleCnt="0"/>
      <dgm:spPr/>
    </dgm:pt>
    <dgm:pt modelId="{C50BA48D-001A-4A63-A54B-4DDB8E6C0D0E}" type="pres">
      <dgm:prSet presAssocID="{CEBBE399-C4D8-44A7-A524-267B1FC233E5}" presName="tx2" presStyleLbl="revTx" presStyleIdx="8" presStyleCnt="10"/>
      <dgm:spPr/>
    </dgm:pt>
    <dgm:pt modelId="{8912547E-F2E2-4176-8104-3DB3735544A7}" type="pres">
      <dgm:prSet presAssocID="{CEBBE399-C4D8-44A7-A524-267B1FC233E5}" presName="vert2" presStyleCnt="0"/>
      <dgm:spPr/>
    </dgm:pt>
    <dgm:pt modelId="{97002A0B-A0ED-4C17-A569-BF625CA68330}" type="pres">
      <dgm:prSet presAssocID="{CEBBE399-C4D8-44A7-A524-267B1FC233E5}" presName="thinLine2b" presStyleLbl="callout" presStyleIdx="7" presStyleCnt="9"/>
      <dgm:spPr/>
    </dgm:pt>
    <dgm:pt modelId="{C2563D35-FEDB-44F2-8E63-38E002EC27E9}" type="pres">
      <dgm:prSet presAssocID="{CEBBE399-C4D8-44A7-A524-267B1FC233E5}" presName="vertSpace2b" presStyleCnt="0"/>
      <dgm:spPr/>
    </dgm:pt>
    <dgm:pt modelId="{17859454-CAEC-4A2A-B98D-58562D811E0C}" type="pres">
      <dgm:prSet presAssocID="{175FC27B-7041-4303-8733-B4E673769071}" presName="horz2" presStyleCnt="0"/>
      <dgm:spPr/>
    </dgm:pt>
    <dgm:pt modelId="{3F36FBDE-497C-4FC9-9C38-A794D3CD6139}" type="pres">
      <dgm:prSet presAssocID="{175FC27B-7041-4303-8733-B4E673769071}" presName="horzSpace2" presStyleCnt="0"/>
      <dgm:spPr/>
    </dgm:pt>
    <dgm:pt modelId="{67EA6317-719B-43D8-B608-17670475B850}" type="pres">
      <dgm:prSet presAssocID="{175FC27B-7041-4303-8733-B4E673769071}" presName="tx2" presStyleLbl="revTx" presStyleIdx="9" presStyleCnt="10"/>
      <dgm:spPr/>
    </dgm:pt>
    <dgm:pt modelId="{F1409CB7-723C-4228-8C5D-FC5E206175D3}" type="pres">
      <dgm:prSet presAssocID="{175FC27B-7041-4303-8733-B4E673769071}" presName="vert2" presStyleCnt="0"/>
      <dgm:spPr/>
    </dgm:pt>
    <dgm:pt modelId="{F11E275D-6866-4896-A913-1CEE02311EC6}" type="pres">
      <dgm:prSet presAssocID="{175FC27B-7041-4303-8733-B4E673769071}" presName="thinLine2b" presStyleLbl="callout" presStyleIdx="8" presStyleCnt="9"/>
      <dgm:spPr/>
    </dgm:pt>
    <dgm:pt modelId="{8B4FC7FF-467D-4167-92A4-548C6242784A}" type="pres">
      <dgm:prSet presAssocID="{175FC27B-7041-4303-8733-B4E673769071}" presName="vertSpace2b" presStyleCnt="0"/>
      <dgm:spPr/>
    </dgm:pt>
  </dgm:ptLst>
  <dgm:cxnLst>
    <dgm:cxn modelId="{A24BB511-1324-4A35-A1AD-58831F20170D}" type="presOf" srcId="{CEBBE399-C4D8-44A7-A524-267B1FC233E5}" destId="{C50BA48D-001A-4A63-A54B-4DDB8E6C0D0E}" srcOrd="0" destOrd="0" presId="urn:microsoft.com/office/officeart/2008/layout/LinedList"/>
    <dgm:cxn modelId="{DEEB611A-116F-47B9-BBF2-31A8ED7269A0}" type="presOf" srcId="{F020E452-3B80-4335-A049-8265ECA23B3C}" destId="{E1480664-FD4D-4508-8CF5-0D50C6D90E5A}" srcOrd="0" destOrd="0" presId="urn:microsoft.com/office/officeart/2008/layout/LinedList"/>
    <dgm:cxn modelId="{CC45521A-7A15-4F00-B65B-356073C726E9}" srcId="{DB6BB34A-75D7-4384-AAC0-661CBA212AA5}" destId="{F020E452-3B80-4335-A049-8265ECA23B3C}" srcOrd="2" destOrd="0" parTransId="{221B08ED-6562-45A4-B15D-8B1AB02F90B0}" sibTransId="{9D28373D-BD80-4B1F-BE58-E63ED3399491}"/>
    <dgm:cxn modelId="{A1F4741F-EC23-46E6-9ECB-5F433DBFFA23}" type="presOf" srcId="{79B2500B-8250-426C-975E-FD2008DC6EF2}" destId="{3D73B773-E835-441E-BEB8-7530C39FF8C6}" srcOrd="0" destOrd="0" presId="urn:microsoft.com/office/officeart/2008/layout/LinedList"/>
    <dgm:cxn modelId="{3F31723A-9E8C-40EB-A3A5-BCC3C4772465}" srcId="{DB6BB34A-75D7-4384-AAC0-661CBA212AA5}" destId="{D2A01279-7AAD-4348-99EF-54D62CCAB1BD}" srcOrd="1" destOrd="0" parTransId="{60A7C88A-BF7E-4D42-8FEF-B5B306DF6626}" sibTransId="{FFB82FB5-1127-44C1-885A-C9574E108959}"/>
    <dgm:cxn modelId="{5A07386C-4D38-4A2C-88C0-F6A34DA8249C}" srcId="{DB6BB34A-75D7-4384-AAC0-661CBA212AA5}" destId="{020D5F42-1C76-4C6C-862B-F6BAD398FFE3}" srcOrd="6" destOrd="0" parTransId="{F0FC3233-C152-4D40-BF9E-71474DF6A49D}" sibTransId="{F4D92773-5FA2-4832-8212-D6A246B9CD9B}"/>
    <dgm:cxn modelId="{5BE6074E-2A9E-4388-AC32-3A23E8C1A129}" srcId="{9A271F3B-C5C5-479E-A32C-5C3B101A88E1}" destId="{DB6BB34A-75D7-4384-AAC0-661CBA212AA5}" srcOrd="0" destOrd="0" parTransId="{35C8C2F8-1A91-4496-AA7F-DD8603059460}" sibTransId="{24BD4B66-B9C9-472C-A6B5-9BA2F1895557}"/>
    <dgm:cxn modelId="{CF18234E-9050-424F-A04E-B1B98ED90998}" type="presOf" srcId="{DB6BB34A-75D7-4384-AAC0-661CBA212AA5}" destId="{025B2ACF-A168-49E8-9EE4-E33590C87EB5}" srcOrd="0" destOrd="0" presId="urn:microsoft.com/office/officeart/2008/layout/LinedList"/>
    <dgm:cxn modelId="{93BD1B4F-08E4-404F-B286-EC2217C94C5B}" type="presOf" srcId="{EA7F8DF6-DE52-4C52-B92E-BAE76C660421}" destId="{2711A88F-573C-4330-BCA4-1115BCB0C246}" srcOrd="0" destOrd="0" presId="urn:microsoft.com/office/officeart/2008/layout/LinedList"/>
    <dgm:cxn modelId="{F096BF6F-6405-486D-BA42-527504FC1A28}" srcId="{DB6BB34A-75D7-4384-AAC0-661CBA212AA5}" destId="{CEBBE399-C4D8-44A7-A524-267B1FC233E5}" srcOrd="7" destOrd="0" parTransId="{3679B051-81F4-489A-BA93-2714F7332005}" sibTransId="{5B9A2DC8-6427-4476-A9A2-8E46F3EEF405}"/>
    <dgm:cxn modelId="{41B3A853-22BE-4BA2-BE61-84887959104B}" srcId="{DB6BB34A-75D7-4384-AAC0-661CBA212AA5}" destId="{EA7F8DF6-DE52-4C52-B92E-BAE76C660421}" srcOrd="5" destOrd="0" parTransId="{99E9DE53-35E2-4B1F-AFF6-830378593F38}" sibTransId="{C5BD952C-B97F-42C5-B10A-266B081A5790}"/>
    <dgm:cxn modelId="{98897855-DFF8-465C-80FB-702D43753657}" type="presOf" srcId="{5A8CC45F-D980-47EF-9289-DE0CAE070839}" destId="{6519138C-59E6-4650-821C-0DE79F4B4D99}" srcOrd="0" destOrd="0" presId="urn:microsoft.com/office/officeart/2008/layout/LinedList"/>
    <dgm:cxn modelId="{80C8587E-3CDC-41C2-9C57-47DB4B0BD15D}" srcId="{DB6BB34A-75D7-4384-AAC0-661CBA212AA5}" destId="{5A8CC45F-D980-47EF-9289-DE0CAE070839}" srcOrd="4" destOrd="0" parTransId="{9734AD5C-8650-44CB-A97A-F5F22830D685}" sibTransId="{A70F5B1E-1DB9-4AC0-997E-22CFE0DEBE31}"/>
    <dgm:cxn modelId="{0C221C8D-2C3D-4288-9D04-61E053C0C163}" type="presOf" srcId="{175FC27B-7041-4303-8733-B4E673769071}" destId="{67EA6317-719B-43D8-B608-17670475B850}" srcOrd="0" destOrd="0" presId="urn:microsoft.com/office/officeart/2008/layout/LinedList"/>
    <dgm:cxn modelId="{DD737699-F87A-413B-AAC9-1A00E2BB934C}" srcId="{DB6BB34A-75D7-4384-AAC0-661CBA212AA5}" destId="{8C84EF0C-FAEE-49D0-9E29-D02D78EAE8E9}" srcOrd="3" destOrd="0" parTransId="{91DD551F-D4A5-464F-8765-E29E2104AF71}" sibTransId="{A37ABE0A-F871-4B10-ADA0-F2ABB2E2EC16}"/>
    <dgm:cxn modelId="{71887B9B-83C6-42B2-AF2F-0B4573D3F036}" srcId="{DB6BB34A-75D7-4384-AAC0-661CBA212AA5}" destId="{175FC27B-7041-4303-8733-B4E673769071}" srcOrd="8" destOrd="0" parTransId="{9919F5B2-CBE3-495D-BF95-A6ED313256B0}" sibTransId="{5BDC945F-E36D-4856-AA78-790B1ED5B44B}"/>
    <dgm:cxn modelId="{DEBB3ACE-B12F-499B-AA61-ECB97DE97A2A}" srcId="{DB6BB34A-75D7-4384-AAC0-661CBA212AA5}" destId="{79B2500B-8250-426C-975E-FD2008DC6EF2}" srcOrd="0" destOrd="0" parTransId="{BD888F15-BE74-4FB3-802D-BA230804E7BF}" sibTransId="{4CCDCE69-B4A3-4393-9F2E-4CDA5F9AE3E6}"/>
    <dgm:cxn modelId="{6A49E7D3-FDF6-4E93-AFDD-8474D2F6FD4D}" type="presOf" srcId="{9A271F3B-C5C5-479E-A32C-5C3B101A88E1}" destId="{5E1D4B2E-734A-4B44-BF50-308925526A1B}" srcOrd="0" destOrd="0" presId="urn:microsoft.com/office/officeart/2008/layout/LinedList"/>
    <dgm:cxn modelId="{D3F1CCE7-E05C-40BC-9B5B-178C09E32288}" type="presOf" srcId="{D2A01279-7AAD-4348-99EF-54D62CCAB1BD}" destId="{0C3128B7-CB84-476E-BD61-25922270B247}" srcOrd="0" destOrd="0" presId="urn:microsoft.com/office/officeart/2008/layout/LinedList"/>
    <dgm:cxn modelId="{091F33EA-9C93-464D-9747-904D8A0058F8}" type="presOf" srcId="{020D5F42-1C76-4C6C-862B-F6BAD398FFE3}" destId="{1A414C74-C49D-48B1-95E4-BCEDAC9743E9}" srcOrd="0" destOrd="0" presId="urn:microsoft.com/office/officeart/2008/layout/LinedList"/>
    <dgm:cxn modelId="{41F4D9FA-5D17-48E0-96BF-68BEB9817C28}" type="presOf" srcId="{8C84EF0C-FAEE-49D0-9E29-D02D78EAE8E9}" destId="{A96180D3-8B0D-4F2A-8988-1D6854658B1C}" srcOrd="0" destOrd="0" presId="urn:microsoft.com/office/officeart/2008/layout/LinedList"/>
    <dgm:cxn modelId="{26594715-8C41-4A8C-BC96-49B4B9916931}" type="presParOf" srcId="{5E1D4B2E-734A-4B44-BF50-308925526A1B}" destId="{FB398C27-7E1A-4C00-8CFE-AEFBE3E0F44B}" srcOrd="0" destOrd="0" presId="urn:microsoft.com/office/officeart/2008/layout/LinedList"/>
    <dgm:cxn modelId="{28C6FEED-3E83-4DE1-80ED-A43FFCF41C0C}" type="presParOf" srcId="{5E1D4B2E-734A-4B44-BF50-308925526A1B}" destId="{C476D537-0BEE-470D-91CB-DCCB04E016B4}" srcOrd="1" destOrd="0" presId="urn:microsoft.com/office/officeart/2008/layout/LinedList"/>
    <dgm:cxn modelId="{5E9BA6FD-01A6-4A87-843C-3BD879E44F52}" type="presParOf" srcId="{C476D537-0BEE-470D-91CB-DCCB04E016B4}" destId="{025B2ACF-A168-49E8-9EE4-E33590C87EB5}" srcOrd="0" destOrd="0" presId="urn:microsoft.com/office/officeart/2008/layout/LinedList"/>
    <dgm:cxn modelId="{8549E329-AF2D-42D4-84D2-5AAF787D0722}" type="presParOf" srcId="{C476D537-0BEE-470D-91CB-DCCB04E016B4}" destId="{BEDC7BDB-93F3-409A-A50B-180345682E8A}" srcOrd="1" destOrd="0" presId="urn:microsoft.com/office/officeart/2008/layout/LinedList"/>
    <dgm:cxn modelId="{3997CF0B-A579-4028-9AB1-FBF95F9746CE}" type="presParOf" srcId="{BEDC7BDB-93F3-409A-A50B-180345682E8A}" destId="{14BE8083-B40C-47D6-8ED8-5BB4770F2AD7}" srcOrd="0" destOrd="0" presId="urn:microsoft.com/office/officeart/2008/layout/LinedList"/>
    <dgm:cxn modelId="{18904375-80E7-4CDE-936B-29B9CFF9AC22}" type="presParOf" srcId="{BEDC7BDB-93F3-409A-A50B-180345682E8A}" destId="{C25C2A56-F0B5-44FF-AC7C-C6FFFA03E69F}" srcOrd="1" destOrd="0" presId="urn:microsoft.com/office/officeart/2008/layout/LinedList"/>
    <dgm:cxn modelId="{09195073-26F6-48A9-8C07-24776BEAEBE5}" type="presParOf" srcId="{C25C2A56-F0B5-44FF-AC7C-C6FFFA03E69F}" destId="{95D85441-338C-49C9-8DE1-D8E3BFF21739}" srcOrd="0" destOrd="0" presId="urn:microsoft.com/office/officeart/2008/layout/LinedList"/>
    <dgm:cxn modelId="{2AF4045A-065F-4DDA-85AD-AD8575D316F9}" type="presParOf" srcId="{C25C2A56-F0B5-44FF-AC7C-C6FFFA03E69F}" destId="{3D73B773-E835-441E-BEB8-7530C39FF8C6}" srcOrd="1" destOrd="0" presId="urn:microsoft.com/office/officeart/2008/layout/LinedList"/>
    <dgm:cxn modelId="{32113435-9390-4175-A967-BCCF0CF5A772}" type="presParOf" srcId="{C25C2A56-F0B5-44FF-AC7C-C6FFFA03E69F}" destId="{F45478CE-97D0-4B14-913C-E842846CBE83}" srcOrd="2" destOrd="0" presId="urn:microsoft.com/office/officeart/2008/layout/LinedList"/>
    <dgm:cxn modelId="{D2C8E753-2B4F-4DF8-8559-8F661FD0ED32}" type="presParOf" srcId="{BEDC7BDB-93F3-409A-A50B-180345682E8A}" destId="{497AA4C4-C126-4A9A-874E-28A259A74BA8}" srcOrd="2" destOrd="0" presId="urn:microsoft.com/office/officeart/2008/layout/LinedList"/>
    <dgm:cxn modelId="{F6DC1AD2-6AA8-4BBC-B945-BE8348326076}" type="presParOf" srcId="{BEDC7BDB-93F3-409A-A50B-180345682E8A}" destId="{8D82EE41-17BF-4885-B05B-AE3777C5E056}" srcOrd="3" destOrd="0" presId="urn:microsoft.com/office/officeart/2008/layout/LinedList"/>
    <dgm:cxn modelId="{B329F16F-5ACF-4D06-8707-3935C83EF122}" type="presParOf" srcId="{BEDC7BDB-93F3-409A-A50B-180345682E8A}" destId="{BAC7C307-98A5-4CD6-8D8E-81706A8AE625}" srcOrd="4" destOrd="0" presId="urn:microsoft.com/office/officeart/2008/layout/LinedList"/>
    <dgm:cxn modelId="{7CF6D19C-18AB-4AA6-B5F2-5AB1A8DF0C75}" type="presParOf" srcId="{BAC7C307-98A5-4CD6-8D8E-81706A8AE625}" destId="{FD913EE2-94E3-414A-A982-13BEA2B84FD5}" srcOrd="0" destOrd="0" presId="urn:microsoft.com/office/officeart/2008/layout/LinedList"/>
    <dgm:cxn modelId="{676FA76B-0D91-4181-84E0-86597E13E217}" type="presParOf" srcId="{BAC7C307-98A5-4CD6-8D8E-81706A8AE625}" destId="{0C3128B7-CB84-476E-BD61-25922270B247}" srcOrd="1" destOrd="0" presId="urn:microsoft.com/office/officeart/2008/layout/LinedList"/>
    <dgm:cxn modelId="{40B2703E-6694-4BB0-84F3-3EBB6C99EEBA}" type="presParOf" srcId="{BAC7C307-98A5-4CD6-8D8E-81706A8AE625}" destId="{BBD8FA93-662A-41DE-89B0-B3C851CC5163}" srcOrd="2" destOrd="0" presId="urn:microsoft.com/office/officeart/2008/layout/LinedList"/>
    <dgm:cxn modelId="{1CDE5BF8-11EA-4539-8277-37B5AEB18751}" type="presParOf" srcId="{BEDC7BDB-93F3-409A-A50B-180345682E8A}" destId="{5E7F5E26-7280-41E4-9334-819FD08C67E3}" srcOrd="5" destOrd="0" presId="urn:microsoft.com/office/officeart/2008/layout/LinedList"/>
    <dgm:cxn modelId="{25277B70-BD11-4DA7-B840-EB038F479AAC}" type="presParOf" srcId="{BEDC7BDB-93F3-409A-A50B-180345682E8A}" destId="{E468E6E9-A2C5-4D03-B671-7D07D6FC83BB}" srcOrd="6" destOrd="0" presId="urn:microsoft.com/office/officeart/2008/layout/LinedList"/>
    <dgm:cxn modelId="{C25A48B8-147F-4E73-AF79-DC803A6AEBF8}" type="presParOf" srcId="{BEDC7BDB-93F3-409A-A50B-180345682E8A}" destId="{34AD56A9-99F3-40BE-9132-F687D412AD1C}" srcOrd="7" destOrd="0" presId="urn:microsoft.com/office/officeart/2008/layout/LinedList"/>
    <dgm:cxn modelId="{EC706927-A10A-4D0F-9267-9F52AF12383C}" type="presParOf" srcId="{34AD56A9-99F3-40BE-9132-F687D412AD1C}" destId="{92EDB11C-5CA3-4F17-AFA9-18B4EC1DC21F}" srcOrd="0" destOrd="0" presId="urn:microsoft.com/office/officeart/2008/layout/LinedList"/>
    <dgm:cxn modelId="{0543F423-09FA-40D8-8685-FAC43A41D6EC}" type="presParOf" srcId="{34AD56A9-99F3-40BE-9132-F687D412AD1C}" destId="{E1480664-FD4D-4508-8CF5-0D50C6D90E5A}" srcOrd="1" destOrd="0" presId="urn:microsoft.com/office/officeart/2008/layout/LinedList"/>
    <dgm:cxn modelId="{BC9B7526-0EA4-47CF-A43B-D3E086C1821B}" type="presParOf" srcId="{34AD56A9-99F3-40BE-9132-F687D412AD1C}" destId="{504E05B1-A9E2-453B-9A91-79525CAB44EE}" srcOrd="2" destOrd="0" presId="urn:microsoft.com/office/officeart/2008/layout/LinedList"/>
    <dgm:cxn modelId="{5E84AAD4-DFA4-4A9B-8796-0A27CD7F9054}" type="presParOf" srcId="{BEDC7BDB-93F3-409A-A50B-180345682E8A}" destId="{15391BAC-CF62-4582-8D4E-CC19E596BC44}" srcOrd="8" destOrd="0" presId="urn:microsoft.com/office/officeart/2008/layout/LinedList"/>
    <dgm:cxn modelId="{0FCC8840-0B9A-4627-9D0C-B85BA0C6E27D}" type="presParOf" srcId="{BEDC7BDB-93F3-409A-A50B-180345682E8A}" destId="{18150687-14E6-4E64-B23C-3425CFB88BBB}" srcOrd="9" destOrd="0" presId="urn:microsoft.com/office/officeart/2008/layout/LinedList"/>
    <dgm:cxn modelId="{8A42EE76-F04A-47C3-BC98-106B7CFC96A2}" type="presParOf" srcId="{BEDC7BDB-93F3-409A-A50B-180345682E8A}" destId="{76943881-2382-4058-8585-5307F0B887E3}" srcOrd="10" destOrd="0" presId="urn:microsoft.com/office/officeart/2008/layout/LinedList"/>
    <dgm:cxn modelId="{524E4C41-D6C0-4D72-97BD-36C3E27F1960}" type="presParOf" srcId="{76943881-2382-4058-8585-5307F0B887E3}" destId="{AD1CC6B1-E662-4F9E-B238-07FC0B8D4573}" srcOrd="0" destOrd="0" presId="urn:microsoft.com/office/officeart/2008/layout/LinedList"/>
    <dgm:cxn modelId="{A6783E59-ECB4-461E-BDA9-1C192D2705CB}" type="presParOf" srcId="{76943881-2382-4058-8585-5307F0B887E3}" destId="{A96180D3-8B0D-4F2A-8988-1D6854658B1C}" srcOrd="1" destOrd="0" presId="urn:microsoft.com/office/officeart/2008/layout/LinedList"/>
    <dgm:cxn modelId="{354DDCE9-3074-4725-9109-023EFA5A1626}" type="presParOf" srcId="{76943881-2382-4058-8585-5307F0B887E3}" destId="{CB76C187-A748-4C7F-8732-60C9BFBF9923}" srcOrd="2" destOrd="0" presId="urn:microsoft.com/office/officeart/2008/layout/LinedList"/>
    <dgm:cxn modelId="{A7C37600-978E-4AC3-ABA8-598A272D7319}" type="presParOf" srcId="{BEDC7BDB-93F3-409A-A50B-180345682E8A}" destId="{5E674A86-F1A2-4CF6-9C61-C967A9AA2F83}" srcOrd="11" destOrd="0" presId="urn:microsoft.com/office/officeart/2008/layout/LinedList"/>
    <dgm:cxn modelId="{2D2A062A-B72A-49D2-9BED-BE5D47CCC1C4}" type="presParOf" srcId="{BEDC7BDB-93F3-409A-A50B-180345682E8A}" destId="{E39EF5AE-A9DB-4199-AB2B-CA04A99D2520}" srcOrd="12" destOrd="0" presId="urn:microsoft.com/office/officeart/2008/layout/LinedList"/>
    <dgm:cxn modelId="{42C2BB22-5B8F-4A2A-B5EF-6AFD5E5CF02C}" type="presParOf" srcId="{BEDC7BDB-93F3-409A-A50B-180345682E8A}" destId="{22807CDC-792A-400A-9737-74A760C0AFE3}" srcOrd="13" destOrd="0" presId="urn:microsoft.com/office/officeart/2008/layout/LinedList"/>
    <dgm:cxn modelId="{83813113-919A-4422-AD69-84603B4A16F2}" type="presParOf" srcId="{22807CDC-792A-400A-9737-74A760C0AFE3}" destId="{9B8681B6-31D0-4B34-8537-7EAA62B0E6FD}" srcOrd="0" destOrd="0" presId="urn:microsoft.com/office/officeart/2008/layout/LinedList"/>
    <dgm:cxn modelId="{1AEE9E60-4C5F-485A-A1B9-E3774561C358}" type="presParOf" srcId="{22807CDC-792A-400A-9737-74A760C0AFE3}" destId="{6519138C-59E6-4650-821C-0DE79F4B4D99}" srcOrd="1" destOrd="0" presId="urn:microsoft.com/office/officeart/2008/layout/LinedList"/>
    <dgm:cxn modelId="{E90876A9-BF90-420F-9CE6-05A70852DC0F}" type="presParOf" srcId="{22807CDC-792A-400A-9737-74A760C0AFE3}" destId="{CA0357E1-905D-485E-94FD-8B0FE29E8B10}" srcOrd="2" destOrd="0" presId="urn:microsoft.com/office/officeart/2008/layout/LinedList"/>
    <dgm:cxn modelId="{9A0CB097-91FB-4EDA-9E1C-CF2CB6BF160E}" type="presParOf" srcId="{BEDC7BDB-93F3-409A-A50B-180345682E8A}" destId="{841F6EF6-7C30-4890-9DA8-A99D52E13921}" srcOrd="14" destOrd="0" presId="urn:microsoft.com/office/officeart/2008/layout/LinedList"/>
    <dgm:cxn modelId="{ED51E038-5BB5-49FD-A0C2-25A35A0C3623}" type="presParOf" srcId="{BEDC7BDB-93F3-409A-A50B-180345682E8A}" destId="{B186F774-5116-48BA-97BB-F64157CC13A1}" srcOrd="15" destOrd="0" presId="urn:microsoft.com/office/officeart/2008/layout/LinedList"/>
    <dgm:cxn modelId="{AABDF86A-3DA5-4054-A751-10FCB7E66657}" type="presParOf" srcId="{BEDC7BDB-93F3-409A-A50B-180345682E8A}" destId="{1B3D616A-50FE-4D04-B0ED-28084EFE3D4E}" srcOrd="16" destOrd="0" presId="urn:microsoft.com/office/officeart/2008/layout/LinedList"/>
    <dgm:cxn modelId="{DB05ACF5-8257-4EA8-BAF4-640D8E91840B}" type="presParOf" srcId="{1B3D616A-50FE-4D04-B0ED-28084EFE3D4E}" destId="{F4B9D2EA-8631-483F-A522-1CF8EF266D7E}" srcOrd="0" destOrd="0" presId="urn:microsoft.com/office/officeart/2008/layout/LinedList"/>
    <dgm:cxn modelId="{BECF2AC4-4D53-4B2E-A6C7-90F647C217B8}" type="presParOf" srcId="{1B3D616A-50FE-4D04-B0ED-28084EFE3D4E}" destId="{2711A88F-573C-4330-BCA4-1115BCB0C246}" srcOrd="1" destOrd="0" presId="urn:microsoft.com/office/officeart/2008/layout/LinedList"/>
    <dgm:cxn modelId="{9E79A006-DAA9-4633-8ADE-A1B319CF203D}" type="presParOf" srcId="{1B3D616A-50FE-4D04-B0ED-28084EFE3D4E}" destId="{04D0D8C6-EF28-4BC2-8570-EB2C66C35472}" srcOrd="2" destOrd="0" presId="urn:microsoft.com/office/officeart/2008/layout/LinedList"/>
    <dgm:cxn modelId="{94AD8BA9-C4FD-4001-8B97-28491A44DFE0}" type="presParOf" srcId="{BEDC7BDB-93F3-409A-A50B-180345682E8A}" destId="{095F58ED-8D86-49E4-879A-FCFD094D4758}" srcOrd="17" destOrd="0" presId="urn:microsoft.com/office/officeart/2008/layout/LinedList"/>
    <dgm:cxn modelId="{EFBF16A6-5615-4497-A5AE-B63CC3DE84AC}" type="presParOf" srcId="{BEDC7BDB-93F3-409A-A50B-180345682E8A}" destId="{6D6F2FFB-5596-43EC-A671-6CD89810E08A}" srcOrd="18" destOrd="0" presId="urn:microsoft.com/office/officeart/2008/layout/LinedList"/>
    <dgm:cxn modelId="{4B1F7F7B-E0F0-4682-9349-9011F4BC1548}" type="presParOf" srcId="{BEDC7BDB-93F3-409A-A50B-180345682E8A}" destId="{FD2F32C3-3CAF-49D5-90C8-1510E59C69B1}" srcOrd="19" destOrd="0" presId="urn:microsoft.com/office/officeart/2008/layout/LinedList"/>
    <dgm:cxn modelId="{138679A5-B08A-4EA9-BAE2-C9D8C3A258E0}" type="presParOf" srcId="{FD2F32C3-3CAF-49D5-90C8-1510E59C69B1}" destId="{ABD6D344-0020-404B-BE31-E89F2C4A777E}" srcOrd="0" destOrd="0" presId="urn:microsoft.com/office/officeart/2008/layout/LinedList"/>
    <dgm:cxn modelId="{19A32E8E-358F-4B58-AAA3-9816AFAAC564}" type="presParOf" srcId="{FD2F32C3-3CAF-49D5-90C8-1510E59C69B1}" destId="{1A414C74-C49D-48B1-95E4-BCEDAC9743E9}" srcOrd="1" destOrd="0" presId="urn:microsoft.com/office/officeart/2008/layout/LinedList"/>
    <dgm:cxn modelId="{E09D99B4-1837-47DF-8ACC-3090B5E265F6}" type="presParOf" srcId="{FD2F32C3-3CAF-49D5-90C8-1510E59C69B1}" destId="{ECA8A1EF-2636-4191-A259-C57DF79C5C83}" srcOrd="2" destOrd="0" presId="urn:microsoft.com/office/officeart/2008/layout/LinedList"/>
    <dgm:cxn modelId="{83FBB9CD-8BC8-4696-B74F-5AB13215F984}" type="presParOf" srcId="{BEDC7BDB-93F3-409A-A50B-180345682E8A}" destId="{A1D99107-0F8F-4D4A-AAA8-518AE2A1EFBB}" srcOrd="20" destOrd="0" presId="urn:microsoft.com/office/officeart/2008/layout/LinedList"/>
    <dgm:cxn modelId="{68AD0508-2084-4FC3-856D-D889EBC69974}" type="presParOf" srcId="{BEDC7BDB-93F3-409A-A50B-180345682E8A}" destId="{B977B821-5047-43A9-A3E8-8B1F570C06E5}" srcOrd="21" destOrd="0" presId="urn:microsoft.com/office/officeart/2008/layout/LinedList"/>
    <dgm:cxn modelId="{49F1E67E-A5CD-49FE-8E01-90107F4C5AAE}" type="presParOf" srcId="{BEDC7BDB-93F3-409A-A50B-180345682E8A}" destId="{F72F617A-71A5-47FE-84B8-EC0A17F479D5}" srcOrd="22" destOrd="0" presId="urn:microsoft.com/office/officeart/2008/layout/LinedList"/>
    <dgm:cxn modelId="{2A5FC558-10C5-4768-8079-90EEE81FFD08}" type="presParOf" srcId="{F72F617A-71A5-47FE-84B8-EC0A17F479D5}" destId="{E9E40940-15C4-474A-8488-CDDDE2166DB7}" srcOrd="0" destOrd="0" presId="urn:microsoft.com/office/officeart/2008/layout/LinedList"/>
    <dgm:cxn modelId="{02E8A7BF-593A-49EA-8895-0936A0D4B0E1}" type="presParOf" srcId="{F72F617A-71A5-47FE-84B8-EC0A17F479D5}" destId="{C50BA48D-001A-4A63-A54B-4DDB8E6C0D0E}" srcOrd="1" destOrd="0" presId="urn:microsoft.com/office/officeart/2008/layout/LinedList"/>
    <dgm:cxn modelId="{258CCA82-8DDE-4496-8BD4-44F345853D4B}" type="presParOf" srcId="{F72F617A-71A5-47FE-84B8-EC0A17F479D5}" destId="{8912547E-F2E2-4176-8104-3DB3735544A7}" srcOrd="2" destOrd="0" presId="urn:microsoft.com/office/officeart/2008/layout/LinedList"/>
    <dgm:cxn modelId="{D570B935-6BCA-4A4A-B946-EAA05CB55B58}" type="presParOf" srcId="{BEDC7BDB-93F3-409A-A50B-180345682E8A}" destId="{97002A0B-A0ED-4C17-A569-BF625CA68330}" srcOrd="23" destOrd="0" presId="urn:microsoft.com/office/officeart/2008/layout/LinedList"/>
    <dgm:cxn modelId="{38BB9273-F74D-4EDD-AD37-E116F5E4E1F0}" type="presParOf" srcId="{BEDC7BDB-93F3-409A-A50B-180345682E8A}" destId="{C2563D35-FEDB-44F2-8E63-38E002EC27E9}" srcOrd="24" destOrd="0" presId="urn:microsoft.com/office/officeart/2008/layout/LinedList"/>
    <dgm:cxn modelId="{17AE00BB-533C-44E8-8BF0-C3E99430495D}" type="presParOf" srcId="{BEDC7BDB-93F3-409A-A50B-180345682E8A}" destId="{17859454-CAEC-4A2A-B98D-58562D811E0C}" srcOrd="25" destOrd="0" presId="urn:microsoft.com/office/officeart/2008/layout/LinedList"/>
    <dgm:cxn modelId="{A22205BC-5E8E-494B-AD93-5E5B26AF40E7}" type="presParOf" srcId="{17859454-CAEC-4A2A-B98D-58562D811E0C}" destId="{3F36FBDE-497C-4FC9-9C38-A794D3CD6139}" srcOrd="0" destOrd="0" presId="urn:microsoft.com/office/officeart/2008/layout/LinedList"/>
    <dgm:cxn modelId="{0AE8E2F7-9C53-4A5B-AF09-6C850E30C04B}" type="presParOf" srcId="{17859454-CAEC-4A2A-B98D-58562D811E0C}" destId="{67EA6317-719B-43D8-B608-17670475B850}" srcOrd="1" destOrd="0" presId="urn:microsoft.com/office/officeart/2008/layout/LinedList"/>
    <dgm:cxn modelId="{292614F2-55F6-44A6-BCB9-46EDBFA8D4E6}" type="presParOf" srcId="{17859454-CAEC-4A2A-B98D-58562D811E0C}" destId="{F1409CB7-723C-4228-8C5D-FC5E206175D3}" srcOrd="2" destOrd="0" presId="urn:microsoft.com/office/officeart/2008/layout/LinedList"/>
    <dgm:cxn modelId="{804DFE42-5DDA-46C1-BC31-3F96D8E2ECEB}" type="presParOf" srcId="{BEDC7BDB-93F3-409A-A50B-180345682E8A}" destId="{F11E275D-6866-4896-A913-1CEE02311EC6}" srcOrd="26" destOrd="0" presId="urn:microsoft.com/office/officeart/2008/layout/LinedList"/>
    <dgm:cxn modelId="{5BBE2ECA-BD14-4CE2-8653-B9FAC61F8F5B}" type="presParOf" srcId="{BEDC7BDB-93F3-409A-A50B-180345682E8A}" destId="{8B4FC7FF-467D-4167-92A4-548C6242784A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F2FEF2-B409-4D74-813B-C9A41F2C61E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13F45E-02A1-4BB0-A957-2668F1D46C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Infrastructure de l'entreprise    </a:t>
          </a:r>
          <a:endParaRPr lang="en-US" sz="3000" b="0" dirty="0"/>
        </a:p>
      </dgm:t>
    </dgm:pt>
    <dgm:pt modelId="{02AFA47D-1104-48B7-9F44-83D9287D9D24}" type="parTrans" cxnId="{F589734C-97E0-420A-BB28-C071E21D73CD}">
      <dgm:prSet/>
      <dgm:spPr/>
      <dgm:t>
        <a:bodyPr/>
        <a:lstStyle/>
        <a:p>
          <a:endParaRPr lang="en-US"/>
        </a:p>
      </dgm:t>
    </dgm:pt>
    <dgm:pt modelId="{6580D031-F21C-4E31-9EF7-4EA055F009E2}" type="sibTrans" cxnId="{F589734C-97E0-420A-BB28-C071E21D73CD}">
      <dgm:prSet/>
      <dgm:spPr/>
      <dgm:t>
        <a:bodyPr/>
        <a:lstStyle/>
        <a:p>
          <a:endParaRPr lang="en-US"/>
        </a:p>
      </dgm:t>
    </dgm:pt>
    <dgm:pt modelId="{F5A6C002-735B-4152-B0C9-EABE55512F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Hébergement Cloud </a:t>
          </a:r>
          <a:endParaRPr lang="en-US" sz="3000" b="0" dirty="0"/>
        </a:p>
      </dgm:t>
    </dgm:pt>
    <dgm:pt modelId="{232DE3EC-647F-41C0-981C-22FB202591E9}" type="parTrans" cxnId="{77B5F42F-749C-4C99-BBF8-D4A5BA7CEEA1}">
      <dgm:prSet/>
      <dgm:spPr/>
      <dgm:t>
        <a:bodyPr/>
        <a:lstStyle/>
        <a:p>
          <a:endParaRPr lang="en-US"/>
        </a:p>
      </dgm:t>
    </dgm:pt>
    <dgm:pt modelId="{9352B461-7FF6-4739-A0CB-5440305E9B86}" type="sibTrans" cxnId="{77B5F42F-749C-4C99-BBF8-D4A5BA7CEEA1}">
      <dgm:prSet/>
      <dgm:spPr/>
      <dgm:t>
        <a:bodyPr/>
        <a:lstStyle/>
        <a:p>
          <a:endParaRPr lang="en-US"/>
        </a:p>
      </dgm:t>
    </dgm:pt>
    <dgm:pt modelId="{6040E966-3DCB-4A23-8A25-6B473D50E3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Virtual Data Centers </a:t>
          </a:r>
          <a:endParaRPr lang="en-US" sz="3000" b="0" dirty="0"/>
        </a:p>
      </dgm:t>
    </dgm:pt>
    <dgm:pt modelId="{1F9B1497-E9E0-4DEA-80DF-253266EC5B94}" type="parTrans" cxnId="{A257156C-AA84-438F-893C-E46A11ABC7DB}">
      <dgm:prSet/>
      <dgm:spPr/>
      <dgm:t>
        <a:bodyPr/>
        <a:lstStyle/>
        <a:p>
          <a:endParaRPr lang="en-US"/>
        </a:p>
      </dgm:t>
    </dgm:pt>
    <dgm:pt modelId="{EC873570-6C8E-424A-B6A8-B3B0DBF5F98D}" type="sibTrans" cxnId="{A257156C-AA84-438F-893C-E46A11ABC7DB}">
      <dgm:prSet/>
      <dgm:spPr/>
      <dgm:t>
        <a:bodyPr/>
        <a:lstStyle/>
        <a:p>
          <a:endParaRPr lang="en-US"/>
        </a:p>
      </dgm:t>
    </dgm:pt>
    <dgm:pt modelId="{3734046C-5A2C-4A4F-B488-AA7A2A96D4E1}" type="pres">
      <dgm:prSet presAssocID="{13F2FEF2-B409-4D74-813B-C9A41F2C61E4}" presName="vert0" presStyleCnt="0">
        <dgm:presLayoutVars>
          <dgm:dir/>
          <dgm:animOne val="branch"/>
          <dgm:animLvl val="lvl"/>
        </dgm:presLayoutVars>
      </dgm:prSet>
      <dgm:spPr/>
    </dgm:pt>
    <dgm:pt modelId="{5DE4B288-45FC-4956-B63E-60A35B6844CA}" type="pres">
      <dgm:prSet presAssocID="{5B13F45E-02A1-4BB0-A957-2668F1D46CA0}" presName="thickLine" presStyleLbl="alignNode1" presStyleIdx="0" presStyleCnt="3"/>
      <dgm:spPr/>
    </dgm:pt>
    <dgm:pt modelId="{FE151CB9-25DA-49B7-9BBB-2BA8D6FF1BE7}" type="pres">
      <dgm:prSet presAssocID="{5B13F45E-02A1-4BB0-A957-2668F1D46CA0}" presName="horz1" presStyleCnt="0"/>
      <dgm:spPr/>
    </dgm:pt>
    <dgm:pt modelId="{7B710C60-4BE9-47E6-9E30-A57713E2B54D}" type="pres">
      <dgm:prSet presAssocID="{5B13F45E-02A1-4BB0-A957-2668F1D46CA0}" presName="tx1" presStyleLbl="revTx" presStyleIdx="0" presStyleCnt="3"/>
      <dgm:spPr/>
    </dgm:pt>
    <dgm:pt modelId="{60EDEDAA-A25E-46FD-B386-94726044F41C}" type="pres">
      <dgm:prSet presAssocID="{5B13F45E-02A1-4BB0-A957-2668F1D46CA0}" presName="vert1" presStyleCnt="0"/>
      <dgm:spPr/>
    </dgm:pt>
    <dgm:pt modelId="{FC167796-0DCD-4748-9362-31846301D672}" type="pres">
      <dgm:prSet presAssocID="{F5A6C002-735B-4152-B0C9-EABE55512F5F}" presName="thickLine" presStyleLbl="alignNode1" presStyleIdx="1" presStyleCnt="3"/>
      <dgm:spPr/>
    </dgm:pt>
    <dgm:pt modelId="{DA321BFD-F2EC-4CD5-BE02-68A41ADB78AF}" type="pres">
      <dgm:prSet presAssocID="{F5A6C002-735B-4152-B0C9-EABE55512F5F}" presName="horz1" presStyleCnt="0"/>
      <dgm:spPr/>
    </dgm:pt>
    <dgm:pt modelId="{BB428283-4431-4BC1-894A-B6BCD8930701}" type="pres">
      <dgm:prSet presAssocID="{F5A6C002-735B-4152-B0C9-EABE55512F5F}" presName="tx1" presStyleLbl="revTx" presStyleIdx="1" presStyleCnt="3"/>
      <dgm:spPr/>
    </dgm:pt>
    <dgm:pt modelId="{114D270F-F8E3-4701-8347-EC82AAFEB025}" type="pres">
      <dgm:prSet presAssocID="{F5A6C002-735B-4152-B0C9-EABE55512F5F}" presName="vert1" presStyleCnt="0"/>
      <dgm:spPr/>
    </dgm:pt>
    <dgm:pt modelId="{F2B593F0-9FA6-4B2A-8CE2-CC58368D3E58}" type="pres">
      <dgm:prSet presAssocID="{6040E966-3DCB-4A23-8A25-6B473D50E3F2}" presName="thickLine" presStyleLbl="alignNode1" presStyleIdx="2" presStyleCnt="3"/>
      <dgm:spPr/>
    </dgm:pt>
    <dgm:pt modelId="{298BCAC4-D782-4A1C-B660-CF388911BFD2}" type="pres">
      <dgm:prSet presAssocID="{6040E966-3DCB-4A23-8A25-6B473D50E3F2}" presName="horz1" presStyleCnt="0"/>
      <dgm:spPr/>
    </dgm:pt>
    <dgm:pt modelId="{E60508DE-2D3E-45E4-A004-DC3468A1EEEB}" type="pres">
      <dgm:prSet presAssocID="{6040E966-3DCB-4A23-8A25-6B473D50E3F2}" presName="tx1" presStyleLbl="revTx" presStyleIdx="2" presStyleCnt="3"/>
      <dgm:spPr/>
    </dgm:pt>
    <dgm:pt modelId="{8845674A-CD44-43B6-8C68-9A8090B85F29}" type="pres">
      <dgm:prSet presAssocID="{6040E966-3DCB-4A23-8A25-6B473D50E3F2}" presName="vert1" presStyleCnt="0"/>
      <dgm:spPr/>
    </dgm:pt>
  </dgm:ptLst>
  <dgm:cxnLst>
    <dgm:cxn modelId="{B7318026-EDF7-4F9D-A3F3-62BF47344BA6}" type="presOf" srcId="{F5A6C002-735B-4152-B0C9-EABE55512F5F}" destId="{BB428283-4431-4BC1-894A-B6BCD8930701}" srcOrd="0" destOrd="0" presId="urn:microsoft.com/office/officeart/2008/layout/LinedList"/>
    <dgm:cxn modelId="{77B5F42F-749C-4C99-BBF8-D4A5BA7CEEA1}" srcId="{13F2FEF2-B409-4D74-813B-C9A41F2C61E4}" destId="{F5A6C002-735B-4152-B0C9-EABE55512F5F}" srcOrd="1" destOrd="0" parTransId="{232DE3EC-647F-41C0-981C-22FB202591E9}" sibTransId="{9352B461-7FF6-4739-A0CB-5440305E9B86}"/>
    <dgm:cxn modelId="{BB43423E-20B1-4D71-8459-1B611C853EFF}" type="presOf" srcId="{13F2FEF2-B409-4D74-813B-C9A41F2C61E4}" destId="{3734046C-5A2C-4A4F-B488-AA7A2A96D4E1}" srcOrd="0" destOrd="0" presId="urn:microsoft.com/office/officeart/2008/layout/LinedList"/>
    <dgm:cxn modelId="{A257156C-AA84-438F-893C-E46A11ABC7DB}" srcId="{13F2FEF2-B409-4D74-813B-C9A41F2C61E4}" destId="{6040E966-3DCB-4A23-8A25-6B473D50E3F2}" srcOrd="2" destOrd="0" parTransId="{1F9B1497-E9E0-4DEA-80DF-253266EC5B94}" sibTransId="{EC873570-6C8E-424A-B6A8-B3B0DBF5F98D}"/>
    <dgm:cxn modelId="{F589734C-97E0-420A-BB28-C071E21D73CD}" srcId="{13F2FEF2-B409-4D74-813B-C9A41F2C61E4}" destId="{5B13F45E-02A1-4BB0-A957-2668F1D46CA0}" srcOrd="0" destOrd="0" parTransId="{02AFA47D-1104-48B7-9F44-83D9287D9D24}" sibTransId="{6580D031-F21C-4E31-9EF7-4EA055F009E2}"/>
    <dgm:cxn modelId="{0C41D47A-18B9-43F4-A146-B811355D7294}" type="presOf" srcId="{5B13F45E-02A1-4BB0-A957-2668F1D46CA0}" destId="{7B710C60-4BE9-47E6-9E30-A57713E2B54D}" srcOrd="0" destOrd="0" presId="urn:microsoft.com/office/officeart/2008/layout/LinedList"/>
    <dgm:cxn modelId="{885349E7-2D21-4706-960D-02CFDCB1DA7E}" type="presOf" srcId="{6040E966-3DCB-4A23-8A25-6B473D50E3F2}" destId="{E60508DE-2D3E-45E4-A004-DC3468A1EEEB}" srcOrd="0" destOrd="0" presId="urn:microsoft.com/office/officeart/2008/layout/LinedList"/>
    <dgm:cxn modelId="{EDE5D215-2874-4F2C-BC57-61F9F147BBEE}" type="presParOf" srcId="{3734046C-5A2C-4A4F-B488-AA7A2A96D4E1}" destId="{5DE4B288-45FC-4956-B63E-60A35B6844CA}" srcOrd="0" destOrd="0" presId="urn:microsoft.com/office/officeart/2008/layout/LinedList"/>
    <dgm:cxn modelId="{C6961A43-DA57-4B74-8F12-206E09279487}" type="presParOf" srcId="{3734046C-5A2C-4A4F-B488-AA7A2A96D4E1}" destId="{FE151CB9-25DA-49B7-9BBB-2BA8D6FF1BE7}" srcOrd="1" destOrd="0" presId="urn:microsoft.com/office/officeart/2008/layout/LinedList"/>
    <dgm:cxn modelId="{BE2FC375-5527-4038-9CCE-FF20E44900C2}" type="presParOf" srcId="{FE151CB9-25DA-49B7-9BBB-2BA8D6FF1BE7}" destId="{7B710C60-4BE9-47E6-9E30-A57713E2B54D}" srcOrd="0" destOrd="0" presId="urn:microsoft.com/office/officeart/2008/layout/LinedList"/>
    <dgm:cxn modelId="{559CC558-D3DC-4841-BD21-E25E8EC82C67}" type="presParOf" srcId="{FE151CB9-25DA-49B7-9BBB-2BA8D6FF1BE7}" destId="{60EDEDAA-A25E-46FD-B386-94726044F41C}" srcOrd="1" destOrd="0" presId="urn:microsoft.com/office/officeart/2008/layout/LinedList"/>
    <dgm:cxn modelId="{433D5AA4-D2CA-41FE-9085-FC23E7F2D9B4}" type="presParOf" srcId="{3734046C-5A2C-4A4F-B488-AA7A2A96D4E1}" destId="{FC167796-0DCD-4748-9362-31846301D672}" srcOrd="2" destOrd="0" presId="urn:microsoft.com/office/officeart/2008/layout/LinedList"/>
    <dgm:cxn modelId="{ADD3E4E7-BFBA-4C35-8CDD-1420E8BF1A0E}" type="presParOf" srcId="{3734046C-5A2C-4A4F-B488-AA7A2A96D4E1}" destId="{DA321BFD-F2EC-4CD5-BE02-68A41ADB78AF}" srcOrd="3" destOrd="0" presId="urn:microsoft.com/office/officeart/2008/layout/LinedList"/>
    <dgm:cxn modelId="{60D99B7C-0A10-476D-AABD-FE2D0720E2EA}" type="presParOf" srcId="{DA321BFD-F2EC-4CD5-BE02-68A41ADB78AF}" destId="{BB428283-4431-4BC1-894A-B6BCD8930701}" srcOrd="0" destOrd="0" presId="urn:microsoft.com/office/officeart/2008/layout/LinedList"/>
    <dgm:cxn modelId="{06B7F946-E45D-4E75-A896-3440DB08109A}" type="presParOf" srcId="{DA321BFD-F2EC-4CD5-BE02-68A41ADB78AF}" destId="{114D270F-F8E3-4701-8347-EC82AAFEB025}" srcOrd="1" destOrd="0" presId="urn:microsoft.com/office/officeart/2008/layout/LinedList"/>
    <dgm:cxn modelId="{53EA7320-16E0-4DAB-832C-FD5DAC24537E}" type="presParOf" srcId="{3734046C-5A2C-4A4F-B488-AA7A2A96D4E1}" destId="{F2B593F0-9FA6-4B2A-8CE2-CC58368D3E58}" srcOrd="4" destOrd="0" presId="urn:microsoft.com/office/officeart/2008/layout/LinedList"/>
    <dgm:cxn modelId="{60421C83-EC09-44D5-9A83-618CDC8766FC}" type="presParOf" srcId="{3734046C-5A2C-4A4F-B488-AA7A2A96D4E1}" destId="{298BCAC4-D782-4A1C-B660-CF388911BFD2}" srcOrd="5" destOrd="0" presId="urn:microsoft.com/office/officeart/2008/layout/LinedList"/>
    <dgm:cxn modelId="{3C3D1EBF-EA9A-4989-A91C-2E5D14239607}" type="presParOf" srcId="{298BCAC4-D782-4A1C-B660-CF388911BFD2}" destId="{E60508DE-2D3E-45E4-A004-DC3468A1EEEB}" srcOrd="0" destOrd="0" presId="urn:microsoft.com/office/officeart/2008/layout/LinedList"/>
    <dgm:cxn modelId="{65FE43F7-9CC1-4F82-8E3A-0899652D8B19}" type="presParOf" srcId="{298BCAC4-D782-4A1C-B660-CF388911BFD2}" destId="{8845674A-CD44-43B6-8C68-9A8090B85F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03698-C385-445C-865A-FC9EDA7C873D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AF0B7-787D-4DBD-A024-A7C6BC7B5D9B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D6D6-F052-4209-A710-28946B3F53BE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Simplicité</a:t>
          </a:r>
          <a:endParaRPr lang="en-US" sz="2600" kern="1200"/>
        </a:p>
      </dsp:txBody>
      <dsp:txXfrm>
        <a:off x="307380" y="2032685"/>
        <a:ext cx="2053312" cy="720000"/>
      </dsp:txXfrm>
    </dsp:sp>
    <dsp:sp modelId="{32ED02E7-DDFB-42AD-83F4-EFA14524D5F7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232D7-A93F-4341-AE59-32C1E118E0E0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F3B85-4D0A-4994-AA11-441E93D6CA31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Souplesse</a:t>
          </a:r>
          <a:endParaRPr lang="en-US" sz="2600" kern="1200"/>
        </a:p>
      </dsp:txBody>
      <dsp:txXfrm>
        <a:off x="2720022" y="2032685"/>
        <a:ext cx="2053312" cy="720000"/>
      </dsp:txXfrm>
    </dsp:sp>
    <dsp:sp modelId="{7BB98B53-571A-48AC-81E0-39B0F2BA1475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E7F70-D45B-4DD6-A47D-6B4A4560A51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AA49D-380F-42F2-A9D9-B53D77D0E96D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Coûts réduits</a:t>
          </a:r>
          <a:endParaRPr lang="en-US" sz="2600" kern="1200"/>
        </a:p>
      </dsp:txBody>
      <dsp:txXfrm>
        <a:off x="5132664" y="2032685"/>
        <a:ext cx="2053312" cy="720000"/>
      </dsp:txXfrm>
    </dsp:sp>
    <dsp:sp modelId="{A89FD89B-0862-4A93-8FFA-67FF9384B7F3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C85DE-AD26-4413-BB71-D1FF518B49D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0CC1-E175-4F79-978A-E02EF38D997A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évolution</a:t>
          </a:r>
          <a:endParaRPr lang="en-US" sz="26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7283-68CD-44C2-8D72-C0240AB33E39}">
      <dsp:nvSpPr>
        <dsp:cNvPr id="0" name=""/>
        <dsp:cNvSpPr/>
      </dsp:nvSpPr>
      <dsp:spPr>
        <a:xfrm>
          <a:off x="342011" y="728824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C03AE-7754-4813-B498-816386BD2BD3}">
      <dsp:nvSpPr>
        <dsp:cNvPr id="0" name=""/>
        <dsp:cNvSpPr/>
      </dsp:nvSpPr>
      <dsp:spPr>
        <a:xfrm>
          <a:off x="567785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C7B36-603F-419D-9DFD-397650720467}">
      <dsp:nvSpPr>
        <dsp:cNvPr id="0" name=""/>
        <dsp:cNvSpPr/>
      </dsp:nvSpPr>
      <dsp:spPr>
        <a:xfrm>
          <a:off x="3351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confidentialité </a:t>
          </a:r>
          <a:endParaRPr lang="en-US" sz="1800" kern="1200"/>
        </a:p>
      </dsp:txBody>
      <dsp:txXfrm>
        <a:off x="3351" y="2118199"/>
        <a:ext cx="1736718" cy="694687"/>
      </dsp:txXfrm>
    </dsp:sp>
    <dsp:sp modelId="{415A5C92-7452-44F3-892E-C7755FDB8743}">
      <dsp:nvSpPr>
        <dsp:cNvPr id="0" name=""/>
        <dsp:cNvSpPr/>
      </dsp:nvSpPr>
      <dsp:spPr>
        <a:xfrm>
          <a:off x="2382656" y="728824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4ACBA-6B04-4D14-9182-821827D95432}">
      <dsp:nvSpPr>
        <dsp:cNvPr id="0" name=""/>
        <dsp:cNvSpPr/>
      </dsp:nvSpPr>
      <dsp:spPr>
        <a:xfrm>
          <a:off x="2608429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E99C-E7D2-4784-8AF7-1E8B6CA36050}">
      <dsp:nvSpPr>
        <dsp:cNvPr id="0" name=""/>
        <dsp:cNvSpPr/>
      </dsp:nvSpPr>
      <dsp:spPr>
        <a:xfrm>
          <a:off x="2043996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dirty="0"/>
            <a:t>Davantage de contrôle </a:t>
          </a:r>
          <a:endParaRPr lang="en-US" sz="1800" kern="1200" dirty="0"/>
        </a:p>
      </dsp:txBody>
      <dsp:txXfrm>
        <a:off x="2043996" y="2118199"/>
        <a:ext cx="1736718" cy="694687"/>
      </dsp:txXfrm>
    </dsp:sp>
    <dsp:sp modelId="{CCA5A540-A60C-4BE8-B4EE-EE398359AA13}">
      <dsp:nvSpPr>
        <dsp:cNvPr id="0" name=""/>
        <dsp:cNvSpPr/>
      </dsp:nvSpPr>
      <dsp:spPr>
        <a:xfrm>
          <a:off x="4423300" y="728824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BB55D-D244-478F-BC6C-5FD4D315DA7F}">
      <dsp:nvSpPr>
        <dsp:cNvPr id="0" name=""/>
        <dsp:cNvSpPr/>
      </dsp:nvSpPr>
      <dsp:spPr>
        <a:xfrm>
          <a:off x="4649074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A40B-85BB-432B-B3A5-7B7121C8E410}">
      <dsp:nvSpPr>
        <dsp:cNvPr id="0" name=""/>
        <dsp:cNvSpPr/>
      </dsp:nvSpPr>
      <dsp:spPr>
        <a:xfrm>
          <a:off x="4084640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Efficacité en termes de coûts et d'énergie</a:t>
          </a:r>
          <a:endParaRPr lang="en-US" sz="1800" kern="1200"/>
        </a:p>
      </dsp:txBody>
      <dsp:txXfrm>
        <a:off x="4084640" y="2118199"/>
        <a:ext cx="1736718" cy="694687"/>
      </dsp:txXfrm>
    </dsp:sp>
    <dsp:sp modelId="{52776734-6511-4EF2-B3C2-D6FB1AA514B6}">
      <dsp:nvSpPr>
        <dsp:cNvPr id="0" name=""/>
        <dsp:cNvSpPr/>
      </dsp:nvSpPr>
      <dsp:spPr>
        <a:xfrm>
          <a:off x="6463945" y="728824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7D37-6C3F-4193-AA29-D5BA319A918B}">
      <dsp:nvSpPr>
        <dsp:cNvPr id="0" name=""/>
        <dsp:cNvSpPr/>
      </dsp:nvSpPr>
      <dsp:spPr>
        <a:xfrm>
          <a:off x="6689718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F6C9-D18E-4D81-8A94-11EC2404CFB0}">
      <dsp:nvSpPr>
        <dsp:cNvPr id="0" name=""/>
        <dsp:cNvSpPr/>
      </dsp:nvSpPr>
      <dsp:spPr>
        <a:xfrm>
          <a:off x="6125285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Davantage de fiabilité </a:t>
          </a:r>
          <a:endParaRPr lang="en-US" sz="1800" kern="1200"/>
        </a:p>
      </dsp:txBody>
      <dsp:txXfrm>
        <a:off x="6125285" y="2118199"/>
        <a:ext cx="1736718" cy="694687"/>
      </dsp:txXfrm>
    </dsp:sp>
    <dsp:sp modelId="{AE84083E-AB90-4146-A9ED-152A7F1152FC}">
      <dsp:nvSpPr>
        <dsp:cNvPr id="0" name=""/>
        <dsp:cNvSpPr/>
      </dsp:nvSpPr>
      <dsp:spPr>
        <a:xfrm>
          <a:off x="8504589" y="728824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A6EF-F4FA-4FD2-9B9B-72D70C6717F0}">
      <dsp:nvSpPr>
        <dsp:cNvPr id="0" name=""/>
        <dsp:cNvSpPr/>
      </dsp:nvSpPr>
      <dsp:spPr>
        <a:xfrm>
          <a:off x="8730363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54A25-D977-4743-A622-72DE701B2FF2}">
      <dsp:nvSpPr>
        <dsp:cNvPr id="0" name=""/>
        <dsp:cNvSpPr/>
      </dsp:nvSpPr>
      <dsp:spPr>
        <a:xfrm>
          <a:off x="8165929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Cloud Bursting </a:t>
          </a:r>
          <a:endParaRPr lang="en-US" sz="1800" kern="1200"/>
        </a:p>
      </dsp:txBody>
      <dsp:txXfrm>
        <a:off x="8165929" y="2118199"/>
        <a:ext cx="1736718" cy="69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6AE33-5B51-43F9-A683-1F78FE8ADDFC}">
      <dsp:nvSpPr>
        <dsp:cNvPr id="0" name=""/>
        <dsp:cNvSpPr/>
      </dsp:nvSpPr>
      <dsp:spPr>
        <a:xfrm>
          <a:off x="707776" y="58953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5166E-C34C-4626-9EBA-341598B0949E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92D98-5E9D-4D45-A41B-1F4BFADBE5CE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Extensibilité</a:t>
          </a:r>
          <a:r>
            <a:rPr lang="fr-FR" sz="2000" kern="1200"/>
            <a:t> </a:t>
          </a:r>
          <a:endParaRPr lang="en-US" sz="2000" kern="1200"/>
        </a:p>
      </dsp:txBody>
      <dsp:txXfrm>
        <a:off x="307380" y="2232181"/>
        <a:ext cx="2053312" cy="720000"/>
      </dsp:txXfrm>
    </dsp:sp>
    <dsp:sp modelId="{F92B66B8-2D3F-4291-81B0-07D17D5A7622}">
      <dsp:nvSpPr>
        <dsp:cNvPr id="0" name=""/>
        <dsp:cNvSpPr/>
      </dsp:nvSpPr>
      <dsp:spPr>
        <a:xfrm>
          <a:off x="3120418" y="58953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F5F5A-4647-4445-B8AD-F3AD0DACE243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2408-6CD6-40BB-86DB-99EDE15A9671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Avantages en termes de coûts</a:t>
          </a:r>
          <a:endParaRPr lang="en-US" sz="2000" kern="1200"/>
        </a:p>
      </dsp:txBody>
      <dsp:txXfrm>
        <a:off x="2720022" y="2232181"/>
        <a:ext cx="2053312" cy="720000"/>
      </dsp:txXfrm>
    </dsp:sp>
    <dsp:sp modelId="{30541F8D-F52E-4452-908A-2ECF3B69E8E5}">
      <dsp:nvSpPr>
        <dsp:cNvPr id="0" name=""/>
        <dsp:cNvSpPr/>
      </dsp:nvSpPr>
      <dsp:spPr>
        <a:xfrm>
          <a:off x="5533060" y="58953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3FBE-826A-470B-8E2C-4E17C6039F5C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15546-BF84-4B3E-8E80-4E9DD7269275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Sécurité</a:t>
          </a:r>
          <a:r>
            <a:rPr lang="fr-FR" sz="2000" kern="1200"/>
            <a:t> </a:t>
          </a:r>
          <a:endParaRPr lang="en-US" sz="2000" kern="1200"/>
        </a:p>
      </dsp:txBody>
      <dsp:txXfrm>
        <a:off x="5132664" y="2232181"/>
        <a:ext cx="2053312" cy="720000"/>
      </dsp:txXfrm>
    </dsp:sp>
    <dsp:sp modelId="{D31D1E96-A83A-4DBE-9FF3-5D593A0E344A}">
      <dsp:nvSpPr>
        <dsp:cNvPr id="0" name=""/>
        <dsp:cNvSpPr/>
      </dsp:nvSpPr>
      <dsp:spPr>
        <a:xfrm>
          <a:off x="7945702" y="58953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E65B3-CAC6-4D71-9C3F-2BF67268EFA8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1BA88-133F-4A6D-B860-6E28EC8FC6B3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Flexibilité</a:t>
          </a:r>
          <a:endParaRPr lang="en-US" sz="2000" kern="1200"/>
        </a:p>
      </dsp:txBody>
      <dsp:txXfrm>
        <a:off x="7545307" y="2232181"/>
        <a:ext cx="20533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98C27-7E1A-4C00-8CFE-AEFBE3E0F44B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B2ACF-A168-49E8-9EE4-E33590C87EB5}">
      <dsp:nvSpPr>
        <dsp:cNvPr id="0" name=""/>
        <dsp:cNvSpPr/>
      </dsp:nvSpPr>
      <dsp:spPr>
        <a:xfrm>
          <a:off x="0" y="0"/>
          <a:ext cx="3041474" cy="358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Exemples de PaaS :</a:t>
          </a:r>
          <a:endParaRPr lang="en-US" sz="4800" kern="1200" dirty="0"/>
        </a:p>
      </dsp:txBody>
      <dsp:txXfrm>
        <a:off x="0" y="0"/>
        <a:ext cx="3041474" cy="3584850"/>
      </dsp:txXfrm>
    </dsp:sp>
    <dsp:sp modelId="{3D73B773-E835-441E-BEB8-7530C39FF8C6}">
      <dsp:nvSpPr>
        <dsp:cNvPr id="0" name=""/>
        <dsp:cNvSpPr/>
      </dsp:nvSpPr>
      <dsp:spPr>
        <a:xfrm>
          <a:off x="3170039" y="18860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d'exploitation</a:t>
          </a:r>
          <a:endParaRPr lang="en-US" sz="1800" kern="1200"/>
        </a:p>
      </dsp:txBody>
      <dsp:txXfrm>
        <a:off x="3170039" y="18860"/>
        <a:ext cx="6728243" cy="377214"/>
      </dsp:txXfrm>
    </dsp:sp>
    <dsp:sp modelId="{497AA4C4-C126-4A9A-874E-28A259A74BA8}">
      <dsp:nvSpPr>
        <dsp:cNvPr id="0" name=""/>
        <dsp:cNvSpPr/>
      </dsp:nvSpPr>
      <dsp:spPr>
        <a:xfrm>
          <a:off x="3041474" y="3960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3128B7-CB84-476E-BD61-25922270B247}">
      <dsp:nvSpPr>
        <dsp:cNvPr id="0" name=""/>
        <dsp:cNvSpPr/>
      </dsp:nvSpPr>
      <dsp:spPr>
        <a:xfrm>
          <a:off x="3170039" y="414935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Environnement de script serveur</a:t>
          </a:r>
          <a:endParaRPr lang="en-US" sz="1800" kern="1200"/>
        </a:p>
      </dsp:txBody>
      <dsp:txXfrm>
        <a:off x="3170039" y="414935"/>
        <a:ext cx="6728243" cy="377214"/>
      </dsp:txXfrm>
    </dsp:sp>
    <dsp:sp modelId="{5E7F5E26-7280-41E4-9334-819FD08C67E3}">
      <dsp:nvSpPr>
        <dsp:cNvPr id="0" name=""/>
        <dsp:cNvSpPr/>
      </dsp:nvSpPr>
      <dsp:spPr>
        <a:xfrm>
          <a:off x="3041474" y="7921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480664-FD4D-4508-8CF5-0D50C6D90E5A}">
      <dsp:nvSpPr>
        <dsp:cNvPr id="0" name=""/>
        <dsp:cNvSpPr/>
      </dsp:nvSpPr>
      <dsp:spPr>
        <a:xfrm>
          <a:off x="3170039" y="8110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de gestion de bases de données</a:t>
          </a:r>
          <a:endParaRPr lang="en-US" sz="1800" kern="1200"/>
        </a:p>
      </dsp:txBody>
      <dsp:txXfrm>
        <a:off x="3170039" y="811011"/>
        <a:ext cx="6728243" cy="377214"/>
      </dsp:txXfrm>
    </dsp:sp>
    <dsp:sp modelId="{15391BAC-CF62-4582-8D4E-CC19E596BC44}">
      <dsp:nvSpPr>
        <dsp:cNvPr id="0" name=""/>
        <dsp:cNvSpPr/>
      </dsp:nvSpPr>
      <dsp:spPr>
        <a:xfrm>
          <a:off x="3041474" y="118822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6180D3-8B0D-4F2A-8988-1D6854658B1C}">
      <dsp:nvSpPr>
        <dsp:cNvPr id="0" name=""/>
        <dsp:cNvSpPr/>
      </dsp:nvSpPr>
      <dsp:spPr>
        <a:xfrm>
          <a:off x="3170039" y="12070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Logiciel serveur</a:t>
          </a:r>
          <a:endParaRPr lang="en-US" sz="1800" kern="1200"/>
        </a:p>
      </dsp:txBody>
      <dsp:txXfrm>
        <a:off x="3170039" y="1207086"/>
        <a:ext cx="6728243" cy="377214"/>
      </dsp:txXfrm>
    </dsp:sp>
    <dsp:sp modelId="{5E674A86-F1A2-4CF6-9C61-C967A9AA2F83}">
      <dsp:nvSpPr>
        <dsp:cNvPr id="0" name=""/>
        <dsp:cNvSpPr/>
      </dsp:nvSpPr>
      <dsp:spPr>
        <a:xfrm>
          <a:off x="3041474" y="158430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19138C-59E6-4650-821C-0DE79F4B4D99}">
      <dsp:nvSpPr>
        <dsp:cNvPr id="0" name=""/>
        <dsp:cNvSpPr/>
      </dsp:nvSpPr>
      <dsp:spPr>
        <a:xfrm>
          <a:off x="3170039" y="160316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Support</a:t>
          </a:r>
          <a:endParaRPr lang="en-US" sz="1800" kern="1200"/>
        </a:p>
      </dsp:txBody>
      <dsp:txXfrm>
        <a:off x="3170039" y="1603161"/>
        <a:ext cx="6728243" cy="377214"/>
      </dsp:txXfrm>
    </dsp:sp>
    <dsp:sp modelId="{841F6EF6-7C30-4890-9DA8-A99D52E13921}">
      <dsp:nvSpPr>
        <dsp:cNvPr id="0" name=""/>
        <dsp:cNvSpPr/>
      </dsp:nvSpPr>
      <dsp:spPr>
        <a:xfrm>
          <a:off x="3041474" y="19803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11A88F-573C-4330-BCA4-1115BCB0C246}">
      <dsp:nvSpPr>
        <dsp:cNvPr id="0" name=""/>
        <dsp:cNvSpPr/>
      </dsp:nvSpPr>
      <dsp:spPr>
        <a:xfrm>
          <a:off x="3170039" y="199923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Stockage</a:t>
          </a:r>
          <a:endParaRPr lang="en-US" sz="1800" kern="1200"/>
        </a:p>
      </dsp:txBody>
      <dsp:txXfrm>
        <a:off x="3170039" y="1999236"/>
        <a:ext cx="6728243" cy="377214"/>
      </dsp:txXfrm>
    </dsp:sp>
    <dsp:sp modelId="{095F58ED-8D86-49E4-879A-FCFD094D4758}">
      <dsp:nvSpPr>
        <dsp:cNvPr id="0" name=""/>
        <dsp:cNvSpPr/>
      </dsp:nvSpPr>
      <dsp:spPr>
        <a:xfrm>
          <a:off x="3041474" y="23764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414C74-C49D-48B1-95E4-BCEDAC9743E9}">
      <dsp:nvSpPr>
        <dsp:cNvPr id="0" name=""/>
        <dsp:cNvSpPr/>
      </dsp:nvSpPr>
      <dsp:spPr>
        <a:xfrm>
          <a:off x="3170039" y="23953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Accès réseau</a:t>
          </a:r>
          <a:endParaRPr lang="en-US" sz="1800" kern="1200"/>
        </a:p>
      </dsp:txBody>
      <dsp:txXfrm>
        <a:off x="3170039" y="2395311"/>
        <a:ext cx="6728243" cy="377214"/>
      </dsp:txXfrm>
    </dsp:sp>
    <dsp:sp modelId="{A1D99107-0F8F-4D4A-AAA8-518AE2A1EFBB}">
      <dsp:nvSpPr>
        <dsp:cNvPr id="0" name=""/>
        <dsp:cNvSpPr/>
      </dsp:nvSpPr>
      <dsp:spPr>
        <a:xfrm>
          <a:off x="3041474" y="277252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0BA48D-001A-4A63-A54B-4DDB8E6C0D0E}">
      <dsp:nvSpPr>
        <dsp:cNvPr id="0" name=""/>
        <dsp:cNvSpPr/>
      </dsp:nvSpPr>
      <dsp:spPr>
        <a:xfrm>
          <a:off x="3170039" y="27913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Outils de design et de développement</a:t>
          </a:r>
          <a:endParaRPr lang="en-US" sz="1800" kern="1200"/>
        </a:p>
      </dsp:txBody>
      <dsp:txXfrm>
        <a:off x="3170039" y="2791386"/>
        <a:ext cx="6728243" cy="377214"/>
      </dsp:txXfrm>
    </dsp:sp>
    <dsp:sp modelId="{97002A0B-A0ED-4C17-A569-BF625CA68330}">
      <dsp:nvSpPr>
        <dsp:cNvPr id="0" name=""/>
        <dsp:cNvSpPr/>
      </dsp:nvSpPr>
      <dsp:spPr>
        <a:xfrm>
          <a:off x="3041474" y="3168601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EA6317-719B-43D8-B608-17670475B850}">
      <dsp:nvSpPr>
        <dsp:cNvPr id="0" name=""/>
        <dsp:cNvSpPr/>
      </dsp:nvSpPr>
      <dsp:spPr>
        <a:xfrm>
          <a:off x="3170039" y="3187462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Hébergement</a:t>
          </a:r>
          <a:endParaRPr lang="en-US" sz="1800" kern="1200"/>
        </a:p>
      </dsp:txBody>
      <dsp:txXfrm>
        <a:off x="3170039" y="3187462"/>
        <a:ext cx="6728243" cy="377214"/>
      </dsp:txXfrm>
    </dsp:sp>
    <dsp:sp modelId="{F11E275D-6866-4896-A913-1CEE02311EC6}">
      <dsp:nvSpPr>
        <dsp:cNvPr id="0" name=""/>
        <dsp:cNvSpPr/>
      </dsp:nvSpPr>
      <dsp:spPr>
        <a:xfrm>
          <a:off x="3041474" y="356467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B288-45FC-4956-B63E-60A35B6844CA}">
      <dsp:nvSpPr>
        <dsp:cNvPr id="0" name=""/>
        <dsp:cNvSpPr/>
      </dsp:nvSpPr>
      <dsp:spPr>
        <a:xfrm>
          <a:off x="0" y="1534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10C60-4BE9-47E6-9E30-A57713E2B54D}">
      <dsp:nvSpPr>
        <dsp:cNvPr id="0" name=""/>
        <dsp:cNvSpPr/>
      </dsp:nvSpPr>
      <dsp:spPr>
        <a:xfrm>
          <a:off x="0" y="1534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Infrastructure de l'entreprise    </a:t>
          </a:r>
          <a:endParaRPr lang="en-US" sz="3000" b="0" kern="1200" dirty="0"/>
        </a:p>
      </dsp:txBody>
      <dsp:txXfrm>
        <a:off x="0" y="1534"/>
        <a:ext cx="9906000" cy="1046550"/>
      </dsp:txXfrm>
    </dsp:sp>
    <dsp:sp modelId="{FC167796-0DCD-4748-9362-31846301D672}">
      <dsp:nvSpPr>
        <dsp:cNvPr id="0" name=""/>
        <dsp:cNvSpPr/>
      </dsp:nvSpPr>
      <dsp:spPr>
        <a:xfrm>
          <a:off x="0" y="1048085"/>
          <a:ext cx="9906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428283-4431-4BC1-894A-B6BCD8930701}">
      <dsp:nvSpPr>
        <dsp:cNvPr id="0" name=""/>
        <dsp:cNvSpPr/>
      </dsp:nvSpPr>
      <dsp:spPr>
        <a:xfrm>
          <a:off x="0" y="104808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Hébergement Cloud </a:t>
          </a:r>
          <a:endParaRPr lang="en-US" sz="3000" b="0" kern="1200" dirty="0"/>
        </a:p>
      </dsp:txBody>
      <dsp:txXfrm>
        <a:off x="0" y="1048085"/>
        <a:ext cx="9906000" cy="1046550"/>
      </dsp:txXfrm>
    </dsp:sp>
    <dsp:sp modelId="{F2B593F0-9FA6-4B2A-8CE2-CC58368D3E58}">
      <dsp:nvSpPr>
        <dsp:cNvPr id="0" name=""/>
        <dsp:cNvSpPr/>
      </dsp:nvSpPr>
      <dsp:spPr>
        <a:xfrm>
          <a:off x="0" y="2094635"/>
          <a:ext cx="9906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508DE-2D3E-45E4-A004-DC3468A1EEEB}">
      <dsp:nvSpPr>
        <dsp:cNvPr id="0" name=""/>
        <dsp:cNvSpPr/>
      </dsp:nvSpPr>
      <dsp:spPr>
        <a:xfrm>
          <a:off x="0" y="209463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Virtual Data Centers </a:t>
          </a:r>
          <a:endParaRPr lang="en-US" sz="3000" b="0" kern="1200" dirty="0"/>
        </a:p>
      </dsp:txBody>
      <dsp:txXfrm>
        <a:off x="0" y="2094635"/>
        <a:ext cx="9906000" cy="104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2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3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0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0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cmag.com/article/256563/what-is-cloud-computing" TargetMode="External"/><Relationship Id="rId13" Type="http://schemas.openxmlformats.org/officeDocument/2006/relationships/hyperlink" Target="https://www.lebigdata.fr/caas-definition/" TargetMode="External"/><Relationship Id="rId3" Type="http://schemas.openxmlformats.org/officeDocument/2006/relationships/hyperlink" Target="https://azure.microsoft.com/fr-fr/overview/what-is-cloud-computing/" TargetMode="External"/><Relationship Id="rId7" Type="http://schemas.openxmlformats.org/officeDocument/2006/relationships/hyperlink" Target="https://www.greenit.fr/2012/11/15/le-cloud-computing-n-est-pas-ecologique/" TargetMode="External"/><Relationship Id="rId12" Type="http://schemas.openxmlformats.org/officeDocument/2006/relationships/hyperlink" Target="https://www.interoute.fr/what-cloud-hosting/" TargetMode="External"/><Relationship Id="rId2" Type="http://schemas.openxmlformats.org/officeDocument/2006/relationships/hyperlink" Target="https://www.lebigdata.fr/definition-cloud-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esforce.com/fr/learning-centre/tech/cloudcomputing/" TargetMode="External"/><Relationship Id="rId11" Type="http://schemas.openxmlformats.org/officeDocument/2006/relationships/hyperlink" Target="https://azure.microsoft.com/fr-fr/overview/what-is-a-public-cloud/" TargetMode="External"/><Relationship Id="rId5" Type="http://schemas.openxmlformats.org/officeDocument/2006/relationships/hyperlink" Target="https://www.infoworld.com/article/2683784/what-is-cloud-computing.html" TargetMode="External"/><Relationship Id="rId10" Type="http://schemas.openxmlformats.org/officeDocument/2006/relationships/hyperlink" Target="https://www.lifewire.com/what-is-cloud-computing-817770" TargetMode="External"/><Relationship Id="rId4" Type="http://schemas.openxmlformats.org/officeDocument/2006/relationships/hyperlink" Target="https://aws.amazon.com/fr/what-is-cloud-computing/" TargetMode="External"/><Relationship Id="rId9" Type="http://schemas.openxmlformats.org/officeDocument/2006/relationships/hyperlink" Target="https://www.lenovo.com/us/en/faqs/pc-life-faqs/what-is-cloud-computing/" TargetMode="External"/><Relationship Id="rId14" Type="http://schemas.openxmlformats.org/officeDocument/2006/relationships/hyperlink" Target="https://www.lebigdata.fr/faas-definition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l-depannage-informatique.fr/?p=15/" TargetMode="External"/><Relationship Id="rId13" Type="http://schemas.openxmlformats.org/officeDocument/2006/relationships/hyperlink" Target="https://thenewstack.io/on-the-future-of-cloud-computing/" TargetMode="External"/><Relationship Id="rId3" Type="http://schemas.openxmlformats.org/officeDocument/2006/relationships/hyperlink" Target="https://azure.microsoft.com/fr-fr/overview/what-is-paas/" TargetMode="External"/><Relationship Id="rId7" Type="http://schemas.openxmlformats.org/officeDocument/2006/relationships/hyperlink" Target="https://fr.wikiversity.org/wiki/Cloud_computing_et_entreprise/Avantages_et_Limites_du_Cloud_computing" TargetMode="External"/><Relationship Id="rId12" Type="http://schemas.openxmlformats.org/officeDocument/2006/relationships/hyperlink" Target="https://www.esds.co.in/blog/past-present-future-cloud-computing/#sthash.yp4KS2pN.dpbs" TargetMode="External"/><Relationship Id="rId2" Type="http://schemas.openxmlformats.org/officeDocument/2006/relationships/hyperlink" Target="https://www.lebigdata.fr/cloud-hybride-tout-savo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fr-fr/overview/what-is-iaas/" TargetMode="External"/><Relationship Id="rId11" Type="http://schemas.openxmlformats.org/officeDocument/2006/relationships/hyperlink" Target="https://www.lebigdata.fr/cloud-computing-2019" TargetMode="External"/><Relationship Id="rId5" Type="http://schemas.openxmlformats.org/officeDocument/2006/relationships/hyperlink" Target="https://azure.microsoft.com/fr-fr/overview/what-is-saas/" TargetMode="External"/><Relationship Id="rId15" Type="http://schemas.openxmlformats.org/officeDocument/2006/relationships/hyperlink" Target="https://www.lebigdata.fr/definition-iaas" TargetMode="External"/><Relationship Id="rId10" Type="http://schemas.openxmlformats.org/officeDocument/2006/relationships/hyperlink" Target="https://www.openhost-network.com/criteres-choix-fournisseur-cloud/" TargetMode="External"/><Relationship Id="rId4" Type="http://schemas.openxmlformats.org/officeDocument/2006/relationships/hyperlink" Target="https://azure.microsoft.com/fr-fr/overview/what-is-serverless-computing/" TargetMode="External"/><Relationship Id="rId9" Type="http://schemas.openxmlformats.org/officeDocument/2006/relationships/hyperlink" Target="https://www.petite-entreprise.net/P-3714-83-G1-le-cloud-computing-les-avantages-et-les-inconvenients.html" TargetMode="External"/><Relationship Id="rId14" Type="http://schemas.openxmlformats.org/officeDocument/2006/relationships/hyperlink" Target="https://www.hebergeurcloud.com/7-predictions-lavenir-cloud-compu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90A-C5A4-43E6-9F4F-96A81D64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55600"/>
            <a:ext cx="8791575" cy="1003300"/>
          </a:xfrm>
        </p:spPr>
        <p:txBody>
          <a:bodyPr/>
          <a:lstStyle/>
          <a:p>
            <a:pPr algn="ctr"/>
            <a:r>
              <a:rPr lang="fr-FR" dirty="0"/>
              <a:t>Le cloud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B7D5C-D6FB-457D-BDE6-CB0645839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1358900"/>
            <a:ext cx="8791575" cy="5080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François Espiasse     –    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matthias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carmona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    –    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dany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corleone</a:t>
            </a:r>
            <a:endParaRPr lang="fr-FR" dirty="0">
              <a:solidFill>
                <a:srgbClr val="F1C03F"/>
              </a:solidFill>
              <a:latin typeface="Bahnschrift" panose="020B0502040204020203" pitchFamily="34" charset="0"/>
            </a:endParaRPr>
          </a:p>
        </p:txBody>
      </p:sp>
      <p:pic>
        <p:nvPicPr>
          <p:cNvPr id="5122" name="Picture 2" descr="RÃ©sultat de recherche d'images pour &quot;cloud computing pourquoi ? avantages&quot;">
            <a:extLst>
              <a:ext uri="{FF2B5EF4-FFF2-40B4-BE49-F238E27FC236}">
                <a16:creationId xmlns:a16="http://schemas.microsoft.com/office/drawing/2014/main" id="{460337F8-A175-4B1E-8096-402677F0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78" y="2362200"/>
            <a:ext cx="5984644" cy="3783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4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8A4FA99-ACF2-47CC-AD1C-8AD1E2CFDC0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48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hybride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dirty="0"/>
              <a:t>  Utilise à la fois cloud privé et cloud public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dirty="0"/>
              <a:t>  Plus avantageux en coût et en évolution</a:t>
            </a:r>
          </a:p>
          <a:p>
            <a:pPr>
              <a:lnSpc>
                <a:spcPct val="110000"/>
              </a:lnSpc>
            </a:pPr>
            <a:endParaRPr lang="fr-FR" dirty="0"/>
          </a:p>
          <a:p>
            <a:pPr marL="0" indent="0">
              <a:lnSpc>
                <a:spcPct val="110000"/>
              </a:lnSpc>
              <a:buNone/>
            </a:pPr>
            <a:r>
              <a:rPr lang="fr-FR" dirty="0"/>
              <a:t>Cloud public + Cloud privé = Maximisation de l’efficacité</a:t>
            </a:r>
          </a:p>
        </p:txBody>
      </p:sp>
      <p:pic>
        <p:nvPicPr>
          <p:cNvPr id="3074" name="Picture 2" descr="Cloud hybride">
            <a:extLst>
              <a:ext uri="{FF2B5EF4-FFF2-40B4-BE49-F238E27FC236}">
                <a16:creationId xmlns:a16="http://schemas.microsoft.com/office/drawing/2014/main" id="{0BE33BA3-40A8-4718-8800-F5356D92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 r="-1" b="9091"/>
          <a:stretch/>
        </p:blipFill>
        <p:spPr bwMode="auto">
          <a:xfrm>
            <a:off x="1141411" y="2491508"/>
            <a:ext cx="4689234" cy="3065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71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hybride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98FE8CF-3ABA-49A6-A08F-AD554F7EE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6276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18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5980F-8181-46D5-AA5D-E3DE111C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Les différents types de cloud - cloud Communautaire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90130-137A-4A82-904D-782BA4A8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10683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  Permet à plusieurs entreprises qui partagent les mêmes préoccupations de partager l’ensemble des ressources et d’avoir accès aux mêmes données.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 Généralement hébergé en externe mais peut être également hébergé en internet par un des membres du Cloud.</a:t>
            </a:r>
          </a:p>
        </p:txBody>
      </p:sp>
      <p:pic>
        <p:nvPicPr>
          <p:cNvPr id="4" name="Picture 4" descr="RÃ©sultat de recherche d'images pour &quot;community cloud&quot;">
            <a:extLst>
              <a:ext uri="{FF2B5EF4-FFF2-40B4-BE49-F238E27FC236}">
                <a16:creationId xmlns:a16="http://schemas.microsoft.com/office/drawing/2014/main" id="{4F1FED42-1FB7-455E-B991-1561567CD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2735" r="9880" b="5725"/>
          <a:stretch/>
        </p:blipFill>
        <p:spPr bwMode="auto">
          <a:xfrm>
            <a:off x="6498996" y="2739077"/>
            <a:ext cx="4710683" cy="2578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628" y="1401501"/>
            <a:ext cx="2631959" cy="1478570"/>
          </a:xfrm>
        </p:spPr>
        <p:txBody>
          <a:bodyPr anchor="b">
            <a:normAutofit fontScale="90000"/>
          </a:bodyPr>
          <a:lstStyle/>
          <a:p>
            <a:r>
              <a:rPr lang="fr-FR" sz="2800" dirty="0"/>
              <a:t>Les différents types de service – </a:t>
            </a:r>
            <a:br>
              <a:rPr lang="fr-FR" sz="2800" dirty="0"/>
            </a:br>
            <a:r>
              <a:rPr lang="fr-FR" sz="2800" dirty="0"/>
              <a:t>niveaux de contrôle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42AD0C-5982-4846-8DC9-AC786DE6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628" y="3537937"/>
            <a:ext cx="3281004" cy="2150293"/>
          </a:xfrm>
        </p:spPr>
        <p:txBody>
          <a:bodyPr>
            <a:normAutofit/>
          </a:bodyPr>
          <a:lstStyle/>
          <a:p>
            <a:r>
              <a:rPr lang="fr-FR" sz="1800" dirty="0"/>
              <a:t>SaaS : Client final</a:t>
            </a:r>
          </a:p>
          <a:p>
            <a:r>
              <a:rPr lang="fr-FR" sz="1800" dirty="0"/>
              <a:t>PaaS : Développeurs</a:t>
            </a:r>
          </a:p>
          <a:p>
            <a:r>
              <a:rPr lang="fr-FR" sz="1800" dirty="0"/>
              <a:t>IaaS : Administrateurs système</a:t>
            </a:r>
          </a:p>
        </p:txBody>
      </p:sp>
      <p:pic>
        <p:nvPicPr>
          <p:cNvPr id="2050" name="Picture 2" descr="RÃ©sultat de recherche d'images pour &quot;cloud computing pyramid&quot;">
            <a:extLst>
              <a:ext uri="{FF2B5EF4-FFF2-40B4-BE49-F238E27FC236}">
                <a16:creationId xmlns:a16="http://schemas.microsoft.com/office/drawing/2014/main" id="{5E809315-E7A0-411C-AC1C-422F9CAC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52331"/>
            <a:ext cx="6112382" cy="31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4">
            <a:extLst>
              <a:ext uri="{FF2B5EF4-FFF2-40B4-BE49-F238E27FC236}">
                <a16:creationId xmlns:a16="http://schemas.microsoft.com/office/drawing/2014/main" id="{4D240630-B5B9-45DA-8407-4049A9C80335}"/>
              </a:ext>
            </a:extLst>
          </p:cNvPr>
          <p:cNvSpPr/>
          <p:nvPr/>
        </p:nvSpPr>
        <p:spPr>
          <a:xfrm>
            <a:off x="1551498" y="2140786"/>
            <a:ext cx="636105" cy="2595440"/>
          </a:xfrm>
          <a:prstGeom prst="upArrow">
            <a:avLst/>
          </a:prstGeom>
          <a:solidFill>
            <a:srgbClr val="99CC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D2FED4-5092-4877-B291-D829C50C7B2C}"/>
              </a:ext>
            </a:extLst>
          </p:cNvPr>
          <p:cNvSpPr txBox="1"/>
          <p:nvPr/>
        </p:nvSpPr>
        <p:spPr>
          <a:xfrm>
            <a:off x="1684019" y="4111301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90AD00-05EA-4058-9443-0D9B9C5CBA1B}"/>
              </a:ext>
            </a:extLst>
          </p:cNvPr>
          <p:cNvSpPr txBox="1"/>
          <p:nvPr/>
        </p:nvSpPr>
        <p:spPr>
          <a:xfrm>
            <a:off x="1659999" y="255454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082EE0-AD49-4ACA-A6E3-8E6B3CEFB1D7}"/>
              </a:ext>
            </a:extLst>
          </p:cNvPr>
          <p:cNvSpPr txBox="1"/>
          <p:nvPr/>
        </p:nvSpPr>
        <p:spPr>
          <a:xfrm>
            <a:off x="1655126" y="3047014"/>
            <a:ext cx="461665" cy="1566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Contrôle</a:t>
            </a:r>
          </a:p>
        </p:txBody>
      </p:sp>
    </p:spTree>
    <p:extLst>
      <p:ext uri="{BB962C8B-B14F-4D97-AF65-F5344CB8AC3E}">
        <p14:creationId xmlns:p14="http://schemas.microsoft.com/office/powerpoint/2010/main" val="2763620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FC2E94-CC03-4F1B-AC3E-23E79842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8622"/>
            <a:ext cx="6112382" cy="40952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C658BE3B-6A97-4F9B-A85A-1904389F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628" y="1401501"/>
            <a:ext cx="2631959" cy="1478570"/>
          </a:xfrm>
        </p:spPr>
        <p:txBody>
          <a:bodyPr anchor="b">
            <a:normAutofit fontScale="90000"/>
          </a:bodyPr>
          <a:lstStyle/>
          <a:p>
            <a:r>
              <a:rPr lang="fr-FR" sz="2800" dirty="0"/>
              <a:t>Les différents types de service – </a:t>
            </a:r>
            <a:br>
              <a:rPr lang="fr-FR" sz="2800" dirty="0"/>
            </a:br>
            <a:r>
              <a:rPr lang="fr-FR" sz="2800" dirty="0"/>
              <a:t>niveaux de contrôle</a:t>
            </a:r>
          </a:p>
        </p:txBody>
      </p:sp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7B80A19B-0EFA-48F5-8A05-1D5A5000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047" y="3436379"/>
            <a:ext cx="3281004" cy="177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Cette</a:t>
            </a:r>
            <a:r>
              <a:rPr lang="en-US" sz="1800" dirty="0"/>
              <a:t> image </a:t>
            </a:r>
            <a:r>
              <a:rPr lang="en-US" sz="1800" dirty="0" err="1"/>
              <a:t>explique</a:t>
            </a:r>
            <a:r>
              <a:rPr lang="en-US" sz="1800" dirty="0"/>
              <a:t> le </a:t>
            </a:r>
            <a:r>
              <a:rPr lang="en-US" sz="1800" dirty="0" err="1"/>
              <a:t>degré</a:t>
            </a:r>
            <a:r>
              <a:rPr lang="en-US" sz="1800" dirty="0"/>
              <a:t> de </a:t>
            </a:r>
            <a:r>
              <a:rPr lang="en-US" sz="1800" dirty="0" err="1"/>
              <a:t>contrôle</a:t>
            </a:r>
            <a:r>
              <a:rPr lang="en-US" sz="1800" dirty="0"/>
              <a:t> et de </a:t>
            </a:r>
            <a:r>
              <a:rPr lang="en-US" sz="1800" dirty="0" err="1"/>
              <a:t>gouvernance</a:t>
            </a:r>
            <a:r>
              <a:rPr lang="en-US" sz="1800" dirty="0"/>
              <a:t> des trois </a:t>
            </a:r>
            <a:r>
              <a:rPr lang="en-US" sz="1800" dirty="0" err="1"/>
              <a:t>pirncipaux</a:t>
            </a:r>
            <a:r>
              <a:rPr lang="en-US" sz="1800" dirty="0"/>
              <a:t> services du Cloud Computing </a:t>
            </a:r>
            <a:r>
              <a:rPr lang="en-US" sz="1800" dirty="0" err="1"/>
              <a:t>ainsi</a:t>
            </a:r>
            <a:r>
              <a:rPr lang="en-US" sz="1800" dirty="0"/>
              <a:t> que </a:t>
            </a:r>
            <a:r>
              <a:rPr lang="en-US" sz="1800" dirty="0" err="1"/>
              <a:t>l’auto-hébergement</a:t>
            </a:r>
            <a:r>
              <a:rPr lang="en-US" sz="18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2C2FAE-B9F7-4267-8CC6-39C87EBC86FD}"/>
              </a:ext>
            </a:extLst>
          </p:cNvPr>
          <p:cNvSpPr txBox="1"/>
          <p:nvPr/>
        </p:nvSpPr>
        <p:spPr>
          <a:xfrm>
            <a:off x="2171700" y="1804924"/>
            <a:ext cx="4191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2C0C2-F59A-4B87-A36D-7E4EF6CF2C3B}"/>
              </a:ext>
            </a:extLst>
          </p:cNvPr>
          <p:cNvSpPr txBox="1"/>
          <p:nvPr/>
        </p:nvSpPr>
        <p:spPr>
          <a:xfrm>
            <a:off x="1104319" y="5197365"/>
            <a:ext cx="17145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50" b="1" dirty="0">
                <a:solidFill>
                  <a:srgbClr val="6A6A6A"/>
                </a:solidFill>
                <a:latin typeface="Bahnschrift" panose="020B0502040204020203" pitchFamily="34" charset="0"/>
              </a:rPr>
              <a:t>*AUTO-HEBERGEMENT</a:t>
            </a:r>
          </a:p>
        </p:txBody>
      </p:sp>
    </p:spTree>
    <p:extLst>
      <p:ext uri="{BB962C8B-B14F-4D97-AF65-F5344CB8AC3E}">
        <p14:creationId xmlns:p14="http://schemas.microsoft.com/office/powerpoint/2010/main" val="105826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</a:t>
            </a:r>
            <a:br>
              <a:rPr lang="fr-FR" dirty="0"/>
            </a:br>
            <a:r>
              <a:rPr lang="fr-FR" dirty="0" err="1"/>
              <a:t>P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308" y="1575594"/>
            <a:ext cx="6110468" cy="3948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 b="1" dirty="0"/>
              <a:t>Platform as a Service (PaaS)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Fournit la plateforme et l'environnement informatique nécessaire aux développeurs pour mettre en place leurs différents services et applications sur Internet.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Hébergé dans le Cloud et les utilisateurs y accèdent simplement, par leur navigateur web.</a:t>
            </a:r>
          </a:p>
        </p:txBody>
      </p:sp>
    </p:spTree>
    <p:extLst>
      <p:ext uri="{BB962C8B-B14F-4D97-AF65-F5344CB8AC3E}">
        <p14:creationId xmlns:p14="http://schemas.microsoft.com/office/powerpoint/2010/main" val="379433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– </a:t>
            </a:r>
            <a:r>
              <a:rPr lang="fr-FR" dirty="0" err="1"/>
              <a:t>P</a:t>
            </a:r>
            <a:r>
              <a:rPr lang="fr-FR" sz="24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A8CF53-F7DB-4AF2-9FF7-3C248BC5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4107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90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s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533" y="1382713"/>
            <a:ext cx="6234017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Software as a Service </a:t>
            </a:r>
            <a:r>
              <a:rPr lang="fr-FR" dirty="0"/>
              <a:t>(ou logiciel à la demande)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 Héberge des applications dans le Cloud et peuvent être utilisées pour un large</a:t>
            </a:r>
            <a:br>
              <a:rPr lang="fr-FR" dirty="0"/>
            </a:br>
            <a:r>
              <a:rPr lang="fr-FR" dirty="0"/>
              <a:t> éventail de tâches, tant par les personnes privées que par les organisations.</a:t>
            </a:r>
            <a:br>
              <a:rPr lang="fr-FR" dirty="0"/>
            </a:br>
            <a:endParaRPr lang="fr-FR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  Permet aux clients d'avoir accès à des applications logicielles sur Internet.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422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7232" y="498980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Les </a:t>
            </a:r>
            <a:r>
              <a:rPr lang="en-US" sz="3700" dirty="0" err="1"/>
              <a:t>différents</a:t>
            </a:r>
            <a:r>
              <a:rPr lang="en-US" sz="3700" dirty="0"/>
              <a:t> types de service – </a:t>
            </a:r>
            <a:r>
              <a:rPr lang="en-US" sz="3700" dirty="0" err="1"/>
              <a:t>s</a:t>
            </a:r>
            <a:r>
              <a:rPr lang="en-US" sz="2400" dirty="0" err="1"/>
              <a:t>aa</a:t>
            </a:r>
            <a:r>
              <a:rPr lang="en-US" sz="3700" dirty="0" err="1"/>
              <a:t>s</a:t>
            </a:r>
            <a:endParaRPr lang="en-US" sz="3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1274" y="5434804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cap="all" dirty="0">
                <a:solidFill>
                  <a:schemeClr val="tx2"/>
                </a:solidFill>
              </a:rPr>
              <a:t>Salesforce, Slack, Office365 et Adobe Creative Cloud </a:t>
            </a:r>
            <a:r>
              <a:rPr lang="en-US" sz="1700" cap="all" dirty="0" err="1">
                <a:solidFill>
                  <a:schemeClr val="tx2"/>
                </a:solidFill>
              </a:rPr>
              <a:t>sont</a:t>
            </a:r>
            <a:r>
              <a:rPr lang="en-US" sz="1700" cap="all" dirty="0">
                <a:solidFill>
                  <a:schemeClr val="tx2"/>
                </a:solidFill>
              </a:rPr>
              <a:t> des </a:t>
            </a:r>
            <a:r>
              <a:rPr lang="en-US" sz="1700" cap="all" dirty="0" err="1">
                <a:solidFill>
                  <a:schemeClr val="tx2"/>
                </a:solidFill>
              </a:rPr>
              <a:t>exemples</a:t>
            </a:r>
            <a:r>
              <a:rPr lang="en-US" sz="1700" cap="all" dirty="0">
                <a:solidFill>
                  <a:schemeClr val="tx2"/>
                </a:solidFill>
              </a:rPr>
              <a:t> de SaaS.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E44EFF7-7605-4074-9A48-6DD4AAD1035E}"/>
              </a:ext>
            </a:extLst>
          </p:cNvPr>
          <p:cNvSpPr/>
          <p:nvPr/>
        </p:nvSpPr>
        <p:spPr>
          <a:xfrm>
            <a:off x="728869" y="2596403"/>
            <a:ext cx="10734261" cy="19238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Picture 10" descr="RÃ©sultat de recherche d'images pour &quot;office365&quot;">
            <a:extLst>
              <a:ext uri="{FF2B5EF4-FFF2-40B4-BE49-F238E27FC236}">
                <a16:creationId xmlns:a16="http://schemas.microsoft.com/office/drawing/2014/main" id="{90DD864D-04E5-416C-994B-905D075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085" y="2515076"/>
            <a:ext cx="2139696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RÃ©sultat de recherche d'images pour &quot;adobe creative cloud&quot;">
            <a:extLst>
              <a:ext uri="{FF2B5EF4-FFF2-40B4-BE49-F238E27FC236}">
                <a16:creationId xmlns:a16="http://schemas.microsoft.com/office/drawing/2014/main" id="{F432AF3F-85C0-469F-872F-890CD88C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492" y="2654156"/>
            <a:ext cx="2139696" cy="18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Ã©sultat de recherche d'images pour &quot;salesforce&quot;">
            <a:extLst>
              <a:ext uri="{FF2B5EF4-FFF2-40B4-BE49-F238E27FC236}">
                <a16:creationId xmlns:a16="http://schemas.microsoft.com/office/drawing/2014/main" id="{24AE1315-35A6-4476-BA7A-AFB59698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769" y="2876149"/>
            <a:ext cx="2139696" cy="141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331291E-8FC4-461D-BA27-66F91C6E9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046" y="3215826"/>
            <a:ext cx="2139696" cy="738194"/>
          </a:xfrm>
          <a:prstGeom prst="rect">
            <a:avLst/>
          </a:prstGeom>
        </p:spPr>
      </p:pic>
      <p:sp>
        <p:nvSpPr>
          <p:cNvPr id="17" name="AutoShape 4" descr="RÃ©sultat de recherche d'images pour &quot;slack&quot;">
            <a:extLst>
              <a:ext uri="{FF2B5EF4-FFF2-40B4-BE49-F238E27FC236}">
                <a16:creationId xmlns:a16="http://schemas.microsoft.com/office/drawing/2014/main" id="{CC43F560-D939-44E9-B227-DED93A307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6369" y="44255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6" descr="RÃ©sultat de recherche d'images pour &quot;slack&quot;">
            <a:extLst>
              <a:ext uri="{FF2B5EF4-FFF2-40B4-BE49-F238E27FC236}">
                <a16:creationId xmlns:a16="http://schemas.microsoft.com/office/drawing/2014/main" id="{DDEB0D34-2F63-4823-BF56-7EA42D52D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8769" y="45779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6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/>
              <a:t>SOMMAIRE - 1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8"/>
            <a:ext cx="9905999" cy="44394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 CLOUD COMPUTING : QU’EST-CE QUE C’EST 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Origine et définition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Les différents types de Cloud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Cloud public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privé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hybride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communautaire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Les différents types de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PAAS (Platform As A Service)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SAAS (Software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IAAS (Infrastructure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Autres services...</a:t>
            </a:r>
          </a:p>
        </p:txBody>
      </p:sp>
      <p:pic>
        <p:nvPicPr>
          <p:cNvPr id="5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F032A468-1CCD-411D-936F-0DCFE5D0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1321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I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821981"/>
            <a:ext cx="5831944" cy="558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sz="1800" b="1" dirty="0"/>
              <a:t>Infrastructure As A Service (IaaS)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Ressources et matériel informatique virtualisés.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Propose des offres telles que l'espace serveur, des connections réseau, la bande passante et les adresses IP. 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Ressources hardware physiques sous la responsabilité du fournisseur de services Cloud. Parallèlement, l'accès aux composants virtualisés est fournit à l'entreprise afin que celle-ci puisse construire ses propres plateformes IT.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Utilisé par les entreprises pour créer des solutions informatiques à des coûts avantageux et évolutives.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Les entreprises ont tout loisir d'utiliser les ressources Cloud, IaaS, en fonction de leurs besoins et au gré des évolutions de leurs opérations et de leurs développements ; plutôt que d'acquérir, installer et intégrer elles-mêmes le matériel.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08185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– </a:t>
            </a:r>
            <a:r>
              <a:rPr lang="fr-FR" dirty="0" err="1"/>
              <a:t>Iaas</a:t>
            </a:r>
            <a:endParaRPr lang="fr-FR" dirty="0"/>
          </a:p>
        </p:txBody>
      </p:sp>
      <p:graphicFrame>
        <p:nvGraphicFramePr>
          <p:cNvPr id="190" name="Espace réservé du contenu 2">
            <a:extLst>
              <a:ext uri="{FF2B5EF4-FFF2-40B4-BE49-F238E27FC236}">
                <a16:creationId xmlns:a16="http://schemas.microsoft.com/office/drawing/2014/main" id="{AAEDF9D6-550C-4875-AD1C-992B8CC3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2376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61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F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r>
              <a:rPr lang="fr-FR" dirty="0"/>
              <a:t> &amp; </a:t>
            </a:r>
            <a:r>
              <a:rPr lang="fr-FR" dirty="0" err="1"/>
              <a:t>C</a:t>
            </a:r>
            <a:r>
              <a:rPr lang="fr-FR" sz="2800" dirty="0" err="1">
                <a:solidFill>
                  <a:prstClr val="white"/>
                </a:solidFill>
              </a:rPr>
              <a:t>aa</a:t>
            </a:r>
            <a:r>
              <a:rPr lang="fr-FR" dirty="0" err="1">
                <a:solidFill>
                  <a:prstClr val="white"/>
                </a:solidFill>
              </a:rPr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821981"/>
            <a:ext cx="5831944" cy="558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b="1" dirty="0" err="1"/>
              <a:t>Function</a:t>
            </a:r>
            <a:r>
              <a:rPr lang="fr-FR" b="1" dirty="0"/>
              <a:t> As A Service (</a:t>
            </a:r>
            <a:r>
              <a:rPr lang="fr-FR" b="1" dirty="0" err="1"/>
              <a:t>FaaS</a:t>
            </a:r>
            <a:r>
              <a:rPr lang="fr-FR" b="1" dirty="0"/>
              <a:t>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000" dirty="0"/>
              <a:t>Fournit une plateforme qui permet au client de développer, lancer et gérer des applications et logiciels sans se soucier de la l’infrastructure et de sa maintenance.</a:t>
            </a:r>
            <a:br>
              <a:rPr lang="fr-FR" dirty="0"/>
            </a:br>
            <a:endParaRPr lang="fr-FR" dirty="0"/>
          </a:p>
          <a:p>
            <a:pPr marL="0" indent="0" algn="just">
              <a:lnSpc>
                <a:spcPct val="110000"/>
              </a:lnSpc>
              <a:buNone/>
            </a:pPr>
            <a:endParaRPr lang="fr-FR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fr-FR" b="1" dirty="0"/>
              <a:t>Container As A Service (</a:t>
            </a:r>
            <a:r>
              <a:rPr lang="fr-FR" b="1" dirty="0" err="1"/>
              <a:t>CaaS</a:t>
            </a:r>
            <a:r>
              <a:rPr lang="fr-FR" b="1" dirty="0"/>
              <a:t>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000" dirty="0"/>
              <a:t>Fournit une plateforme qui permet de télécharger, exécuter, gérer des containers, clusters et applications et logiciels en utilisant  l’API ou l’interface web d’un fournisseur.</a:t>
            </a:r>
            <a:br>
              <a:rPr lang="fr-FR" sz="2000" dirty="0"/>
            </a:br>
            <a:endParaRPr lang="fr-FR" sz="2000" dirty="0"/>
          </a:p>
          <a:p>
            <a:pPr marL="0" indent="0" algn="just">
              <a:lnSpc>
                <a:spcPct val="110000"/>
              </a:lnSpc>
              <a:buNone/>
            </a:pPr>
            <a:endParaRPr lang="fr-FR" b="1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56616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positif&quot;">
            <a:extLst>
              <a:ext uri="{FF2B5EF4-FFF2-40B4-BE49-F238E27FC236}">
                <a16:creationId xmlns:a16="http://schemas.microsoft.com/office/drawing/2014/main" id="{3E7513AA-DB90-4008-9E95-9890074B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2097088"/>
            <a:ext cx="3494597" cy="3494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Avantages du cloud </a:t>
            </a:r>
            <a:r>
              <a:rPr lang="fr-FR" dirty="0" err="1"/>
              <a:t>computing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8" y="2097088"/>
            <a:ext cx="6012833" cy="34945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Usage simplifié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accès instantané n’importe où, n’importe quand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maintenance faite par le fournisseur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d’engagement.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Coûts réduits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d’investissement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de coût de maintenance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on paye uniquement pour ce qu’on consomme.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Haute disponibilité : </a:t>
            </a:r>
            <a:r>
              <a:rPr lang="fr-FR" sz="1600" dirty="0"/>
              <a:t>garantie sur la disponibilité des services (entre 98 et 99,99% du temps)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33D6EF-CB05-4884-90F3-4E65D34202AA}"/>
              </a:ext>
            </a:extLst>
          </p:cNvPr>
          <p:cNvSpPr txBox="1"/>
          <p:nvPr/>
        </p:nvSpPr>
        <p:spPr>
          <a:xfrm>
            <a:off x="1141413" y="5777817"/>
            <a:ext cx="1000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/>
              <a:t>Garantie du fournisseur sur la sécurité : </a:t>
            </a:r>
            <a:r>
              <a:rPr lang="fr-FR" dirty="0"/>
              <a:t>le fournisseur se charge de la sécurité (cyberdéfense, </a:t>
            </a:r>
            <a:r>
              <a:rPr lang="fr-FR" dirty="0" err="1"/>
              <a:t>répliction</a:t>
            </a:r>
            <a:r>
              <a:rPr lang="fr-FR" dirty="0"/>
              <a:t> des données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654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Inconvénients</a:t>
            </a:r>
            <a:r>
              <a:rPr lang="en-US" dirty="0"/>
              <a:t> du cloud computing </a:t>
            </a:r>
          </a:p>
        </p:txBody>
      </p:sp>
      <p:pic>
        <p:nvPicPr>
          <p:cNvPr id="4098" name="Picture 2" descr="http://www.vide-moto.com/img/cms/Moins.png">
            <a:extLst>
              <a:ext uri="{FF2B5EF4-FFF2-40B4-BE49-F238E27FC236}">
                <a16:creationId xmlns:a16="http://schemas.microsoft.com/office/drawing/2014/main" id="{000B45C6-3C4A-4485-982F-BF3321AA9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" r="-2119" b="4"/>
          <a:stretch/>
        </p:blipFill>
        <p:spPr bwMode="auto">
          <a:xfrm>
            <a:off x="1141411" y="2277014"/>
            <a:ext cx="3430693" cy="331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C596A21-BE42-468F-A91E-70DC7EEF1040}"/>
              </a:ext>
            </a:extLst>
          </p:cNvPr>
          <p:cNvSpPr txBox="1">
            <a:spLocks/>
          </p:cNvSpPr>
          <p:nvPr/>
        </p:nvSpPr>
        <p:spPr>
          <a:xfrm>
            <a:off x="5034579" y="2249487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/>
              <a:t> </a:t>
            </a:r>
            <a:r>
              <a:rPr lang="en-US" sz="2100" b="1" dirty="0" err="1"/>
              <a:t>Disponibilité</a:t>
            </a:r>
            <a:r>
              <a:rPr lang="en-US" sz="2100" b="1" dirty="0"/>
              <a:t> : </a:t>
            </a:r>
            <a:r>
              <a:rPr lang="en-US" sz="2000" dirty="0" err="1"/>
              <a:t>problème</a:t>
            </a:r>
            <a:r>
              <a:rPr lang="en-US" sz="2000" dirty="0"/>
              <a:t> </a:t>
            </a:r>
            <a:r>
              <a:rPr lang="en-US" sz="2000" dirty="0" err="1"/>
              <a:t>d’accès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connexion</a:t>
            </a:r>
            <a:r>
              <a:rPr lang="en-US" sz="2000" dirty="0"/>
              <a:t> internet </a:t>
            </a:r>
            <a:r>
              <a:rPr lang="en-US" sz="2000" dirty="0" err="1"/>
              <a:t>est</a:t>
            </a:r>
            <a:r>
              <a:rPr lang="en-US" sz="2000" dirty="0"/>
              <a:t> instable.</a:t>
            </a:r>
            <a:br>
              <a:rPr lang="en-US" sz="2000" dirty="0"/>
            </a:br>
            <a:endParaRPr lang="en-US" sz="2000" dirty="0"/>
          </a:p>
          <a:p>
            <a:r>
              <a:rPr lang="en-US" sz="2100" b="1" dirty="0"/>
              <a:t> </a:t>
            </a:r>
            <a:r>
              <a:rPr lang="en-US" sz="2100" b="1" dirty="0" err="1"/>
              <a:t>Sécurité</a:t>
            </a:r>
            <a:r>
              <a:rPr lang="en-US" sz="2100" b="1" dirty="0"/>
              <a:t> et </a:t>
            </a:r>
            <a:r>
              <a:rPr lang="en-US" sz="2100" b="1" dirty="0" err="1"/>
              <a:t>intégrité</a:t>
            </a:r>
            <a:r>
              <a:rPr lang="en-US" sz="2100" b="1" dirty="0"/>
              <a:t> des </a:t>
            </a:r>
            <a:r>
              <a:rPr lang="en-US" sz="2100" b="1" dirty="0" err="1"/>
              <a:t>données</a:t>
            </a:r>
            <a:r>
              <a:rPr lang="en-US" sz="2100" b="1" dirty="0"/>
              <a:t> : </a:t>
            </a:r>
          </a:p>
          <a:p>
            <a:pPr lvl="1"/>
            <a:r>
              <a:rPr lang="en-US" sz="2000" b="1" dirty="0"/>
              <a:t> </a:t>
            </a:r>
            <a:r>
              <a:rPr lang="en-US" dirty="0"/>
              <a:t>les </a:t>
            </a:r>
            <a:r>
              <a:rPr lang="en-US" dirty="0" err="1"/>
              <a:t>lois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r>
              <a:rPr lang="en-US" dirty="0"/>
              <a:t> sur la protection des </a:t>
            </a:r>
            <a:r>
              <a:rPr lang="en-US" dirty="0" err="1"/>
              <a:t>données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 le cloud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victime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 </a:t>
            </a:r>
            <a:r>
              <a:rPr lang="en-US" dirty="0" err="1"/>
              <a:t>cyberpirates</a:t>
            </a:r>
            <a:endParaRPr lang="en-US" dirty="0"/>
          </a:p>
          <a:p>
            <a:pPr lvl="1"/>
            <a:r>
              <a:rPr lang="en-US" dirty="0"/>
              <a:t> les </a:t>
            </a:r>
            <a:r>
              <a:rPr lang="en-US" dirty="0" err="1"/>
              <a:t>entreprises</a:t>
            </a:r>
            <a:r>
              <a:rPr lang="en-US" dirty="0"/>
              <a:t> ne </a:t>
            </a:r>
            <a:r>
              <a:rPr lang="en-US" dirty="0" err="1"/>
              <a:t>savent</a:t>
            </a:r>
            <a:r>
              <a:rPr lang="en-US" dirty="0"/>
              <a:t> pas </a:t>
            </a: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mesures</a:t>
            </a:r>
            <a:r>
              <a:rPr lang="en-US" dirty="0"/>
              <a:t> les </a:t>
            </a:r>
            <a:r>
              <a:rPr lang="en-US" dirty="0" err="1"/>
              <a:t>fournisseurs</a:t>
            </a:r>
            <a:r>
              <a:rPr lang="en-US" dirty="0"/>
              <a:t> </a:t>
            </a:r>
            <a:r>
              <a:rPr lang="en-US" dirty="0" err="1"/>
              <a:t>prennent</a:t>
            </a:r>
            <a:r>
              <a:rPr lang="en-US" dirty="0"/>
              <a:t> pour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sécurité</a:t>
            </a:r>
            <a:r>
              <a:rPr lang="en-US" dirty="0"/>
              <a:t> (</a:t>
            </a:r>
            <a:r>
              <a:rPr lang="en-US" dirty="0" err="1"/>
              <a:t>dépendance</a:t>
            </a:r>
            <a:r>
              <a:rPr lang="en-US" dirty="0"/>
              <a:t>).</a:t>
            </a:r>
          </a:p>
          <a:p>
            <a:r>
              <a:rPr lang="en-US" sz="2100" b="1" dirty="0" err="1"/>
              <a:t>Ecologie</a:t>
            </a:r>
            <a:r>
              <a:rPr lang="en-US" sz="2100" b="1" dirty="0"/>
              <a:t> : </a:t>
            </a:r>
            <a:r>
              <a:rPr lang="en-US" sz="2000" b="1" dirty="0" err="1"/>
              <a:t>é</a:t>
            </a:r>
            <a:r>
              <a:rPr lang="en-US" sz="2000" dirty="0" err="1"/>
              <a:t>mission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r>
              <a:rPr lang="en-US" sz="2000" dirty="0"/>
              <a:t> à </a:t>
            </a:r>
            <a:r>
              <a:rPr lang="en-US" sz="2000" dirty="0" err="1"/>
              <a:t>effet</a:t>
            </a:r>
            <a:r>
              <a:rPr lang="en-US" sz="2000" dirty="0"/>
              <a:t> de </a:t>
            </a:r>
            <a:r>
              <a:rPr lang="en-US" sz="2000" dirty="0" err="1"/>
              <a:t>serre</a:t>
            </a:r>
            <a:r>
              <a:rPr lang="en-US" sz="2000" dirty="0"/>
              <a:t> non </a:t>
            </a:r>
            <a:r>
              <a:rPr lang="en-US" sz="2000" dirty="0" err="1"/>
              <a:t>négligeable</a:t>
            </a:r>
            <a:r>
              <a:rPr lang="en-US" sz="2000" dirty="0"/>
              <a:t>.</a:t>
            </a:r>
          </a:p>
          <a:p>
            <a:pPr marL="457200" lvl="1"/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38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904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/>
              <a:t>  Connaître ses besoins techniques et fonctionnels =&gt; le but est d’optimiser les coûts et performances.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criticité de l’application et la disponibilité attendue :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 Niveau de disponibilité de 99 à 99,999%, quel temps d’interruption de service peut-on subir sans risque majeur pour l’activité de l’entreprise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 L’application est-elle critique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 coût/le budget alloué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sensibilité des données à héberger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 support et l’accompagnement de l’hébergeur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 </a:t>
            </a:r>
            <a:r>
              <a:rPr lang="fr-FR" b="1" dirty="0"/>
              <a:t>supervision</a:t>
            </a:r>
            <a:r>
              <a:rPr lang="fr-FR" dirty="0"/>
              <a:t> des infrastructures (matériel et logiciel)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Les ressources des </a:t>
            </a:r>
            <a:r>
              <a:rPr lang="fr-FR" b="1" dirty="0"/>
              <a:t>VM</a:t>
            </a:r>
            <a:r>
              <a:rPr lang="fr-FR" dirty="0"/>
              <a:t> (puissance de calcul…)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129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sécurité des données et la localisation des datacenters</a:t>
            </a:r>
          </a:p>
          <a:p>
            <a:pPr lvl="1" fontAlgn="base"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fr-FR" dirty="0"/>
              <a:t> Certains pays (ex: les Etats-Unis) ont donné à l’Etat le droit d’accéder aux données personnelles des utilisateurs sans accord des entreprises et utilisateurs concernés.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/>
              <a:t> Choisir un service à proximité pour une application sensible est préférable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disponibilité de service sur le cloud (SLA)*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 est l’engagement contractuel de l’hébergeur sur la disponibilité des services hébergés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Quelles sont les garanties que le fournisseur </a:t>
            </a:r>
            <a:r>
              <a:rPr lang="fr-FR" dirty="0" err="1"/>
              <a:t>proprose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5A7C33-2D09-42FB-9072-B514E0B513E6}"/>
              </a:ext>
            </a:extLst>
          </p:cNvPr>
          <p:cNvSpPr txBox="1"/>
          <p:nvPr/>
        </p:nvSpPr>
        <p:spPr>
          <a:xfrm>
            <a:off x="1072700" y="5981065"/>
            <a:ext cx="1004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SLA : Service </a:t>
            </a:r>
            <a:r>
              <a:rPr lang="fr-FR" dirty="0" err="1"/>
              <a:t>Level</a:t>
            </a:r>
            <a:r>
              <a:rPr lang="fr-FR" dirty="0"/>
              <a:t> Agreement (Contrat de Service)  </a:t>
            </a:r>
          </a:p>
        </p:txBody>
      </p:sp>
    </p:spTree>
    <p:extLst>
      <p:ext uri="{BB962C8B-B14F-4D97-AF65-F5344CB8AC3E}">
        <p14:creationId xmlns:p14="http://schemas.microsoft.com/office/powerpoint/2010/main" val="21944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461175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performance de l'infrastructure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 performance lors de montée en charge 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Quelles sont caractéristiques et les ressources maximales par VM 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continuité de service et résilience informatique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Quels sont les risques de pertes de données ? Que prévoit le fournisseur pour répondre à ce problème 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L'accompagnement du fournisseur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prestataire est-il joignable 24/7 via plusieurs plateformes (téléphone, mail…)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fournisseur est-il prêt à collaborer, conseiller et soutenir l’entreprise cliente ?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9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à l’heure actuelle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1611313"/>
            <a:ext cx="5831944" cy="41529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93% d’informaticien utiliserait le cloud </a:t>
            </a:r>
            <a:r>
              <a:rPr lang="fr-FR" dirty="0" err="1"/>
              <a:t>computing</a:t>
            </a:r>
            <a:r>
              <a:rPr lang="fr-FR" dirty="0"/>
              <a:t> </a:t>
            </a:r>
          </a:p>
          <a:p>
            <a:pPr marL="0" indent="0" algn="just">
              <a:buNone/>
            </a:pPr>
            <a:r>
              <a:rPr lang="fr-FR" sz="1700" dirty="0"/>
              <a:t>(source : cabinet de conseil en technologie CITO </a:t>
            </a:r>
            <a:r>
              <a:rPr lang="fr-FR" sz="1700" dirty="0" err="1"/>
              <a:t>Research</a:t>
            </a:r>
            <a:r>
              <a:rPr lang="fr-FR" sz="1700" dirty="0"/>
              <a:t>).</a:t>
            </a:r>
          </a:p>
          <a:p>
            <a:pPr marL="0" indent="0" algn="just">
              <a:buNone/>
            </a:pPr>
            <a:endParaRPr lang="fr-FR" sz="17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95% auraient migré certaines de leurs applications dans le cloud</a:t>
            </a:r>
            <a:r>
              <a:rPr lang="fr-FR" sz="1700" dirty="0"/>
              <a:t> </a:t>
            </a:r>
          </a:p>
          <a:p>
            <a:pPr marL="0" indent="0" algn="just">
              <a:buNone/>
            </a:pPr>
            <a:r>
              <a:rPr lang="fr-FR" sz="1700" dirty="0"/>
              <a:t>(source : </a:t>
            </a:r>
            <a:r>
              <a:rPr lang="fr-FR" sz="1700" dirty="0" err="1"/>
              <a:t>SolarWinds</a:t>
            </a:r>
            <a:r>
              <a:rPr lang="fr-FR" sz="1700" dirty="0"/>
              <a:t> IT Trends Report 2017).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Ce qui démontre que le cloud est utilisé partout, dans le monde de l’entreprise comme dans la vie quotidienne.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283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3700" dirty="0"/>
              <a:t>Le cloud </a:t>
            </a:r>
            <a:r>
              <a:rPr lang="fr-FR" sz="3700" dirty="0" err="1"/>
              <a:t>computing</a:t>
            </a:r>
            <a:r>
              <a:rPr lang="fr-FR" sz="3700" dirty="0"/>
              <a:t> dans l’avenir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50" y="1082673"/>
            <a:ext cx="5751237" cy="4886328"/>
          </a:xfrm>
        </p:spPr>
        <p:txBody>
          <a:bodyPr anchor="ctr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Marché global de 383 milliards prévus pour 2020 contre 246 milliards en 2017.</a:t>
            </a:r>
            <a:endParaRPr lang="fr-FR" sz="1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Une estimation de 73% d’utilisation de solutions SaaS pour les entreprises pour au moins 80% de leurs activités.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Certains fournisseurs se sont lancés dans le Green Cloud pour palier aux problèmes écologiques que génèrent le Cloud </a:t>
            </a:r>
            <a:r>
              <a:rPr lang="fr-FR" sz="2000" dirty="0" err="1"/>
              <a:t>Computing</a:t>
            </a:r>
            <a:r>
              <a:rPr lang="fr-FR" sz="20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L’utilisation du Cloud Communautaire est de plus en plus fréquente notamment chez les banques et assurances.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semble que le Cloud </a:t>
            </a:r>
            <a:r>
              <a:rPr lang="fr-FR" sz="2000" dirty="0" err="1"/>
              <a:t>Computing</a:t>
            </a:r>
            <a:r>
              <a:rPr lang="fr-FR" sz="2000" dirty="0"/>
              <a:t> a encore de bons jours devant lui.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70923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 dirty="0"/>
              <a:t>SOMMAIRE 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6623"/>
            <a:ext cx="9905999" cy="443947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200" dirty="0"/>
              <a:t>  </a:t>
            </a:r>
            <a:r>
              <a:rPr lang="fr-FR" sz="2000" dirty="0"/>
              <a:t>AVANTAGES ET LIMITES DU CLOUD COMPUTING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/>
              <a:t>  Avantages du Cloud </a:t>
            </a:r>
            <a:r>
              <a:rPr lang="fr-FR" sz="1800" dirty="0" err="1"/>
              <a:t>Computing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/>
              <a:t>  Inconvénients/limites du Cloud </a:t>
            </a:r>
            <a:r>
              <a:rPr lang="fr-FR" sz="1800" dirty="0" err="1"/>
              <a:t>Computing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CHOIX DU FOURNISSEUR DE CLOUD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LE CLOUD COMPUTING À L’HEURE ACTUELLE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LE COULD COMPUTING DANS L’AVENIR</a:t>
            </a:r>
          </a:p>
        </p:txBody>
      </p:sp>
      <p:pic>
        <p:nvPicPr>
          <p:cNvPr id="4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CBA788A6-E702-42DD-B4A4-C986F4AA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168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d7ieeqxtzpkza.cloudfront.net/wp-content/uploads/2019/04/Cloud-Computing.jpg">
            <a:extLst>
              <a:ext uri="{FF2B5EF4-FFF2-40B4-BE49-F238E27FC236}">
                <a16:creationId xmlns:a16="http://schemas.microsoft.com/office/drawing/2014/main" id="{D79C306C-FA79-4452-822E-32958251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841828"/>
            <a:ext cx="12293600" cy="82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1777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Nous vous remercions d’avoir été attentifs à notre présentation sur le Cloud Computing et espérons avoir répondu à vos interrogations. </a:t>
            </a:r>
          </a:p>
          <a:p>
            <a:pPr marL="0" indent="0">
              <a:buNone/>
            </a:pPr>
            <a:r>
              <a:rPr lang="fr-FR"/>
              <a:t>N’hésitez pas à poser des questions si vous en avez.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90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1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6"/>
            <a:ext cx="4707845" cy="4218528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fr-FR" sz="1700" dirty="0">
                <a:hlinkClick r:id="rId2"/>
              </a:rPr>
              <a:t>https://www.lebigdata.fr/definition-cloud-computing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3"/>
              </a:rPr>
              <a:t>https://azure.microsoft.com/fr-fr/overview/what-is-cloud-computing/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4"/>
              </a:rPr>
              <a:t>https://aws.amazon.com/fr/what-is-cloud-computing/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5"/>
              </a:rPr>
              <a:t>https://www.infoworld.com/article/2683784/what-is-cloud-computing.html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6"/>
              </a:rPr>
              <a:t>https://www.salesforce.com/fr/learning-centre/tech/cloudcomputing/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7"/>
              </a:rPr>
              <a:t>https://www.greenit.fr/2012/11/15/le-cloud-computing-n-est-pas-ecologique/</a:t>
            </a:r>
            <a:endParaRPr lang="fr-FR" sz="17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9EC9BDF-25A5-45FB-B403-DB8553791833}"/>
              </a:ext>
            </a:extLst>
          </p:cNvPr>
          <p:cNvSpPr txBox="1">
            <a:spLocks/>
          </p:cNvSpPr>
          <p:nvPr/>
        </p:nvSpPr>
        <p:spPr>
          <a:xfrm>
            <a:off x="5849257" y="1872500"/>
            <a:ext cx="4707845" cy="3037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fr-FR" sz="1700" dirty="0">
                <a:hlinkClick r:id="rId8"/>
              </a:rPr>
              <a:t>https://www.pcmag.com/article/256563/what-is-cloud-computing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9"/>
              </a:rPr>
              <a:t>https://www.lenovo.com/us/en/faqs/pc-life-faqs/what-is-cloud-computing/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10"/>
              </a:rPr>
              <a:t>https://www.lifewire.com/what-is-cloud-computing-817770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1"/>
              </a:rPr>
              <a:t>https://azure.microsoft.com/fr-fr/overview/what-is-a-public-cloud/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1"/>
              </a:rPr>
              <a:t>https://azure.microsoft.com/fr-fr/overview/what-is-a-public-cloud/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2"/>
              </a:rPr>
              <a:t>https://www.interoute.fr/what-cloud-hosting/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3"/>
              </a:rPr>
              <a:t>https://www.lebigdata.fr/caas-definition/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4"/>
              </a:rPr>
              <a:t>https://www.lebigdata.fr/faas-definition/</a:t>
            </a:r>
            <a:endParaRPr lang="fr-FR" sz="17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94326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1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5"/>
            <a:ext cx="4707845" cy="41787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2"/>
              </a:rPr>
              <a:t>https://www.lebigdata.fr/cloud-hybride-tout-savoir/</a:t>
            </a:r>
            <a:endParaRPr lang="fr-FR" sz="1700" dirty="0">
              <a:hlinkClick r:id="rId3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3"/>
              </a:rPr>
              <a:t>https://azure.microsoft.com/fr-fr/overview/what-is-paas/</a:t>
            </a:r>
            <a:endParaRPr lang="fr-FR" sz="1700" dirty="0">
              <a:hlinkClick r:id="rId4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4"/>
              </a:rPr>
              <a:t>1https://azure.microsoft.com/fr-fr/</a:t>
            </a:r>
            <a:r>
              <a:rPr lang="fr-FR" sz="1700" dirty="0" err="1">
                <a:hlinkClick r:id="rId4"/>
              </a:rPr>
              <a:t>overview</a:t>
            </a:r>
            <a:r>
              <a:rPr lang="fr-FR" sz="1700" dirty="0">
                <a:hlinkClick r:id="rId4"/>
              </a:rPr>
              <a:t>/</a:t>
            </a:r>
            <a:r>
              <a:rPr lang="fr-FR" sz="1700" dirty="0" err="1">
                <a:hlinkClick r:id="rId4"/>
              </a:rPr>
              <a:t>what-is-serverless-computing</a:t>
            </a:r>
            <a:r>
              <a:rPr lang="fr-FR" sz="1700" dirty="0">
                <a:hlinkClick r:id="rId4"/>
              </a:rPr>
              <a:t>/</a:t>
            </a:r>
            <a:endParaRPr lang="fr-FR" sz="1700" dirty="0">
              <a:hlinkClick r:id="rId5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5"/>
              </a:rPr>
              <a:t>https://azure.microsoft.com/fr-fr/overview/what-is-saas/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6"/>
              </a:rPr>
              <a:t>https://azure.microsoft.com/fr-fr/overview/what-is-iaas/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7"/>
              </a:rPr>
              <a:t>https://fr.wikiversity.org/wiki/Cloud_computing_et_entreprise/Avantages_et_Limites_du_Cloud_computing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8"/>
              </a:rPr>
              <a:t>https://gl-depannage-informatique.fr/?p=15/</a:t>
            </a:r>
            <a:endParaRPr lang="fr-FR" sz="17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9EC9BDF-25A5-45FB-B403-DB8553791833}"/>
              </a:ext>
            </a:extLst>
          </p:cNvPr>
          <p:cNvSpPr txBox="1">
            <a:spLocks/>
          </p:cNvSpPr>
          <p:nvPr/>
        </p:nvSpPr>
        <p:spPr>
          <a:xfrm>
            <a:off x="5849257" y="1837716"/>
            <a:ext cx="4707845" cy="4178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9"/>
              </a:rPr>
              <a:t>https://www.petite-entreprise.net/P-3714-83-G1-le-cloud-computing-les-avantages-et-les-inconvenients.html</a:t>
            </a:r>
            <a:endParaRPr lang="fr-FR" sz="1600" dirty="0">
              <a:hlinkClick r:id="rId1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0"/>
              </a:rPr>
              <a:t>https://www.openhost-network.com/criteres-choix-fournisseur-cloud/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1"/>
              </a:rPr>
              <a:t>https://www.lebigdata.fr/cloud-computing-2019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2"/>
              </a:rPr>
              <a:t>https://www.esds.co.in/blog/past-present-future-cloud-computing/#sthash.yp4KS2pN.dpbs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3"/>
              </a:rPr>
              <a:t>https://thenewstack.io/on-the-future-of-cloud-computing/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4"/>
              </a:rPr>
              <a:t>https://www.hebergeurcloud.com/7-predictions-lavenir-cloud-computing/</a:t>
            </a:r>
            <a:endParaRPr lang="fr-FR" sz="1600" dirty="0">
              <a:hlinkClick r:id="rId15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https://www.lebigdata.fr/definition-iaas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https://www.lebigdata.fr/definition-paas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https://www.lebigdata.fr/definition-saas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7311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dirty="0"/>
              <a:t>« Le cloud </a:t>
            </a:r>
            <a:r>
              <a:rPr lang="fr-FR" dirty="0" err="1"/>
              <a:t>computing</a:t>
            </a:r>
            <a:r>
              <a:rPr lang="fr-FR" dirty="0"/>
              <a:t>, en français l'informatique en nuage […] consiste à exploiter la puissance de calcul ou de stockage de serveurs informatiques distants par l'intermédiaire d'un réseau, généralement Internet. »    </a:t>
            </a:r>
            <a:r>
              <a:rPr lang="fr-FR" sz="2000" i="1" dirty="0"/>
              <a:t>(Wikipédia)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RÃ©sultat de recherche d'images pour &quot;cloud computing&quot;">
            <a:extLst>
              <a:ext uri="{FF2B5EF4-FFF2-40B4-BE49-F238E27FC236}">
                <a16:creationId xmlns:a16="http://schemas.microsoft.com/office/drawing/2014/main" id="{D94C02C8-12E1-4536-82E4-9C727456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459280"/>
            <a:ext cx="4689234" cy="31300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74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dirty="0"/>
              <a:t>L’idée de cloud </a:t>
            </a:r>
            <a:r>
              <a:rPr lang="fr-FR" dirty="0" err="1"/>
              <a:t>computing</a:t>
            </a:r>
            <a:r>
              <a:rPr lang="fr-FR" dirty="0"/>
              <a:t> remonte aux années 50, bien avant qu’on n’utilise le terme « Cloud </a:t>
            </a:r>
            <a:r>
              <a:rPr lang="fr-FR" dirty="0" err="1"/>
              <a:t>Computing</a:t>
            </a:r>
            <a:r>
              <a:rPr lang="fr-FR" dirty="0"/>
              <a:t> ». À cette époque, les utilisateurs accédaient depuis leurs terminaux à des applications fonctionnant sur des systèmes centraux, qui correspondaient aux ancêtres des serveurs du </a:t>
            </a:r>
            <a:r>
              <a:rPr lang="fr-FR" i="1" dirty="0"/>
              <a:t>cloud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/>
              <a:t>Les architectes de réseaux schématisaient Internet par un nuage dans leurs croquis. En anglais, on parlait alors de « </a:t>
            </a:r>
            <a:r>
              <a:rPr lang="en" i="1" dirty="0"/>
              <a:t>the cloud</a:t>
            </a:r>
            <a:r>
              <a:rPr lang="fr-FR" dirty="0"/>
              <a:t> », ce qui signifiait à peu de chose près Internet.</a:t>
            </a:r>
          </a:p>
        </p:txBody>
      </p:sp>
    </p:spTree>
    <p:extLst>
      <p:ext uri="{BB962C8B-B14F-4D97-AF65-F5344CB8AC3E}">
        <p14:creationId xmlns:p14="http://schemas.microsoft.com/office/powerpoint/2010/main" val="246040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3E8B2-8B88-4862-B73E-639B410B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732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Voici une liste non exhaustive de fournisseurs de cloud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36DB2E-E097-4728-9DD2-1CFB11806EF8}"/>
              </a:ext>
            </a:extLst>
          </p:cNvPr>
          <p:cNvSpPr/>
          <p:nvPr/>
        </p:nvSpPr>
        <p:spPr>
          <a:xfrm>
            <a:off x="1141410" y="3001963"/>
            <a:ext cx="9905999" cy="33401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Picture 2" descr="cloud public aws amazon">
            <a:extLst>
              <a:ext uri="{FF2B5EF4-FFF2-40B4-BE49-F238E27FC236}">
                <a16:creationId xmlns:a16="http://schemas.microsoft.com/office/drawing/2014/main" id="{C54BE79B-0CE7-42C4-9DC2-293C7D16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24" y="4976418"/>
            <a:ext cx="28575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loud public azure">
            <a:extLst>
              <a:ext uri="{FF2B5EF4-FFF2-40B4-BE49-F238E27FC236}">
                <a16:creationId xmlns:a16="http://schemas.microsoft.com/office/drawing/2014/main" id="{EF319FC1-7664-4E97-B4F3-596AEC4F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80" y="3388330"/>
            <a:ext cx="381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oogle cloud public">
            <a:extLst>
              <a:ext uri="{FF2B5EF4-FFF2-40B4-BE49-F238E27FC236}">
                <a16:creationId xmlns:a16="http://schemas.microsoft.com/office/drawing/2014/main" id="{ADBCE91D-AC7F-4701-B0BA-7BDE4A1B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47" y="5276852"/>
            <a:ext cx="28575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rackspacelogo.jpg">
            <a:extLst>
              <a:ext uri="{FF2B5EF4-FFF2-40B4-BE49-F238E27FC236}">
                <a16:creationId xmlns:a16="http://schemas.microsoft.com/office/drawing/2014/main" id="{8BFB539A-63B9-4431-A6EE-BEBC5850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39" y="3286920"/>
            <a:ext cx="2857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Ã©sultat de recherche d'images pour &quot;salesforce&quot;">
            <a:extLst>
              <a:ext uri="{FF2B5EF4-FFF2-40B4-BE49-F238E27FC236}">
                <a16:creationId xmlns:a16="http://schemas.microsoft.com/office/drawing/2014/main" id="{0E56F9EF-AE95-4B5D-AAD4-37C247E3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64" y="3183136"/>
            <a:ext cx="2402735" cy="15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mega">
            <a:extLst>
              <a:ext uri="{FF2B5EF4-FFF2-40B4-BE49-F238E27FC236}">
                <a16:creationId xmlns:a16="http://schemas.microsoft.com/office/drawing/2014/main" id="{7A247B6B-B63F-47E8-B1D5-DC89FC9D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3" y="4394093"/>
            <a:ext cx="3453551" cy="244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1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public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136776"/>
            <a:ext cx="4710683" cy="38973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Le plus populaire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Services fournis dans un environnement virtualisé (utilisant les ressources physiques de machines en réseau)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Fournit des services à des clients multiples en utilisant la même infrastructure partagée.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Propose différents types de services.</a:t>
            </a:r>
          </a:p>
        </p:txBody>
      </p:sp>
      <p:pic>
        <p:nvPicPr>
          <p:cNvPr id="1026" name="Picture 2" descr="Cloud computing">
            <a:extLst>
              <a:ext uri="{FF2B5EF4-FFF2-40B4-BE49-F238E27FC236}">
                <a16:creationId xmlns:a16="http://schemas.microsoft.com/office/drawing/2014/main" id="{2031B4D6-1400-490F-8BC0-6498DA78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623" y="2249487"/>
            <a:ext cx="4454810" cy="3549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38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PUBLIC</a:t>
            </a:r>
          </a:p>
        </p:txBody>
      </p:sp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2373805C-7BB2-4DD3-8ACD-C3241EE1D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1419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58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768599"/>
            <a:ext cx="4710683" cy="30305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  Constitué d'un environnement distinct &amp; sécurisé dédié à un seul client.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  Services fournis dans un environnement virtualisé (utilisant les ressources physiques de machines en réseau).</a:t>
            </a:r>
          </a:p>
        </p:txBody>
      </p:sp>
      <p:pic>
        <p:nvPicPr>
          <p:cNvPr id="2050" name="Picture 2" descr="Sur site">
            <a:extLst>
              <a:ext uri="{FF2B5EF4-FFF2-40B4-BE49-F238E27FC236}">
                <a16:creationId xmlns:a16="http://schemas.microsoft.com/office/drawing/2014/main" id="{0142F96D-6D8C-4384-BD1E-0B06D27D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496" y="2275991"/>
            <a:ext cx="4437063" cy="3549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85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1506</Words>
  <Application>Microsoft Office PowerPoint</Application>
  <PresentationFormat>Grand écran</PresentationFormat>
  <Paragraphs>213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Bahnschrift</vt:lpstr>
      <vt:lpstr>Tw Cen MT</vt:lpstr>
      <vt:lpstr>Wingdings</vt:lpstr>
      <vt:lpstr>Circuit</vt:lpstr>
      <vt:lpstr>Le cloud computing</vt:lpstr>
      <vt:lpstr>SOMMAIRE - 1</vt:lpstr>
      <vt:lpstr>SOMMAIRE - 2</vt:lpstr>
      <vt:lpstr>CLOUD COMPUTING - Origine et définitions</vt:lpstr>
      <vt:lpstr>CLOUD COMPUTING - Origine et définitions</vt:lpstr>
      <vt:lpstr>CLOUD COMPUTING - Origine et définitions</vt:lpstr>
      <vt:lpstr>Les différents types de cloud - cloud public</vt:lpstr>
      <vt:lpstr>Les différents types de cloud - cloud PUBLIC</vt:lpstr>
      <vt:lpstr>Les différents types de cloud - cloud privé</vt:lpstr>
      <vt:lpstr>Les différents types de cloud - cloud privé</vt:lpstr>
      <vt:lpstr>Les différents types de cloud - cloud hybride</vt:lpstr>
      <vt:lpstr>Les différents types de cloud - cloud hybride</vt:lpstr>
      <vt:lpstr>Les différents types de cloud - cloud Communautaire</vt:lpstr>
      <vt:lpstr>Les différents types de service –  niveaux de contrôle</vt:lpstr>
      <vt:lpstr>Les différents types de service –  niveaux de contrôle</vt:lpstr>
      <vt:lpstr>Les différents types de service  – Paas</vt:lpstr>
      <vt:lpstr>Les différents types de service – Paas</vt:lpstr>
      <vt:lpstr>Les différents types de service  –  saas</vt:lpstr>
      <vt:lpstr>Les différents types de service – saas</vt:lpstr>
      <vt:lpstr>Les différents types de service  –  Iaas</vt:lpstr>
      <vt:lpstr>Les différents types de service – Iaas</vt:lpstr>
      <vt:lpstr>Les différents types de service  –  Faas &amp; Caas</vt:lpstr>
      <vt:lpstr>Avantages du cloud computing </vt:lpstr>
      <vt:lpstr>Inconvénients du cloud computing </vt:lpstr>
      <vt:lpstr>Choisir son fournisseur</vt:lpstr>
      <vt:lpstr>Choisir son fournisseur</vt:lpstr>
      <vt:lpstr>Choisir son fournisseur</vt:lpstr>
      <vt:lpstr>Le cloud computing à l’heure actuelle</vt:lpstr>
      <vt:lpstr>Le cloud computing dans l’avenir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cloud computing</dc:title>
  <dc:creator>François Espiasse</dc:creator>
  <cp:lastModifiedBy>François Espiasse</cp:lastModifiedBy>
  <cp:revision>1</cp:revision>
  <dcterms:created xsi:type="dcterms:W3CDTF">2019-04-18T20:29:15Z</dcterms:created>
  <dcterms:modified xsi:type="dcterms:W3CDTF">2019-04-18T20:34:07Z</dcterms:modified>
</cp:coreProperties>
</file>