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20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0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3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71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63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29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8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08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6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55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5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0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1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9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8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E71B91E-08F8-4DA5-A3D4-54647F57E3FF}" type="datetimeFigureOut">
              <a:rPr lang="fr-FR" smtClean="0"/>
              <a:t>29/03/2019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8D13913-D596-46AC-9404-CEB90C494E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48903-4659-4FC9-BC8B-1DB37BD37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Présentation de l’entreprise et de la mise en place de la vieille technologique.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909D32-A01C-42F5-9A98-4DAA6AECB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Bts</a:t>
            </a:r>
            <a:r>
              <a:rPr lang="fr-FR" dirty="0"/>
              <a:t> SIO 1</a:t>
            </a:r>
            <a:r>
              <a:rPr lang="fr-FR" baseline="30000" dirty="0"/>
              <a:t>ère</a:t>
            </a:r>
            <a:r>
              <a:rPr lang="fr-FR" dirty="0"/>
              <a:t> Année.</a:t>
            </a:r>
          </a:p>
        </p:txBody>
      </p:sp>
    </p:spTree>
    <p:extLst>
      <p:ext uri="{BB962C8B-B14F-4D97-AF65-F5344CB8AC3E}">
        <p14:creationId xmlns:p14="http://schemas.microsoft.com/office/powerpoint/2010/main" val="10065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7AB27-50B2-43AA-AB30-A3506CE2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91" y="-32310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9D288-6FAD-400F-8FDF-17C5D291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991" y="1621366"/>
            <a:ext cx="8534400" cy="3615267"/>
          </a:xfrm>
        </p:spPr>
        <p:txBody>
          <a:bodyPr/>
          <a:lstStyle/>
          <a:p>
            <a:r>
              <a:rPr lang="fr-FR" dirty="0"/>
              <a:t>Présentation de l’entreprise EDF</a:t>
            </a:r>
          </a:p>
          <a:p>
            <a:r>
              <a:rPr lang="fr-FR" dirty="0"/>
              <a:t>Présentation de mon poste </a:t>
            </a:r>
          </a:p>
          <a:p>
            <a:r>
              <a:rPr lang="fr-FR" dirty="0"/>
              <a:t>Détails des projets effectués</a:t>
            </a:r>
          </a:p>
          <a:p>
            <a:r>
              <a:rPr lang="fr-FR" dirty="0"/>
              <a:t>Mes projets</a:t>
            </a:r>
          </a:p>
          <a:p>
            <a:r>
              <a:rPr lang="fr-FR" dirty="0"/>
              <a:t>Mise en place de la vieille technologique et juridique</a:t>
            </a:r>
          </a:p>
        </p:txBody>
      </p:sp>
    </p:spTree>
    <p:extLst>
      <p:ext uri="{BB962C8B-B14F-4D97-AF65-F5344CB8AC3E}">
        <p14:creationId xmlns:p14="http://schemas.microsoft.com/office/powerpoint/2010/main" val="281726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3034-7AF9-42CC-A6DA-2828C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1298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L’entreprise </a:t>
            </a:r>
            <a:r>
              <a:rPr lang="fr-FR" dirty="0" err="1"/>
              <a:t>edf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81B-AF22-4636-8CBF-0071636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175" y="1748323"/>
            <a:ext cx="4081332" cy="3615267"/>
          </a:xfrm>
        </p:spPr>
        <p:txBody>
          <a:bodyPr/>
          <a:lstStyle/>
          <a:p>
            <a:r>
              <a:rPr lang="fr-FR" dirty="0"/>
              <a:t>Nombre d’employés</a:t>
            </a:r>
          </a:p>
          <a:p>
            <a:r>
              <a:rPr lang="fr-FR" dirty="0"/>
              <a:t>DIPDE</a:t>
            </a:r>
          </a:p>
          <a:p>
            <a:r>
              <a:rPr lang="fr-FR" dirty="0"/>
              <a:t>Chaine CAO</a:t>
            </a:r>
          </a:p>
          <a:p>
            <a:r>
              <a:rPr lang="fr-FR" dirty="0"/>
              <a:t>Le service C2I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46A50C-84CE-4E39-A965-C1ED09A48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2047302"/>
            <a:ext cx="5305038" cy="27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3034-7AF9-42CC-A6DA-2828C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1298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Mon poste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81B-AF22-4636-8CBF-0071636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6" y="1628365"/>
            <a:ext cx="5066489" cy="3615267"/>
          </a:xfrm>
        </p:spPr>
        <p:txBody>
          <a:bodyPr/>
          <a:lstStyle/>
          <a:p>
            <a:r>
              <a:rPr lang="fr-FR" dirty="0"/>
              <a:t>Non spécifique à la DIPDE</a:t>
            </a:r>
          </a:p>
          <a:p>
            <a:r>
              <a:rPr lang="fr-FR" dirty="0"/>
              <a:t>MOE</a:t>
            </a:r>
          </a:p>
          <a:p>
            <a:r>
              <a:rPr lang="fr-FR" dirty="0"/>
              <a:t>Mon rôle</a:t>
            </a:r>
          </a:p>
          <a:p>
            <a:r>
              <a:rPr lang="fr-FR" dirty="0"/>
              <a:t>Flux des données</a:t>
            </a:r>
          </a:p>
          <a:p>
            <a:r>
              <a:rPr lang="fr-FR" dirty="0"/>
              <a:t>Automatisation des taches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C5DA88-880C-4401-B839-E3E5002F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14" y="1628365"/>
            <a:ext cx="6564670" cy="3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3034-7AF9-42CC-A6DA-2828C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1298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Projets effectués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81B-AF22-4636-8CBF-0071636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32823"/>
            <a:ext cx="4519743" cy="3615267"/>
          </a:xfrm>
        </p:spPr>
        <p:txBody>
          <a:bodyPr/>
          <a:lstStyle/>
          <a:p>
            <a:r>
              <a:rPr lang="fr-FR" dirty="0"/>
              <a:t>Vérification de l’arborescence </a:t>
            </a:r>
          </a:p>
          <a:p>
            <a:r>
              <a:rPr lang="fr-FR" dirty="0"/>
              <a:t>Windows </a:t>
            </a:r>
            <a:r>
              <a:rPr lang="fr-FR" dirty="0" err="1"/>
              <a:t>Powershell</a:t>
            </a:r>
            <a:endParaRPr lang="fr-FR" dirty="0"/>
          </a:p>
          <a:p>
            <a:r>
              <a:rPr lang="fr-FR" dirty="0"/>
              <a:t>Projet PIAT 351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D6BFE-ED5E-4038-8A79-B3163CE5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738" y="1790290"/>
            <a:ext cx="5805488" cy="42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4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3034-7AF9-42CC-A6DA-2828C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1298"/>
            <a:ext cx="8534400" cy="1507067"/>
          </a:xfrm>
        </p:spPr>
        <p:txBody>
          <a:bodyPr/>
          <a:lstStyle/>
          <a:p>
            <a:pPr algn="ctr"/>
            <a:r>
              <a:rPr lang="fr-FR" dirty="0"/>
              <a:t>Mes projets Futurs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81B-AF22-4636-8CBF-0071636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951" y="1982755"/>
            <a:ext cx="8534400" cy="3615267"/>
          </a:xfrm>
        </p:spPr>
        <p:txBody>
          <a:bodyPr/>
          <a:lstStyle/>
          <a:p>
            <a:pPr lvl="3"/>
            <a:r>
              <a:rPr lang="fr-FR" dirty="0"/>
              <a:t> Ecole d’ingénieur en programmation.</a:t>
            </a:r>
          </a:p>
          <a:p>
            <a:pPr lvl="3"/>
            <a:r>
              <a:rPr lang="fr-FR" dirty="0"/>
              <a:t> Licence pro suivi d’un Master pro en programmation.</a:t>
            </a:r>
          </a:p>
          <a:p>
            <a:pPr lvl="3"/>
            <a:r>
              <a:rPr lang="fr-FR" dirty="0"/>
              <a:t> Création d’un Projet avec mon frère afin d’ouvrir ma propre entreprise.       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92C1C8-37EB-40F4-9099-638E0C22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2" y="249744"/>
            <a:ext cx="2616333" cy="261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43034-7AF9-42CC-A6DA-2828C4CC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171" y="111968"/>
            <a:ext cx="9638522" cy="1507067"/>
          </a:xfrm>
        </p:spPr>
        <p:txBody>
          <a:bodyPr/>
          <a:lstStyle/>
          <a:p>
            <a:pPr algn="ctr"/>
            <a:r>
              <a:rPr lang="fr-FR" dirty="0"/>
              <a:t>Ma veille technologique et juridique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7881B-AF22-4636-8CBF-0071636E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517" y="1936277"/>
            <a:ext cx="3398480" cy="3615267"/>
          </a:xfrm>
        </p:spPr>
        <p:txBody>
          <a:bodyPr/>
          <a:lstStyle/>
          <a:p>
            <a:r>
              <a:rPr lang="fr-FR" dirty="0"/>
              <a:t>Google actualité</a:t>
            </a:r>
          </a:p>
          <a:p>
            <a:r>
              <a:rPr lang="fr-FR"/>
              <a:t>Magasine Hardware </a:t>
            </a:r>
            <a:r>
              <a:rPr lang="fr-FR" dirty="0"/>
              <a:t>et Software</a:t>
            </a:r>
          </a:p>
          <a:p>
            <a:r>
              <a:rPr lang="fr-FR" dirty="0"/>
              <a:t>Powershell.com</a:t>
            </a:r>
          </a:p>
          <a:p>
            <a:r>
              <a:rPr lang="fr-FR" dirty="0"/>
              <a:t>Saisie manuel :</a:t>
            </a:r>
          </a:p>
          <a:p>
            <a:pPr marL="0" indent="0">
              <a:buNone/>
            </a:pPr>
            <a:r>
              <a:rPr lang="fr-FR" dirty="0"/>
              <a:t>		 - Python News</a:t>
            </a:r>
          </a:p>
          <a:p>
            <a:pPr marL="0" indent="0">
              <a:buNone/>
            </a:pPr>
            <a:r>
              <a:rPr lang="fr-FR" dirty="0"/>
              <a:t>		 - RGPD actualité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21BE35-23F1-4B7F-B205-AE9C2517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7" y="97243"/>
            <a:ext cx="4115668" cy="15365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64DBEF-427E-4663-8DCE-C18948C92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633759"/>
            <a:ext cx="1628385" cy="16283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BB8E89-6442-4C16-99FE-A4B844C43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71975"/>
            <a:ext cx="2847975" cy="14951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30FBA2-440E-4630-8211-E70DE4D7F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95" y="2051983"/>
            <a:ext cx="2353260" cy="24203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82ACD7-63E0-4E26-917D-E786E2ADC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546" y="433234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6066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128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Secteur</vt:lpstr>
      <vt:lpstr>Présentation de l’entreprise et de la mise en place de la vieille technologique.</vt:lpstr>
      <vt:lpstr>sommaire</vt:lpstr>
      <vt:lpstr>L’entreprise edf</vt:lpstr>
      <vt:lpstr>Mon poste</vt:lpstr>
      <vt:lpstr>Projets effectués</vt:lpstr>
      <vt:lpstr>Mes projets Futurs</vt:lpstr>
      <vt:lpstr>Ma veille technologique et juridique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l’entreprise et de la mise en place de la vieille technologique.</dc:title>
  <dc:creator>jeremy carmona</dc:creator>
  <cp:lastModifiedBy>jeremy carmona</cp:lastModifiedBy>
  <cp:revision>10</cp:revision>
  <dcterms:created xsi:type="dcterms:W3CDTF">2019-03-29T07:40:42Z</dcterms:created>
  <dcterms:modified xsi:type="dcterms:W3CDTF">2019-03-29T09:48:21Z</dcterms:modified>
</cp:coreProperties>
</file>