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91" r:id="rId6"/>
    <p:sldId id="263" r:id="rId7"/>
    <p:sldId id="279" r:id="rId8"/>
    <p:sldId id="264" r:id="rId9"/>
    <p:sldId id="281" r:id="rId10"/>
    <p:sldId id="265" r:id="rId11"/>
    <p:sldId id="283" r:id="rId12"/>
    <p:sldId id="267" r:id="rId13"/>
    <p:sldId id="285" r:id="rId14"/>
    <p:sldId id="268" r:id="rId15"/>
    <p:sldId id="287" r:id="rId16"/>
    <p:sldId id="269" r:id="rId17"/>
    <p:sldId id="270" r:id="rId18"/>
    <p:sldId id="271" r:id="rId19"/>
    <p:sldId id="289" r:id="rId20"/>
    <p:sldId id="290" r:id="rId21"/>
    <p:sldId id="272" r:id="rId22"/>
    <p:sldId id="273" r:id="rId23"/>
    <p:sldId id="274" r:id="rId24"/>
    <p:sldId id="275" r:id="rId25"/>
    <p:sldId id="277" r:id="rId26"/>
    <p:sldId id="2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48DD30-F279-46DF-840E-8F1947961FEB}" v="43" dt="2019-04-07T17:59:58.0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58" autoAdjust="0"/>
    <p:restoredTop sz="94660"/>
  </p:normalViewPr>
  <p:slideViewPr>
    <p:cSldViewPr snapToGrid="0">
      <p:cViewPr varScale="1">
        <p:scale>
          <a:sx n="115" d="100"/>
          <a:sy n="115" d="100"/>
        </p:scale>
        <p:origin x="57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Espiasse" userId="c0683628fcfb6d84" providerId="LiveId" clId="{C948DD30-F279-46DF-840E-8F1947961FEB}"/>
    <pc:docChg chg="undo redo custSel addSld delSld modSld sldOrd">
      <pc:chgData name="François Espiasse" userId="c0683628fcfb6d84" providerId="LiveId" clId="{C948DD30-F279-46DF-840E-8F1947961FEB}" dt="2019-04-07T18:04:20.640" v="1596" actId="20577"/>
      <pc:docMkLst>
        <pc:docMk/>
      </pc:docMkLst>
      <pc:sldChg chg="modSp">
        <pc:chgData name="François Espiasse" userId="c0683628fcfb6d84" providerId="LiveId" clId="{C948DD30-F279-46DF-840E-8F1947961FEB}" dt="2019-04-07T18:04:20.640" v="1596" actId="20577"/>
        <pc:sldMkLst>
          <pc:docMk/>
          <pc:sldMk cId="1861688003" sldId="257"/>
        </pc:sldMkLst>
        <pc:spChg chg="mod">
          <ac:chgData name="François Espiasse" userId="c0683628fcfb6d84" providerId="LiveId" clId="{C948DD30-F279-46DF-840E-8F1947961FEB}" dt="2019-04-07T18:04:20.640" v="1596" actId="20577"/>
          <ac:spMkLst>
            <pc:docMk/>
            <pc:sldMk cId="1861688003" sldId="257"/>
            <ac:spMk id="3" creationId="{BBA67958-2C1F-4332-8659-515522679AD9}"/>
          </ac:spMkLst>
        </pc:spChg>
      </pc:sldChg>
      <pc:sldChg chg="modSp">
        <pc:chgData name="François Espiasse" userId="c0683628fcfb6d84" providerId="LiveId" clId="{C948DD30-F279-46DF-840E-8F1947961FEB}" dt="2019-04-05T06:39:18.388" v="168" actId="27636"/>
        <pc:sldMkLst>
          <pc:docMk/>
          <pc:sldMk cId="3161874831" sldId="259"/>
        </pc:sldMkLst>
        <pc:spChg chg="mod">
          <ac:chgData name="François Espiasse" userId="c0683628fcfb6d84" providerId="LiveId" clId="{C948DD30-F279-46DF-840E-8F1947961FEB}" dt="2019-04-05T06:39:18.388" v="168" actId="27636"/>
          <ac:spMkLst>
            <pc:docMk/>
            <pc:sldMk cId="3161874831" sldId="259"/>
            <ac:spMk id="3" creationId="{493F11BA-F9F5-4522-9FDC-00096238AC4B}"/>
          </ac:spMkLst>
        </pc:spChg>
      </pc:sldChg>
      <pc:sldChg chg="modSp">
        <pc:chgData name="François Espiasse" userId="c0683628fcfb6d84" providerId="LiveId" clId="{C948DD30-F279-46DF-840E-8F1947961FEB}" dt="2019-04-04T23:41:01.623" v="32" actId="27636"/>
        <pc:sldMkLst>
          <pc:docMk/>
          <pc:sldMk cId="2763620956" sldId="265"/>
        </pc:sldMkLst>
        <pc:spChg chg="mod">
          <ac:chgData name="François Espiasse" userId="c0683628fcfb6d84" providerId="LiveId" clId="{C948DD30-F279-46DF-840E-8F1947961FEB}" dt="2019-04-04T23:41:01.623" v="32" actId="27636"/>
          <ac:spMkLst>
            <pc:docMk/>
            <pc:sldMk cId="2763620956" sldId="265"/>
            <ac:spMk id="3" creationId="{493F11BA-F9F5-4522-9FDC-00096238AC4B}"/>
          </ac:spMkLst>
        </pc:spChg>
      </pc:sldChg>
      <pc:sldChg chg="modSp ord">
        <pc:chgData name="François Espiasse" userId="c0683628fcfb6d84" providerId="LiveId" clId="{C948DD30-F279-46DF-840E-8F1947961FEB}" dt="2019-04-05T06:40:18.641" v="180" actId="20577"/>
        <pc:sldMkLst>
          <pc:docMk/>
          <pc:sldMk cId="1546820202" sldId="266"/>
        </pc:sldMkLst>
        <pc:spChg chg="mod">
          <ac:chgData name="François Espiasse" userId="c0683628fcfb6d84" providerId="LiveId" clId="{C948DD30-F279-46DF-840E-8F1947961FEB}" dt="2019-04-05T06:40:18.641" v="180" actId="20577"/>
          <ac:spMkLst>
            <pc:docMk/>
            <pc:sldMk cId="1546820202" sldId="266"/>
            <ac:spMk id="2" creationId="{37E78542-7C8C-4FB1-854D-BF0ECC432EA5}"/>
          </ac:spMkLst>
        </pc:spChg>
      </pc:sldChg>
      <pc:sldChg chg="modSp">
        <pc:chgData name="François Espiasse" userId="c0683628fcfb6d84" providerId="LiveId" clId="{C948DD30-F279-46DF-840E-8F1947961FEB}" dt="2019-04-04T23:46:16.559" v="162" actId="27636"/>
        <pc:sldMkLst>
          <pc:docMk/>
          <pc:sldMk cId="2578654956" sldId="269"/>
        </pc:sldMkLst>
        <pc:spChg chg="mod">
          <ac:chgData name="François Espiasse" userId="c0683628fcfb6d84" providerId="LiveId" clId="{C948DD30-F279-46DF-840E-8F1947961FEB}" dt="2019-04-04T23:46:16.559" v="162" actId="27636"/>
          <ac:spMkLst>
            <pc:docMk/>
            <pc:sldMk cId="2578654956" sldId="269"/>
            <ac:spMk id="3" creationId="{2ED55F86-98B7-4496-BCEF-A8A40D70AD12}"/>
          </ac:spMkLst>
        </pc:spChg>
      </pc:sldChg>
      <pc:sldChg chg="modSp add del">
        <pc:chgData name="François Espiasse" userId="c0683628fcfb6d84" providerId="LiveId" clId="{C948DD30-F279-46DF-840E-8F1947961FEB}" dt="2019-04-07T13:32:47.955" v="459" actId="27636"/>
        <pc:sldMkLst>
          <pc:docMk/>
          <pc:sldMk cId="1537129935" sldId="271"/>
        </pc:sldMkLst>
        <pc:spChg chg="mod">
          <ac:chgData name="François Espiasse" userId="c0683628fcfb6d84" providerId="LiveId" clId="{C948DD30-F279-46DF-840E-8F1947961FEB}" dt="2019-04-07T13:32:47.955" v="459" actId="27636"/>
          <ac:spMkLst>
            <pc:docMk/>
            <pc:sldMk cId="1537129935" sldId="271"/>
            <ac:spMk id="3" creationId="{2ED55F86-98B7-4496-BCEF-A8A40D70AD12}"/>
          </ac:spMkLst>
        </pc:spChg>
      </pc:sldChg>
      <pc:sldChg chg="addSp delSp modSp">
        <pc:chgData name="François Espiasse" userId="c0683628fcfb6d84" providerId="LiveId" clId="{C948DD30-F279-46DF-840E-8F1947961FEB}" dt="2019-04-07T17:59:58.011" v="1557" actId="1076"/>
        <pc:sldMkLst>
          <pc:docMk/>
          <pc:sldMk cId="99118606" sldId="272"/>
        </pc:sldMkLst>
        <pc:spChg chg="add del mod">
          <ac:chgData name="François Espiasse" userId="c0683628fcfb6d84" providerId="LiveId" clId="{C948DD30-F279-46DF-840E-8F1947961FEB}" dt="2019-04-07T17:59:30.616" v="1554" actId="478"/>
          <ac:spMkLst>
            <pc:docMk/>
            <pc:sldMk cId="99118606" sldId="272"/>
            <ac:spMk id="3" creationId="{4354520C-7D5D-403E-88A1-10A12FA6987A}"/>
          </ac:spMkLst>
        </pc:spChg>
        <pc:spChg chg="add del mod">
          <ac:chgData name="François Espiasse" userId="c0683628fcfb6d84" providerId="LiveId" clId="{C948DD30-F279-46DF-840E-8F1947961FEB}" dt="2019-04-07T17:59:32.985" v="1555" actId="478"/>
          <ac:spMkLst>
            <pc:docMk/>
            <pc:sldMk cId="99118606" sldId="272"/>
            <ac:spMk id="4" creationId="{EB9D81C2-CE1F-40D2-8B23-4A3E23B3B01D}"/>
          </ac:spMkLst>
        </pc:spChg>
        <pc:picChg chg="mod">
          <ac:chgData name="François Espiasse" userId="c0683628fcfb6d84" providerId="LiveId" clId="{C948DD30-F279-46DF-840E-8F1947961FEB}" dt="2019-04-07T17:59:42.388" v="1556" actId="1076"/>
          <ac:picMkLst>
            <pc:docMk/>
            <pc:sldMk cId="99118606" sldId="272"/>
            <ac:picMk id="5124" creationId="{1F80BB95-981B-4434-81A7-16342D443142}"/>
          </ac:picMkLst>
        </pc:picChg>
        <pc:picChg chg="mod">
          <ac:chgData name="François Espiasse" userId="c0683628fcfb6d84" providerId="LiveId" clId="{C948DD30-F279-46DF-840E-8F1947961FEB}" dt="2019-04-07T17:59:58.011" v="1557" actId="1076"/>
          <ac:picMkLst>
            <pc:docMk/>
            <pc:sldMk cId="99118606" sldId="272"/>
            <ac:picMk id="5126" creationId="{AD8CAAF4-B09D-4E8B-8F21-3DC8CDE73961}"/>
          </ac:picMkLst>
        </pc:picChg>
      </pc:sldChg>
      <pc:sldChg chg="add del">
        <pc:chgData name="François Espiasse" userId="c0683628fcfb6d84" providerId="LiveId" clId="{C948DD30-F279-46DF-840E-8F1947961FEB}" dt="2019-04-05T12:32:36.464" v="277" actId="2696"/>
        <pc:sldMkLst>
          <pc:docMk/>
          <pc:sldMk cId="2460408245" sldId="273"/>
        </pc:sldMkLst>
      </pc:sldChg>
      <pc:sldChg chg="add del">
        <pc:chgData name="François Espiasse" userId="c0683628fcfb6d84" providerId="LiveId" clId="{C948DD30-F279-46DF-840E-8F1947961FEB}" dt="2019-04-05T12:32:36.417" v="276" actId="2696"/>
        <pc:sldMkLst>
          <pc:docMk/>
          <pc:sldMk cId="3792283636" sldId="274"/>
        </pc:sldMkLst>
      </pc:sldChg>
      <pc:sldChg chg="add del">
        <pc:chgData name="François Espiasse" userId="c0683628fcfb6d84" providerId="LiveId" clId="{C948DD30-F279-46DF-840E-8F1947961FEB}" dt="2019-04-05T12:32:36.401" v="275" actId="2696"/>
        <pc:sldMkLst>
          <pc:docMk/>
          <pc:sldMk cId="4270923103" sldId="275"/>
        </pc:sldMkLst>
      </pc:sldChg>
      <pc:sldChg chg="modSp">
        <pc:chgData name="François Espiasse" userId="c0683628fcfb6d84" providerId="LiveId" clId="{C948DD30-F279-46DF-840E-8F1947961FEB}" dt="2019-04-07T13:10:45.172" v="281" actId="20577"/>
        <pc:sldMkLst>
          <pc:docMk/>
          <pc:sldMk cId="943261021" sldId="277"/>
        </pc:sldMkLst>
        <pc:spChg chg="mod">
          <ac:chgData name="François Espiasse" userId="c0683628fcfb6d84" providerId="LiveId" clId="{C948DD30-F279-46DF-840E-8F1947961FEB}" dt="2019-04-07T13:10:45.172" v="281" actId="20577"/>
          <ac:spMkLst>
            <pc:docMk/>
            <pc:sldMk cId="943261021" sldId="277"/>
            <ac:spMk id="8" creationId="{E9EC9BDF-25A5-45FB-B403-DB8553791833}"/>
          </ac:spMkLst>
        </pc:spChg>
      </pc:sldChg>
      <pc:sldChg chg="modSp">
        <pc:chgData name="François Espiasse" userId="c0683628fcfb6d84" providerId="LiveId" clId="{C948DD30-F279-46DF-840E-8F1947961FEB}" dt="2019-04-04T23:37:09.859" v="8" actId="122"/>
        <pc:sldMkLst>
          <pc:docMk/>
          <pc:sldMk cId="4205745910" sldId="278"/>
        </pc:sldMkLst>
        <pc:spChg chg="mod">
          <ac:chgData name="François Espiasse" userId="c0683628fcfb6d84" providerId="LiveId" clId="{C948DD30-F279-46DF-840E-8F1947961FEB}" dt="2019-04-04T23:37:09.859" v="8" actId="122"/>
          <ac:spMkLst>
            <pc:docMk/>
            <pc:sldMk cId="4205745910" sldId="278"/>
            <ac:spMk id="5" creationId="{62311AE6-41D6-4426-BAB7-92835188FB29}"/>
          </ac:spMkLst>
        </pc:spChg>
      </pc:sldChg>
      <pc:sldChg chg="modSp">
        <pc:chgData name="François Espiasse" userId="c0683628fcfb6d84" providerId="LiveId" clId="{C948DD30-F279-46DF-840E-8F1947961FEB}" dt="2019-04-04T23:37:44.299" v="13" actId="948"/>
        <pc:sldMkLst>
          <pc:docMk/>
          <pc:sldMk cId="983582950" sldId="279"/>
        </pc:sldMkLst>
        <pc:spChg chg="mod">
          <ac:chgData name="François Espiasse" userId="c0683628fcfb6d84" providerId="LiveId" clId="{C948DD30-F279-46DF-840E-8F1947961FEB}" dt="2019-04-04T23:37:17.128" v="9" actId="1076"/>
          <ac:spMkLst>
            <pc:docMk/>
            <pc:sldMk cId="983582950" sldId="279"/>
            <ac:spMk id="2" creationId="{00000000-0000-0000-0000-000000000000}"/>
          </ac:spMkLst>
        </pc:spChg>
        <pc:spChg chg="mod">
          <ac:chgData name="François Espiasse" userId="c0683628fcfb6d84" providerId="LiveId" clId="{C948DD30-F279-46DF-840E-8F1947961FEB}" dt="2019-04-04T23:37:44.299" v="13" actId="948"/>
          <ac:spMkLst>
            <pc:docMk/>
            <pc:sldMk cId="983582950" sldId="279"/>
            <ac:spMk id="3" creationId="{00000000-0000-0000-0000-000000000000}"/>
          </ac:spMkLst>
        </pc:spChg>
      </pc:sldChg>
      <pc:sldChg chg="modSp">
        <pc:chgData name="François Espiasse" userId="c0683628fcfb6d84" providerId="LiveId" clId="{C948DD30-F279-46DF-840E-8F1947961FEB}" dt="2019-04-04T23:39:12.715" v="27" actId="1076"/>
        <pc:sldMkLst>
          <pc:docMk/>
          <pc:sldMk cId="3166182098" sldId="281"/>
        </pc:sldMkLst>
        <pc:spChg chg="mod">
          <ac:chgData name="François Espiasse" userId="c0683628fcfb6d84" providerId="LiveId" clId="{C948DD30-F279-46DF-840E-8F1947961FEB}" dt="2019-04-04T23:39:07.378" v="26"/>
          <ac:spMkLst>
            <pc:docMk/>
            <pc:sldMk cId="3166182098" sldId="281"/>
            <ac:spMk id="2" creationId="{00000000-0000-0000-0000-000000000000}"/>
          </ac:spMkLst>
        </pc:spChg>
        <pc:spChg chg="mod">
          <ac:chgData name="François Espiasse" userId="c0683628fcfb6d84" providerId="LiveId" clId="{C948DD30-F279-46DF-840E-8F1947961FEB}" dt="2019-04-04T23:39:12.715" v="27" actId="1076"/>
          <ac:spMkLst>
            <pc:docMk/>
            <pc:sldMk cId="3166182098" sldId="281"/>
            <ac:spMk id="3" creationId="{00000000-0000-0000-0000-000000000000}"/>
          </ac:spMkLst>
        </pc:spChg>
      </pc:sldChg>
      <pc:sldChg chg="modSp add del">
        <pc:chgData name="François Espiasse" userId="c0683628fcfb6d84" providerId="LiveId" clId="{C948DD30-F279-46DF-840E-8F1947961FEB}" dt="2019-04-04T23:42:47.362" v="96" actId="122"/>
        <pc:sldMkLst>
          <pc:docMk/>
          <pc:sldMk cId="3656903316" sldId="283"/>
        </pc:sldMkLst>
        <pc:spChg chg="mod">
          <ac:chgData name="François Espiasse" userId="c0683628fcfb6d84" providerId="LiveId" clId="{C948DD30-F279-46DF-840E-8F1947961FEB}" dt="2019-04-04T23:42:47.362" v="96" actId="122"/>
          <ac:spMkLst>
            <pc:docMk/>
            <pc:sldMk cId="3656903316" sldId="283"/>
            <ac:spMk id="2" creationId="{00000000-0000-0000-0000-000000000000}"/>
          </ac:spMkLst>
        </pc:spChg>
        <pc:spChg chg="mod">
          <ac:chgData name="François Espiasse" userId="c0683628fcfb6d84" providerId="LiveId" clId="{C948DD30-F279-46DF-840E-8F1947961FEB}" dt="2019-04-04T23:42:36.469" v="95" actId="404"/>
          <ac:spMkLst>
            <pc:docMk/>
            <pc:sldMk cId="3656903316" sldId="283"/>
            <ac:spMk id="3" creationId="{00000000-0000-0000-0000-000000000000}"/>
          </ac:spMkLst>
        </pc:spChg>
      </pc:sldChg>
      <pc:sldChg chg="modSp">
        <pc:chgData name="François Espiasse" userId="c0683628fcfb6d84" providerId="LiveId" clId="{C948DD30-F279-46DF-840E-8F1947961FEB}" dt="2019-04-04T23:44:08.900" v="108" actId="1076"/>
        <pc:sldMkLst>
          <pc:docMk/>
          <pc:sldMk cId="3597866122" sldId="285"/>
        </pc:sldMkLst>
        <pc:spChg chg="mod">
          <ac:chgData name="François Espiasse" userId="c0683628fcfb6d84" providerId="LiveId" clId="{C948DD30-F279-46DF-840E-8F1947961FEB}" dt="2019-04-04T23:43:15.160" v="99" actId="122"/>
          <ac:spMkLst>
            <pc:docMk/>
            <pc:sldMk cId="3597866122" sldId="285"/>
            <ac:spMk id="2" creationId="{00000000-0000-0000-0000-000000000000}"/>
          </ac:spMkLst>
        </pc:spChg>
        <pc:spChg chg="mod">
          <ac:chgData name="François Espiasse" userId="c0683628fcfb6d84" providerId="LiveId" clId="{C948DD30-F279-46DF-840E-8F1947961FEB}" dt="2019-04-04T23:44:08.900" v="108" actId="1076"/>
          <ac:spMkLst>
            <pc:docMk/>
            <pc:sldMk cId="3597866122" sldId="285"/>
            <ac:spMk id="3" creationId="{00000000-0000-0000-0000-000000000000}"/>
          </ac:spMkLst>
        </pc:spChg>
      </pc:sldChg>
      <pc:sldChg chg="modSp">
        <pc:chgData name="François Espiasse" userId="c0683628fcfb6d84" providerId="LiveId" clId="{C948DD30-F279-46DF-840E-8F1947961FEB}" dt="2019-04-04T23:45:21.545" v="152" actId="14100"/>
        <pc:sldMkLst>
          <pc:docMk/>
          <pc:sldMk cId="1292611340" sldId="287"/>
        </pc:sldMkLst>
        <pc:spChg chg="mod">
          <ac:chgData name="François Espiasse" userId="c0683628fcfb6d84" providerId="LiveId" clId="{C948DD30-F279-46DF-840E-8F1947961FEB}" dt="2019-04-04T23:44:33.605" v="111" actId="122"/>
          <ac:spMkLst>
            <pc:docMk/>
            <pc:sldMk cId="1292611340" sldId="287"/>
            <ac:spMk id="2" creationId="{00000000-0000-0000-0000-000000000000}"/>
          </ac:spMkLst>
        </pc:spChg>
        <pc:spChg chg="mod">
          <ac:chgData name="François Espiasse" userId="c0683628fcfb6d84" providerId="LiveId" clId="{C948DD30-F279-46DF-840E-8F1947961FEB}" dt="2019-04-04T23:45:21.545" v="152" actId="14100"/>
          <ac:spMkLst>
            <pc:docMk/>
            <pc:sldMk cId="1292611340" sldId="287"/>
            <ac:spMk id="3" creationId="{00000000-0000-0000-0000-000000000000}"/>
          </ac:spMkLst>
        </pc:spChg>
      </pc:sldChg>
      <pc:sldChg chg="modSp add">
        <pc:chgData name="François Espiasse" userId="c0683628fcfb6d84" providerId="LiveId" clId="{C948DD30-F279-46DF-840E-8F1947961FEB}" dt="2019-04-04T23:38:46.710" v="25" actId="27636"/>
        <pc:sldMkLst>
          <pc:docMk/>
          <pc:sldMk cId="3948438995" sldId="288"/>
        </pc:sldMkLst>
        <pc:spChg chg="mod">
          <ac:chgData name="François Espiasse" userId="c0683628fcfb6d84" providerId="LiveId" clId="{C948DD30-F279-46DF-840E-8F1947961FEB}" dt="2019-04-04T23:38:43.262" v="23" actId="1076"/>
          <ac:spMkLst>
            <pc:docMk/>
            <pc:sldMk cId="3948438995" sldId="288"/>
            <ac:spMk id="2" creationId="{00000000-0000-0000-0000-000000000000}"/>
          </ac:spMkLst>
        </pc:spChg>
        <pc:spChg chg="mod">
          <ac:chgData name="François Espiasse" userId="c0683628fcfb6d84" providerId="LiveId" clId="{C948DD30-F279-46DF-840E-8F1947961FEB}" dt="2019-04-04T23:38:46.710" v="25" actId="27636"/>
          <ac:spMkLst>
            <pc:docMk/>
            <pc:sldMk cId="3948438995" sldId="288"/>
            <ac:spMk id="3" creationId="{00000000-0000-0000-0000-000000000000}"/>
          </ac:spMkLst>
        </pc:spChg>
      </pc:sldChg>
      <pc:sldChg chg="addSp delSp modSp add">
        <pc:chgData name="François Espiasse" userId="c0683628fcfb6d84" providerId="LiveId" clId="{C948DD30-F279-46DF-840E-8F1947961FEB}" dt="2019-04-07T17:44:17.706" v="986" actId="1076"/>
        <pc:sldMkLst>
          <pc:docMk/>
          <pc:sldMk cId="2194487378" sldId="289"/>
        </pc:sldMkLst>
        <pc:spChg chg="del mod">
          <ac:chgData name="François Espiasse" userId="c0683628fcfb6d84" providerId="LiveId" clId="{C948DD30-F279-46DF-840E-8F1947961FEB}" dt="2019-04-07T13:30:28.123" v="424" actId="478"/>
          <ac:spMkLst>
            <pc:docMk/>
            <pc:sldMk cId="2194487378" sldId="289"/>
            <ac:spMk id="3" creationId="{2ED55F86-98B7-4496-BCEF-A8A40D70AD12}"/>
          </ac:spMkLst>
        </pc:spChg>
        <pc:spChg chg="add mod">
          <ac:chgData name="François Espiasse" userId="c0683628fcfb6d84" providerId="LiveId" clId="{C948DD30-F279-46DF-840E-8F1947961FEB}" dt="2019-04-07T17:44:17.706" v="986" actId="1076"/>
          <ac:spMkLst>
            <pc:docMk/>
            <pc:sldMk cId="2194487378" sldId="289"/>
            <ac:spMk id="5" creationId="{97AD35FF-474D-4C12-A13F-FE49A36BCBCD}"/>
          </ac:spMkLst>
        </pc:spChg>
      </pc:sldChg>
      <pc:sldChg chg="modSp add">
        <pc:chgData name="François Espiasse" userId="c0683628fcfb6d84" providerId="LiveId" clId="{C948DD30-F279-46DF-840E-8F1947961FEB}" dt="2019-04-07T17:52:20.700" v="1491" actId="20577"/>
        <pc:sldMkLst>
          <pc:docMk/>
          <pc:sldMk cId="2160970389" sldId="290"/>
        </pc:sldMkLst>
        <pc:spChg chg="mod">
          <ac:chgData name="François Espiasse" userId="c0683628fcfb6d84" providerId="LiveId" clId="{C948DD30-F279-46DF-840E-8F1947961FEB}" dt="2019-04-07T17:52:20.700" v="1491" actId="20577"/>
          <ac:spMkLst>
            <pc:docMk/>
            <pc:sldMk cId="2160970389" sldId="290"/>
            <ac:spMk id="5" creationId="{97AD35FF-474D-4C12-A13F-FE49A36BCBCD}"/>
          </ac:spMkLst>
        </pc:spChg>
      </pc:sldChg>
    </pc:docChg>
  </pc:docChgLst>
  <pc:docChgLst>
    <pc:chgData name="dany corleone" userId="S::dany.corleone@m2sformation.com::83425f83-a759-441f-b8a0-fb4aa072561d" providerId="AD" clId="Web-{9DE3FD30-5EFF-C20A-C7F1-7A9BC748FD7B}"/>
    <pc:docChg chg="addSld delSld modSld">
      <pc:chgData name="dany corleone" userId="S::dany.corleone@m2sformation.com::83425f83-a759-441f-b8a0-fb4aa072561d" providerId="AD" clId="Web-{9DE3FD30-5EFF-C20A-C7F1-7A9BC748FD7B}" dt="2019-04-11T14:48:37.536" v="687" actId="20577"/>
      <pc:docMkLst>
        <pc:docMk/>
      </pc:docMkLst>
      <pc:sldChg chg="addSp delSp modSp del">
        <pc:chgData name="dany corleone" userId="S::dany.corleone@m2sformation.com::83425f83-a759-441f-b8a0-fb4aa072561d" providerId="AD" clId="Web-{9DE3FD30-5EFF-C20A-C7F1-7A9BC748FD7B}" dt="2019-04-11T13:56:32.635" v="273"/>
        <pc:sldMkLst>
          <pc:docMk/>
          <pc:sldMk cId="1360734869" sldId="262"/>
        </pc:sldMkLst>
        <pc:spChg chg="del">
          <ac:chgData name="dany corleone" userId="S::dany.corleone@m2sformation.com::83425f83-a759-441f-b8a0-fb4aa072561d" providerId="AD" clId="Web-{9DE3FD30-5EFF-C20A-C7F1-7A9BC748FD7B}" dt="2019-04-11T13:56:30.776" v="272"/>
          <ac:spMkLst>
            <pc:docMk/>
            <pc:sldMk cId="1360734869" sldId="262"/>
            <ac:spMk id="3" creationId="{493F11BA-F9F5-4522-9FDC-00096238AC4B}"/>
          </ac:spMkLst>
        </pc:spChg>
        <pc:spChg chg="add mod">
          <ac:chgData name="dany corleone" userId="S::dany.corleone@m2sformation.com::83425f83-a759-441f-b8a0-fb4aa072561d" providerId="AD" clId="Web-{9DE3FD30-5EFF-C20A-C7F1-7A9BC748FD7B}" dt="2019-04-11T13:56:30.776" v="272"/>
          <ac:spMkLst>
            <pc:docMk/>
            <pc:sldMk cId="1360734869" sldId="262"/>
            <ac:spMk id="5" creationId="{FC5EA5C4-490A-41CA-A803-6093B17F93F1}"/>
          </ac:spMkLst>
        </pc:spChg>
      </pc:sldChg>
      <pc:sldChg chg="modSp">
        <pc:chgData name="dany corleone" userId="S::dany.corleone@m2sformation.com::83425f83-a759-441f-b8a0-fb4aa072561d" providerId="AD" clId="Web-{9DE3FD30-5EFF-C20A-C7F1-7A9BC748FD7B}" dt="2019-04-11T14:02:46.494" v="391" actId="20577"/>
        <pc:sldMkLst>
          <pc:docMk/>
          <pc:sldMk cId="3447485952" sldId="263"/>
        </pc:sldMkLst>
        <pc:spChg chg="mod">
          <ac:chgData name="dany corleone" userId="S::dany.corleone@m2sformation.com::83425f83-a759-441f-b8a0-fb4aa072561d" providerId="AD" clId="Web-{9DE3FD30-5EFF-C20A-C7F1-7A9BC748FD7B}" dt="2019-04-11T14:02:46.494" v="391" actId="20577"/>
          <ac:spMkLst>
            <pc:docMk/>
            <pc:sldMk cId="3447485952" sldId="263"/>
            <ac:spMk id="3" creationId="{493F11BA-F9F5-4522-9FDC-00096238AC4B}"/>
          </ac:spMkLst>
        </pc:spChg>
      </pc:sldChg>
      <pc:sldChg chg="modSp">
        <pc:chgData name="dany corleone" userId="S::dany.corleone@m2sformation.com::83425f83-a759-441f-b8a0-fb4aa072561d" providerId="AD" clId="Web-{9DE3FD30-5EFF-C20A-C7F1-7A9BC748FD7B}" dt="2019-04-11T14:27:10.085" v="513" actId="20577"/>
        <pc:sldMkLst>
          <pc:docMk/>
          <pc:sldMk cId="2763620956" sldId="265"/>
        </pc:sldMkLst>
        <pc:spChg chg="mod">
          <ac:chgData name="dany corleone" userId="S::dany.corleone@m2sformation.com::83425f83-a759-441f-b8a0-fb4aa072561d" providerId="AD" clId="Web-{9DE3FD30-5EFF-C20A-C7F1-7A9BC748FD7B}" dt="2019-04-11T14:27:10.085" v="513" actId="20577"/>
          <ac:spMkLst>
            <pc:docMk/>
            <pc:sldMk cId="2763620956" sldId="265"/>
            <ac:spMk id="3" creationId="{493F11BA-F9F5-4522-9FDC-00096238AC4B}"/>
          </ac:spMkLst>
        </pc:spChg>
      </pc:sldChg>
      <pc:sldChg chg="del">
        <pc:chgData name="dany corleone" userId="S::dany.corleone@m2sformation.com::83425f83-a759-441f-b8a0-fb4aa072561d" providerId="AD" clId="Web-{9DE3FD30-5EFF-C20A-C7F1-7A9BC748FD7B}" dt="2019-04-11T14:36:15.975" v="661"/>
        <pc:sldMkLst>
          <pc:docMk/>
          <pc:sldMk cId="1546820202" sldId="266"/>
        </pc:sldMkLst>
      </pc:sldChg>
      <pc:sldChg chg="modSp">
        <pc:chgData name="dany corleone" userId="S::dany.corleone@m2sformation.com::83425f83-a759-441f-b8a0-fb4aa072561d" providerId="AD" clId="Web-{9DE3FD30-5EFF-C20A-C7F1-7A9BC748FD7B}" dt="2019-04-11T14:31:11.069" v="536" actId="20577"/>
        <pc:sldMkLst>
          <pc:docMk/>
          <pc:sldMk cId="1514422471" sldId="267"/>
        </pc:sldMkLst>
        <pc:spChg chg="mod">
          <ac:chgData name="dany corleone" userId="S::dany.corleone@m2sformation.com::83425f83-a759-441f-b8a0-fb4aa072561d" providerId="AD" clId="Web-{9DE3FD30-5EFF-C20A-C7F1-7A9BC748FD7B}" dt="2019-04-11T14:31:11.069" v="536" actId="20577"/>
          <ac:spMkLst>
            <pc:docMk/>
            <pc:sldMk cId="1514422471" sldId="267"/>
            <ac:spMk id="3" creationId="{493F11BA-F9F5-4522-9FDC-00096238AC4B}"/>
          </ac:spMkLst>
        </pc:spChg>
      </pc:sldChg>
      <pc:sldChg chg="modSp">
        <pc:chgData name="dany corleone" userId="S::dany.corleone@m2sformation.com::83425f83-a759-441f-b8a0-fb4aa072561d" providerId="AD" clId="Web-{9DE3FD30-5EFF-C20A-C7F1-7A9BC748FD7B}" dt="2019-04-11T14:48:37.536" v="686" actId="20577"/>
        <pc:sldMkLst>
          <pc:docMk/>
          <pc:sldMk cId="2081856987" sldId="268"/>
        </pc:sldMkLst>
        <pc:spChg chg="mod">
          <ac:chgData name="dany corleone" userId="S::dany.corleone@m2sformation.com::83425f83-a759-441f-b8a0-fb4aa072561d" providerId="AD" clId="Web-{9DE3FD30-5EFF-C20A-C7F1-7A9BC748FD7B}" dt="2019-04-11T14:48:37.536" v="686" actId="20577"/>
          <ac:spMkLst>
            <pc:docMk/>
            <pc:sldMk cId="2081856987" sldId="268"/>
            <ac:spMk id="3" creationId="{493F11BA-F9F5-4522-9FDC-00096238AC4B}"/>
          </ac:spMkLst>
        </pc:spChg>
      </pc:sldChg>
      <pc:sldChg chg="modSp del">
        <pc:chgData name="dany corleone" userId="S::dany.corleone@m2sformation.com::83425f83-a759-441f-b8a0-fb4aa072561d" providerId="AD" clId="Web-{9DE3FD30-5EFF-C20A-C7F1-7A9BC748FD7B}" dt="2019-04-11T14:10:50.509" v="479"/>
        <pc:sldMkLst>
          <pc:docMk/>
          <pc:sldMk cId="4205745910" sldId="278"/>
        </pc:sldMkLst>
        <pc:spChg chg="mod">
          <ac:chgData name="dany corleone" userId="S::dany.corleone@m2sformation.com::83425f83-a759-441f-b8a0-fb4aa072561d" providerId="AD" clId="Web-{9DE3FD30-5EFF-C20A-C7F1-7A9BC748FD7B}" dt="2019-04-11T14:03:58.681" v="414" actId="20577"/>
          <ac:spMkLst>
            <pc:docMk/>
            <pc:sldMk cId="4205745910" sldId="278"/>
            <ac:spMk id="3" creationId="{00000000-0000-0000-0000-000000000000}"/>
          </ac:spMkLst>
        </pc:spChg>
      </pc:sldChg>
      <pc:sldChg chg="modSp">
        <pc:chgData name="dany corleone" userId="S::dany.corleone@m2sformation.com::83425f83-a759-441f-b8a0-fb4aa072561d" providerId="AD" clId="Web-{9DE3FD30-5EFF-C20A-C7F1-7A9BC748FD7B}" dt="2019-04-11T14:05:58.572" v="446" actId="20577"/>
        <pc:sldMkLst>
          <pc:docMk/>
          <pc:sldMk cId="983582950" sldId="279"/>
        </pc:sldMkLst>
        <pc:spChg chg="mod">
          <ac:chgData name="dany corleone" userId="S::dany.corleone@m2sformation.com::83425f83-a759-441f-b8a0-fb4aa072561d" providerId="AD" clId="Web-{9DE3FD30-5EFF-C20A-C7F1-7A9BC748FD7B}" dt="2019-04-11T14:05:58.572" v="446" actId="20577"/>
          <ac:spMkLst>
            <pc:docMk/>
            <pc:sldMk cId="983582950" sldId="279"/>
            <ac:spMk id="3" creationId="{00000000-0000-0000-0000-000000000000}"/>
          </ac:spMkLst>
        </pc:spChg>
      </pc:sldChg>
      <pc:sldChg chg="modSp">
        <pc:chgData name="dany corleone" userId="S::dany.corleone@m2sformation.com::83425f83-a759-441f-b8a0-fb4aa072561d" providerId="AD" clId="Web-{9DE3FD30-5EFF-C20A-C7F1-7A9BC748FD7B}" dt="2019-04-11T14:06:52.415" v="463" actId="20577"/>
        <pc:sldMkLst>
          <pc:docMk/>
          <pc:sldMk cId="3166182098" sldId="281"/>
        </pc:sldMkLst>
        <pc:spChg chg="mod">
          <ac:chgData name="dany corleone" userId="S::dany.corleone@m2sformation.com::83425f83-a759-441f-b8a0-fb4aa072561d" providerId="AD" clId="Web-{9DE3FD30-5EFF-C20A-C7F1-7A9BC748FD7B}" dt="2019-04-11T14:06:52.415" v="463" actId="20577"/>
          <ac:spMkLst>
            <pc:docMk/>
            <pc:sldMk cId="3166182098" sldId="281"/>
            <ac:spMk id="3" creationId="{00000000-0000-0000-0000-000000000000}"/>
          </ac:spMkLst>
        </pc:spChg>
      </pc:sldChg>
      <pc:sldChg chg="modSp">
        <pc:chgData name="dany corleone" userId="S::dany.corleone@m2sformation.com::83425f83-a759-441f-b8a0-fb4aa072561d" providerId="AD" clId="Web-{9DE3FD30-5EFF-C20A-C7F1-7A9BC748FD7B}" dt="2019-04-11T14:07:19.321" v="467" actId="20577"/>
        <pc:sldMkLst>
          <pc:docMk/>
          <pc:sldMk cId="3597866122" sldId="285"/>
        </pc:sldMkLst>
        <pc:spChg chg="mod">
          <ac:chgData name="dany corleone" userId="S::dany.corleone@m2sformation.com::83425f83-a759-441f-b8a0-fb4aa072561d" providerId="AD" clId="Web-{9DE3FD30-5EFF-C20A-C7F1-7A9BC748FD7B}" dt="2019-04-11T14:07:19.321" v="467" actId="20577"/>
          <ac:spMkLst>
            <pc:docMk/>
            <pc:sldMk cId="3597866122" sldId="285"/>
            <ac:spMk id="3" creationId="{00000000-0000-0000-0000-000000000000}"/>
          </ac:spMkLst>
        </pc:spChg>
      </pc:sldChg>
      <pc:sldChg chg="modSp">
        <pc:chgData name="dany corleone" userId="S::dany.corleone@m2sformation.com::83425f83-a759-441f-b8a0-fb4aa072561d" providerId="AD" clId="Web-{9DE3FD30-5EFF-C20A-C7F1-7A9BC748FD7B}" dt="2019-04-11T14:07:51.962" v="477" actId="20577"/>
        <pc:sldMkLst>
          <pc:docMk/>
          <pc:sldMk cId="1292611340" sldId="287"/>
        </pc:sldMkLst>
        <pc:spChg chg="mod">
          <ac:chgData name="dany corleone" userId="S::dany.corleone@m2sformation.com::83425f83-a759-441f-b8a0-fb4aa072561d" providerId="AD" clId="Web-{9DE3FD30-5EFF-C20A-C7F1-7A9BC748FD7B}" dt="2019-04-11T14:07:51.962" v="477" actId="20577"/>
          <ac:spMkLst>
            <pc:docMk/>
            <pc:sldMk cId="1292611340" sldId="287"/>
            <ac:spMk id="3" creationId="{00000000-0000-0000-0000-000000000000}"/>
          </ac:spMkLst>
        </pc:spChg>
      </pc:sldChg>
      <pc:sldChg chg="modSp del">
        <pc:chgData name="dany corleone" userId="S::dany.corleone@m2sformation.com::83425f83-a759-441f-b8a0-fb4aa072561d" providerId="AD" clId="Web-{9DE3FD30-5EFF-C20A-C7F1-7A9BC748FD7B}" dt="2019-04-11T14:06:01.447" v="448"/>
        <pc:sldMkLst>
          <pc:docMk/>
          <pc:sldMk cId="3948438995" sldId="288"/>
        </pc:sldMkLst>
        <pc:spChg chg="mod">
          <ac:chgData name="dany corleone" userId="S::dany.corleone@m2sformation.com::83425f83-a759-441f-b8a0-fb4aa072561d" providerId="AD" clId="Web-{9DE3FD30-5EFF-C20A-C7F1-7A9BC748FD7B}" dt="2019-04-11T14:05:44.603" v="436" actId="20577"/>
          <ac:spMkLst>
            <pc:docMk/>
            <pc:sldMk cId="3948438995" sldId="288"/>
            <ac:spMk id="3" creationId="{00000000-0000-0000-0000-000000000000}"/>
          </ac:spMkLst>
        </pc:spChg>
      </pc:sldChg>
      <pc:sldChg chg="modSp add replId">
        <pc:chgData name="dany corleone" userId="S::dany.corleone@m2sformation.com::83425f83-a759-441f-b8a0-fb4aa072561d" providerId="AD" clId="Web-{9DE3FD30-5EFF-C20A-C7F1-7A9BC748FD7B}" dt="2019-04-11T13:52:54.760" v="271" actId="20577"/>
        <pc:sldMkLst>
          <pc:docMk/>
          <pc:sldMk cId="590038255" sldId="291"/>
        </pc:sldMkLst>
        <pc:spChg chg="mod">
          <ac:chgData name="dany corleone" userId="S::dany.corleone@m2sformation.com::83425f83-a759-441f-b8a0-fb4aa072561d" providerId="AD" clId="Web-{9DE3FD30-5EFF-C20A-C7F1-7A9BC748FD7B}" dt="2019-04-11T13:52:54.760" v="271" actId="20577"/>
          <ac:spMkLst>
            <pc:docMk/>
            <pc:sldMk cId="590038255" sldId="291"/>
            <ac:spMk id="3" creationId="{493F11BA-F9F5-4522-9FDC-00096238AC4B}"/>
          </ac:spMkLst>
        </pc:spChg>
      </pc:sldChg>
    </pc:docChg>
  </pc:docChgLst>
  <pc:docChgLst>
    <pc:chgData name="dany corleone" userId="S::dany.corleone@m2sformation.com::83425f83-a759-441f-b8a0-fb4aa072561d" providerId="AD" clId="Web-{E4D63CB4-33CB-B723-F2F0-65E0FDE295A8}"/>
    <pc:docChg chg="modSld">
      <pc:chgData name="dany corleone" userId="S::dany.corleone@m2sformation.com::83425f83-a759-441f-b8a0-fb4aa072561d" providerId="AD" clId="Web-{E4D63CB4-33CB-B723-F2F0-65E0FDE295A8}" dt="2019-04-08T12:32:57.510" v="34" actId="20577"/>
      <pc:docMkLst>
        <pc:docMk/>
      </pc:docMkLst>
      <pc:sldChg chg="modSp">
        <pc:chgData name="dany corleone" userId="S::dany.corleone@m2sformation.com::83425f83-a759-441f-b8a0-fb4aa072561d" providerId="AD" clId="Web-{E4D63CB4-33CB-B723-F2F0-65E0FDE295A8}" dt="2019-04-08T12:23:00.794" v="9" actId="20577"/>
        <pc:sldMkLst>
          <pc:docMk/>
          <pc:sldMk cId="3161874831" sldId="259"/>
        </pc:sldMkLst>
        <pc:spChg chg="mod">
          <ac:chgData name="dany corleone" userId="S::dany.corleone@m2sformation.com::83425f83-a759-441f-b8a0-fb4aa072561d" providerId="AD" clId="Web-{E4D63CB4-33CB-B723-F2F0-65E0FDE295A8}" dt="2019-04-08T12:23:00.794" v="9" actId="20577"/>
          <ac:spMkLst>
            <pc:docMk/>
            <pc:sldMk cId="3161874831" sldId="259"/>
            <ac:spMk id="3" creationId="{493F11BA-F9F5-4522-9FDC-00096238AC4B}"/>
          </ac:spMkLst>
        </pc:spChg>
      </pc:sldChg>
      <pc:sldChg chg="modSp">
        <pc:chgData name="dany corleone" userId="S::dany.corleone@m2sformation.com::83425f83-a759-441f-b8a0-fb4aa072561d" providerId="AD" clId="Web-{E4D63CB4-33CB-B723-F2F0-65E0FDE295A8}" dt="2019-04-08T12:31:37.245" v="23" actId="20577"/>
        <pc:sldMkLst>
          <pc:docMk/>
          <pc:sldMk cId="1360734869" sldId="262"/>
        </pc:sldMkLst>
        <pc:spChg chg="mod">
          <ac:chgData name="dany corleone" userId="S::dany.corleone@m2sformation.com::83425f83-a759-441f-b8a0-fb4aa072561d" providerId="AD" clId="Web-{E4D63CB4-33CB-B723-F2F0-65E0FDE295A8}" dt="2019-04-08T12:31:37.245" v="23" actId="20577"/>
          <ac:spMkLst>
            <pc:docMk/>
            <pc:sldMk cId="1360734869" sldId="262"/>
            <ac:spMk id="3" creationId="{493F11BA-F9F5-4522-9FDC-00096238AC4B}"/>
          </ac:spMkLst>
        </pc:spChg>
      </pc:sldChg>
      <pc:sldChg chg="modSp">
        <pc:chgData name="dany corleone" userId="S::dany.corleone@m2sformation.com::83425f83-a759-441f-b8a0-fb4aa072561d" providerId="AD" clId="Web-{E4D63CB4-33CB-B723-F2F0-65E0FDE295A8}" dt="2019-04-08T12:32:57.494" v="33" actId="20577"/>
        <pc:sldMkLst>
          <pc:docMk/>
          <pc:sldMk cId="2081856987" sldId="268"/>
        </pc:sldMkLst>
        <pc:spChg chg="mod">
          <ac:chgData name="dany corleone" userId="S::dany.corleone@m2sformation.com::83425f83-a759-441f-b8a0-fb4aa072561d" providerId="AD" clId="Web-{E4D63CB4-33CB-B723-F2F0-65E0FDE295A8}" dt="2019-04-08T12:32:57.494" v="33" actId="20577"/>
          <ac:spMkLst>
            <pc:docMk/>
            <pc:sldMk cId="2081856987" sldId="268"/>
            <ac:spMk id="3" creationId="{493F11BA-F9F5-4522-9FDC-00096238AC4B}"/>
          </ac:spMkLst>
        </pc:spChg>
      </pc:sldChg>
      <pc:sldChg chg="modSp">
        <pc:chgData name="dany corleone" userId="S::dany.corleone@m2sformation.com::83425f83-a759-441f-b8a0-fb4aa072561d" providerId="AD" clId="Web-{E4D63CB4-33CB-B723-F2F0-65E0FDE295A8}" dt="2019-04-08T12:21:18.419" v="2" actId="20577"/>
        <pc:sldMkLst>
          <pc:docMk/>
          <pc:sldMk cId="628382419" sldId="270"/>
        </pc:sldMkLst>
        <pc:spChg chg="mod">
          <ac:chgData name="dany corleone" userId="S::dany.corleone@m2sformation.com::83425f83-a759-441f-b8a0-fb4aa072561d" providerId="AD" clId="Web-{E4D63CB4-33CB-B723-F2F0-65E0FDE295A8}" dt="2019-04-08T12:21:18.419" v="2" actId="20577"/>
          <ac:spMkLst>
            <pc:docMk/>
            <pc:sldMk cId="628382419" sldId="270"/>
            <ac:spMk id="6" creationId="{6C596A21-BE42-468F-A91E-70DC7EEF1040}"/>
          </ac:spMkLst>
        </pc:spChg>
      </pc:sldChg>
      <pc:sldChg chg="modSp">
        <pc:chgData name="dany corleone" userId="S::dany.corleone@m2sformation.com::83425f83-a759-441f-b8a0-fb4aa072561d" providerId="AD" clId="Web-{E4D63CB4-33CB-B723-F2F0-65E0FDE295A8}" dt="2019-04-08T12:26:07.777" v="13" actId="20577"/>
        <pc:sldMkLst>
          <pc:docMk/>
          <pc:sldMk cId="2460408245" sldId="273"/>
        </pc:sldMkLst>
        <pc:spChg chg="mod">
          <ac:chgData name="dany corleone" userId="S::dany.corleone@m2sformation.com::83425f83-a759-441f-b8a0-fb4aa072561d" providerId="AD" clId="Web-{E4D63CB4-33CB-B723-F2F0-65E0FDE295A8}" dt="2019-04-08T12:26:07.777" v="13" actId="20577"/>
          <ac:spMkLst>
            <pc:docMk/>
            <pc:sldMk cId="2460408245" sldId="273"/>
            <ac:spMk id="3" creationId="{2ED55F86-98B7-4496-BCEF-A8A40D70AD12}"/>
          </ac:spMkLst>
        </pc:spChg>
      </pc:sldChg>
    </pc:docChg>
  </pc:docChgLst>
  <pc:docChgLst>
    <pc:chgData name="dany corleone" userId="S::dany.corleone@m2sformation.com::83425f83-a759-441f-b8a0-fb4aa072561d" providerId="AD" clId="Web-{7A8CBE66-3F83-6806-6D49-332319E132B7}"/>
    <pc:docChg chg="modSld">
      <pc:chgData name="dany corleone" userId="S::dany.corleone@m2sformation.com::83425f83-a759-441f-b8a0-fb4aa072561d" providerId="AD" clId="Web-{7A8CBE66-3F83-6806-6D49-332319E132B7}" dt="2019-04-10T20:51:37.401" v="59" actId="20577"/>
      <pc:docMkLst>
        <pc:docMk/>
      </pc:docMkLst>
      <pc:sldChg chg="modSp">
        <pc:chgData name="dany corleone" userId="S::dany.corleone@m2sformation.com::83425f83-a759-441f-b8a0-fb4aa072561d" providerId="AD" clId="Web-{7A8CBE66-3F83-6806-6D49-332319E132B7}" dt="2019-04-10T20:39:12.703" v="16" actId="20577"/>
        <pc:sldMkLst>
          <pc:docMk/>
          <pc:sldMk cId="3161874831" sldId="259"/>
        </pc:sldMkLst>
        <pc:spChg chg="mod">
          <ac:chgData name="dany corleone" userId="S::dany.corleone@m2sformation.com::83425f83-a759-441f-b8a0-fb4aa072561d" providerId="AD" clId="Web-{7A8CBE66-3F83-6806-6D49-332319E132B7}" dt="2019-04-10T20:39:12.703" v="16" actId="20577"/>
          <ac:spMkLst>
            <pc:docMk/>
            <pc:sldMk cId="3161874831" sldId="259"/>
            <ac:spMk id="3" creationId="{493F11BA-F9F5-4522-9FDC-00096238AC4B}"/>
          </ac:spMkLst>
        </pc:spChg>
      </pc:sldChg>
      <pc:sldChg chg="modSp">
        <pc:chgData name="dany corleone" userId="S::dany.corleone@m2sformation.com::83425f83-a759-441f-b8a0-fb4aa072561d" providerId="AD" clId="Web-{7A8CBE66-3F83-6806-6D49-332319E132B7}" dt="2019-04-10T20:43:35.670" v="32" actId="20577"/>
        <pc:sldMkLst>
          <pc:docMk/>
          <pc:sldMk cId="1360734869" sldId="262"/>
        </pc:sldMkLst>
        <pc:spChg chg="mod">
          <ac:chgData name="dany corleone" userId="S::dany.corleone@m2sformation.com::83425f83-a759-441f-b8a0-fb4aa072561d" providerId="AD" clId="Web-{7A8CBE66-3F83-6806-6D49-332319E132B7}" dt="2019-04-10T20:43:35.670" v="32" actId="20577"/>
          <ac:spMkLst>
            <pc:docMk/>
            <pc:sldMk cId="1360734869" sldId="262"/>
            <ac:spMk id="3" creationId="{493F11BA-F9F5-4522-9FDC-00096238AC4B}"/>
          </ac:spMkLst>
        </pc:spChg>
      </pc:sldChg>
      <pc:sldChg chg="modSp">
        <pc:chgData name="dany corleone" userId="S::dany.corleone@m2sformation.com::83425f83-a759-441f-b8a0-fb4aa072561d" providerId="AD" clId="Web-{7A8CBE66-3F83-6806-6D49-332319E132B7}" dt="2019-04-10T20:45:14.076" v="50" actId="20577"/>
        <pc:sldMkLst>
          <pc:docMk/>
          <pc:sldMk cId="3447485952" sldId="263"/>
        </pc:sldMkLst>
        <pc:spChg chg="mod">
          <ac:chgData name="dany corleone" userId="S::dany.corleone@m2sformation.com::83425f83-a759-441f-b8a0-fb4aa072561d" providerId="AD" clId="Web-{7A8CBE66-3F83-6806-6D49-332319E132B7}" dt="2019-04-10T20:45:14.076" v="50" actId="20577"/>
          <ac:spMkLst>
            <pc:docMk/>
            <pc:sldMk cId="3447485952" sldId="263"/>
            <ac:spMk id="3" creationId="{493F11BA-F9F5-4522-9FDC-00096238AC4B}"/>
          </ac:spMkLst>
        </pc:spChg>
      </pc:sldChg>
      <pc:sldChg chg="modSp">
        <pc:chgData name="dany corleone" userId="S::dany.corleone@m2sformation.com::83425f83-a759-441f-b8a0-fb4aa072561d" providerId="AD" clId="Web-{7A8CBE66-3F83-6806-6D49-332319E132B7}" dt="2019-04-10T20:48:57.090" v="54" actId="20577"/>
        <pc:sldMkLst>
          <pc:docMk/>
          <pc:sldMk cId="983582950" sldId="279"/>
        </pc:sldMkLst>
        <pc:spChg chg="mod">
          <ac:chgData name="dany corleone" userId="S::dany.corleone@m2sformation.com::83425f83-a759-441f-b8a0-fb4aa072561d" providerId="AD" clId="Web-{7A8CBE66-3F83-6806-6D49-332319E132B7}" dt="2019-04-10T20:48:57.090" v="54" actId="20577"/>
          <ac:spMkLst>
            <pc:docMk/>
            <pc:sldMk cId="983582950" sldId="279"/>
            <ac:spMk id="3" creationId="{00000000-0000-0000-0000-000000000000}"/>
          </ac:spMkLst>
        </pc:spChg>
      </pc:sldChg>
      <pc:sldChg chg="modSp">
        <pc:chgData name="dany corleone" userId="S::dany.corleone@m2sformation.com::83425f83-a759-441f-b8a0-fb4aa072561d" providerId="AD" clId="Web-{7A8CBE66-3F83-6806-6D49-332319E132B7}" dt="2019-04-10T20:51:37.401" v="58" actId="20577"/>
        <pc:sldMkLst>
          <pc:docMk/>
          <pc:sldMk cId="3948438995" sldId="288"/>
        </pc:sldMkLst>
        <pc:spChg chg="mod">
          <ac:chgData name="dany corleone" userId="S::dany.corleone@m2sformation.com::83425f83-a759-441f-b8a0-fb4aa072561d" providerId="AD" clId="Web-{7A8CBE66-3F83-6806-6D49-332319E132B7}" dt="2019-04-10T20:51:37.401" v="58" actId="20577"/>
          <ac:spMkLst>
            <pc:docMk/>
            <pc:sldMk cId="3948438995" sldId="288"/>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4/11/2019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4/11/2019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lenovo.com/us/en/faqs/pc-life-faqs/what-is-cloud-computing/" TargetMode="External"/><Relationship Id="rId13" Type="http://schemas.openxmlformats.org/officeDocument/2006/relationships/hyperlink" Target="https://azure.microsoft.com/fr-fr/overview/what-is-paas/" TargetMode="External"/><Relationship Id="rId18" Type="http://schemas.openxmlformats.org/officeDocument/2006/relationships/hyperlink" Target="https://gl-depannage-informatique.fr/?p=15" TargetMode="External"/><Relationship Id="rId3" Type="http://schemas.openxmlformats.org/officeDocument/2006/relationships/hyperlink" Target="https://azure.microsoft.com/fr-fr/overview/what-is-cloud-computing/" TargetMode="External"/><Relationship Id="rId21" Type="http://schemas.openxmlformats.org/officeDocument/2006/relationships/hyperlink" Target="https://www.lebigdata.fr/cloud-computing-2019" TargetMode="External"/><Relationship Id="rId7" Type="http://schemas.openxmlformats.org/officeDocument/2006/relationships/hyperlink" Target="https://www.pcmag.com/article/256563/what-is-cloud-computing" TargetMode="External"/><Relationship Id="rId12" Type="http://schemas.openxmlformats.org/officeDocument/2006/relationships/hyperlink" Target="https://www.lebigdata.fr/cloud-hybride-tout-savoir/" TargetMode="External"/><Relationship Id="rId17" Type="http://schemas.openxmlformats.org/officeDocument/2006/relationships/hyperlink" Target="https://fr.wikiversity.org/wiki/Cloud_computing_et_entreprise/Avantages_et_Limites_du_Cloud_computing" TargetMode="External"/><Relationship Id="rId2" Type="http://schemas.openxmlformats.org/officeDocument/2006/relationships/hyperlink" Target="https://www.lebigdata.fr/definition-cloud-computing" TargetMode="External"/><Relationship Id="rId16" Type="http://schemas.openxmlformats.org/officeDocument/2006/relationships/hyperlink" Target="https://azure.microsoft.com/fr-fr/overview/what-is-iaas/" TargetMode="External"/><Relationship Id="rId20" Type="http://schemas.openxmlformats.org/officeDocument/2006/relationships/hyperlink" Target="https://www.openhost-network.com/criteres-choix-fournisseur-cloud/" TargetMode="External"/><Relationship Id="rId1" Type="http://schemas.openxmlformats.org/officeDocument/2006/relationships/slideLayout" Target="../slideLayouts/slideLayout2.xml"/><Relationship Id="rId6" Type="http://schemas.openxmlformats.org/officeDocument/2006/relationships/hyperlink" Target="https://www.salesforce.com/fr/learning-centre/tech/cloudcomputing/" TargetMode="External"/><Relationship Id="rId11" Type="http://schemas.openxmlformats.org/officeDocument/2006/relationships/hyperlink" Target="https://www.interoute.fr/what-cloud-hosting" TargetMode="External"/><Relationship Id="rId24" Type="http://schemas.openxmlformats.org/officeDocument/2006/relationships/hyperlink" Target="https://www.hebergeurcloud.com/7-predictions-lavenir-cloud-computing/" TargetMode="External"/><Relationship Id="rId5" Type="http://schemas.openxmlformats.org/officeDocument/2006/relationships/hyperlink" Target="https://www.infoworld.com/article/2683784/what-is-cloud-computing.html" TargetMode="External"/><Relationship Id="rId15" Type="http://schemas.openxmlformats.org/officeDocument/2006/relationships/hyperlink" Target="https://azure.microsoft.com/fr-fr/overview/what-is-saas/" TargetMode="External"/><Relationship Id="rId23" Type="http://schemas.openxmlformats.org/officeDocument/2006/relationships/hyperlink" Target="https://thenewstack.io/on-the-future-of-cloud-computing/" TargetMode="External"/><Relationship Id="rId10" Type="http://schemas.openxmlformats.org/officeDocument/2006/relationships/hyperlink" Target="https://azure.microsoft.com/fr-fr/overview/what-is-a-public-cloud/" TargetMode="External"/><Relationship Id="rId19" Type="http://schemas.openxmlformats.org/officeDocument/2006/relationships/hyperlink" Target="https://www.petite-entreprise.net/P-3714-83-G1-le-cloud-computing-les-avantages-et-les-inconvenients.html" TargetMode="External"/><Relationship Id="rId4" Type="http://schemas.openxmlformats.org/officeDocument/2006/relationships/hyperlink" Target="https://aws.amazon.com/fr/what-is-cloud-computing/" TargetMode="External"/><Relationship Id="rId9" Type="http://schemas.openxmlformats.org/officeDocument/2006/relationships/hyperlink" Target="https://www.lifewire.com/what-is-cloud-computing-817770" TargetMode="External"/><Relationship Id="rId14" Type="http://schemas.openxmlformats.org/officeDocument/2006/relationships/hyperlink" Target="https://azure.microsoft.com/fr-fr/overview/what-is-serverless-computing/" TargetMode="External"/><Relationship Id="rId22" Type="http://schemas.openxmlformats.org/officeDocument/2006/relationships/hyperlink" Target="https://www.esds.co.in/blog/past-present-future-cloud-computing/#sthash.yp4KS2pN.dpbs"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27290A-C5A4-43E6-9F4F-96A81D640098}"/>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C01B7D5C-D6FB-457D-BDE6-CB0645839E6A}"/>
              </a:ext>
            </a:extLst>
          </p:cNvPr>
          <p:cNvSpPr>
            <a:spLocks noGrp="1"/>
          </p:cNvSpPr>
          <p:nvPr>
            <p:ph type="subTitle" idx="1"/>
          </p:nvPr>
        </p:nvSpPr>
        <p:spPr/>
        <p:txBody>
          <a:bodyPr/>
          <a:lstStyle/>
          <a:p>
            <a:endParaRPr lang="fr-FR"/>
          </a:p>
        </p:txBody>
      </p:sp>
      <p:pic>
        <p:nvPicPr>
          <p:cNvPr id="4" name="Image 3">
            <a:extLst>
              <a:ext uri="{FF2B5EF4-FFF2-40B4-BE49-F238E27FC236}">
                <a16:creationId xmlns:a16="http://schemas.microsoft.com/office/drawing/2014/main" id="{7631FE5D-2998-4B68-9C62-902C4CEE2ABD}"/>
              </a:ext>
            </a:extLst>
          </p:cNvPr>
          <p:cNvPicPr/>
          <p:nvPr/>
        </p:nvPicPr>
        <p:blipFill>
          <a:blip r:embed="rId2"/>
          <a:stretch>
            <a:fillRect/>
          </a:stretch>
        </p:blipFill>
        <p:spPr>
          <a:xfrm>
            <a:off x="0" y="0"/>
            <a:ext cx="12192000" cy="6858000"/>
          </a:xfrm>
          <a:prstGeom prst="rect">
            <a:avLst/>
          </a:prstGeom>
        </p:spPr>
      </p:pic>
      <p:pic>
        <p:nvPicPr>
          <p:cNvPr id="8" name="Image 7">
            <a:extLst>
              <a:ext uri="{FF2B5EF4-FFF2-40B4-BE49-F238E27FC236}">
                <a16:creationId xmlns:a16="http://schemas.microsoft.com/office/drawing/2014/main" id="{78CC8E7D-4BC1-4F9B-963E-F504DE961C4D}"/>
              </a:ext>
            </a:extLst>
          </p:cNvPr>
          <p:cNvPicPr>
            <a:picLocks noChangeAspect="1"/>
          </p:cNvPicPr>
          <p:nvPr/>
        </p:nvPicPr>
        <p:blipFill>
          <a:blip r:embed="rId3"/>
          <a:stretch>
            <a:fillRect/>
          </a:stretch>
        </p:blipFill>
        <p:spPr>
          <a:xfrm>
            <a:off x="11213305" y="-1"/>
            <a:ext cx="1009650" cy="1104900"/>
          </a:xfrm>
          <a:prstGeom prst="rect">
            <a:avLst/>
          </a:prstGeom>
        </p:spPr>
      </p:pic>
    </p:spTree>
    <p:extLst>
      <p:ext uri="{BB962C8B-B14F-4D97-AF65-F5344CB8AC3E}">
        <p14:creationId xmlns:p14="http://schemas.microsoft.com/office/powerpoint/2010/main" val="2456242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78542-7C8C-4FB1-854D-BF0ECC432EA5}"/>
              </a:ext>
            </a:extLst>
          </p:cNvPr>
          <p:cNvSpPr>
            <a:spLocks noGrp="1"/>
          </p:cNvSpPr>
          <p:nvPr>
            <p:ph type="title"/>
          </p:nvPr>
        </p:nvSpPr>
        <p:spPr/>
        <p:txBody>
          <a:bodyPr>
            <a:normAutofit/>
          </a:bodyPr>
          <a:lstStyle/>
          <a:p>
            <a:pPr algn="ctr"/>
            <a:r>
              <a:rPr lang="fr-FR" dirty="0"/>
              <a:t>Les différents types de service – </a:t>
            </a:r>
            <a:r>
              <a:rPr lang="fr-FR" dirty="0" err="1"/>
              <a:t>Paas</a:t>
            </a:r>
            <a:endParaRPr lang="fr-FR" dirty="0"/>
          </a:p>
        </p:txBody>
      </p:sp>
      <p:sp>
        <p:nvSpPr>
          <p:cNvPr id="3" name="Espace réservé du contenu 2">
            <a:extLst>
              <a:ext uri="{FF2B5EF4-FFF2-40B4-BE49-F238E27FC236}">
                <a16:creationId xmlns:a16="http://schemas.microsoft.com/office/drawing/2014/main" id="{493F11BA-F9F5-4522-9FDC-00096238AC4B}"/>
              </a:ext>
            </a:extLst>
          </p:cNvPr>
          <p:cNvSpPr>
            <a:spLocks noGrp="1"/>
          </p:cNvSpPr>
          <p:nvPr>
            <p:ph idx="1"/>
          </p:nvPr>
        </p:nvSpPr>
        <p:spPr>
          <a:xfrm>
            <a:off x="1141413" y="1957386"/>
            <a:ext cx="9905999" cy="4608513"/>
          </a:xfrm>
        </p:spPr>
        <p:txBody>
          <a:bodyPr vert="horz" lIns="91440" tIns="45720" rIns="91440" bIns="45720" rtlCol="0" anchor="t">
            <a:normAutofit/>
          </a:bodyPr>
          <a:lstStyle/>
          <a:p>
            <a:r>
              <a:rPr lang="fr-FR" sz="2000" dirty="0"/>
              <a:t>Platform as a Service (PaaS), est une catégorie de services de Cloud </a:t>
            </a:r>
            <a:r>
              <a:rPr lang="fr-FR" sz="2000" dirty="0" err="1"/>
              <a:t>computing</a:t>
            </a:r>
            <a:r>
              <a:rPr lang="fr-FR" sz="2000" dirty="0"/>
              <a:t> qui fournit la plateforme et l'environnement informatique nécessaire aux développeurs pour mettre en place leurs différents services et applications sur Internet. Les services PaaS sont hébergés dans le Cloud et les utilisateurs y accèdent simplement, par leur navigateur web.</a:t>
            </a:r>
          </a:p>
          <a:p>
            <a:endParaRPr lang="fr-FR" sz="1600" dirty="0"/>
          </a:p>
        </p:txBody>
      </p:sp>
    </p:spTree>
    <p:extLst>
      <p:ext uri="{BB962C8B-B14F-4D97-AF65-F5344CB8AC3E}">
        <p14:creationId xmlns:p14="http://schemas.microsoft.com/office/powerpoint/2010/main" val="2763620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Les différents types de service – </a:t>
            </a:r>
            <a:r>
              <a:rPr lang="fr-FR" dirty="0" err="1"/>
              <a:t>Paas</a:t>
            </a:r>
            <a:endParaRPr lang="fr-FR" dirty="0"/>
          </a:p>
        </p:txBody>
      </p:sp>
      <p:sp>
        <p:nvSpPr>
          <p:cNvPr id="3" name="Espace réservé du contenu 2"/>
          <p:cNvSpPr>
            <a:spLocks noGrp="1"/>
          </p:cNvSpPr>
          <p:nvPr>
            <p:ph idx="1"/>
          </p:nvPr>
        </p:nvSpPr>
        <p:spPr>
          <a:xfrm>
            <a:off x="1141412" y="2249486"/>
            <a:ext cx="9905999" cy="4189413"/>
          </a:xfrm>
        </p:spPr>
        <p:txBody>
          <a:bodyPr>
            <a:normAutofit/>
          </a:bodyPr>
          <a:lstStyle/>
          <a:p>
            <a:pPr marL="0" indent="0">
              <a:spcBef>
                <a:spcPts val="0"/>
              </a:spcBef>
              <a:spcAft>
                <a:spcPts val="800"/>
              </a:spcAft>
              <a:buNone/>
            </a:pPr>
            <a:r>
              <a:rPr lang="fr-FR" sz="2000" dirty="0"/>
              <a:t>Voici quelques exemple de PAAS :</a:t>
            </a:r>
          </a:p>
          <a:p>
            <a:pPr>
              <a:lnSpc>
                <a:spcPct val="100000"/>
              </a:lnSpc>
              <a:spcBef>
                <a:spcPts val="0"/>
              </a:spcBef>
            </a:pPr>
            <a:r>
              <a:rPr lang="fr-FR" sz="2000" dirty="0"/>
              <a:t>Système d'exploitation</a:t>
            </a:r>
          </a:p>
          <a:p>
            <a:pPr>
              <a:lnSpc>
                <a:spcPct val="100000"/>
              </a:lnSpc>
              <a:spcBef>
                <a:spcPts val="0"/>
              </a:spcBef>
            </a:pPr>
            <a:r>
              <a:rPr lang="fr-FR" sz="2000" dirty="0"/>
              <a:t>Environnement de script serveur</a:t>
            </a:r>
          </a:p>
          <a:p>
            <a:pPr>
              <a:lnSpc>
                <a:spcPct val="100000"/>
              </a:lnSpc>
              <a:spcBef>
                <a:spcPts val="0"/>
              </a:spcBef>
            </a:pPr>
            <a:r>
              <a:rPr lang="fr-FR" sz="2000" dirty="0"/>
              <a:t>Système de gestion de bases de données</a:t>
            </a:r>
          </a:p>
          <a:p>
            <a:pPr>
              <a:lnSpc>
                <a:spcPct val="100000"/>
              </a:lnSpc>
              <a:spcBef>
                <a:spcPts val="0"/>
              </a:spcBef>
            </a:pPr>
            <a:r>
              <a:rPr lang="fr-FR" sz="2000" dirty="0"/>
              <a:t>Logiciel serveur</a:t>
            </a:r>
          </a:p>
          <a:p>
            <a:pPr>
              <a:lnSpc>
                <a:spcPct val="100000"/>
              </a:lnSpc>
              <a:spcBef>
                <a:spcPts val="0"/>
              </a:spcBef>
            </a:pPr>
            <a:r>
              <a:rPr lang="fr-FR" sz="2000" dirty="0"/>
              <a:t>Support</a:t>
            </a:r>
          </a:p>
          <a:p>
            <a:pPr>
              <a:lnSpc>
                <a:spcPct val="100000"/>
              </a:lnSpc>
              <a:spcBef>
                <a:spcPts val="0"/>
              </a:spcBef>
            </a:pPr>
            <a:r>
              <a:rPr lang="fr-FR" sz="2000" dirty="0"/>
              <a:t>Stockage</a:t>
            </a:r>
          </a:p>
          <a:p>
            <a:pPr>
              <a:lnSpc>
                <a:spcPct val="100000"/>
              </a:lnSpc>
              <a:spcBef>
                <a:spcPts val="0"/>
              </a:spcBef>
            </a:pPr>
            <a:r>
              <a:rPr lang="fr-FR" sz="2000" dirty="0"/>
              <a:t>Accès réseau</a:t>
            </a:r>
          </a:p>
          <a:p>
            <a:pPr>
              <a:lnSpc>
                <a:spcPct val="100000"/>
              </a:lnSpc>
              <a:spcBef>
                <a:spcPts val="0"/>
              </a:spcBef>
            </a:pPr>
            <a:r>
              <a:rPr lang="fr-FR" sz="2000" dirty="0"/>
              <a:t>Outils de design et de développement</a:t>
            </a:r>
          </a:p>
          <a:p>
            <a:pPr>
              <a:lnSpc>
                <a:spcPct val="100000"/>
              </a:lnSpc>
              <a:spcBef>
                <a:spcPts val="0"/>
              </a:spcBef>
            </a:pPr>
            <a:r>
              <a:rPr lang="fr-FR" sz="2000" dirty="0"/>
              <a:t>Hébergement</a:t>
            </a:r>
          </a:p>
        </p:txBody>
      </p:sp>
    </p:spTree>
    <p:extLst>
      <p:ext uri="{BB962C8B-B14F-4D97-AF65-F5344CB8AC3E}">
        <p14:creationId xmlns:p14="http://schemas.microsoft.com/office/powerpoint/2010/main" val="3656903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78542-7C8C-4FB1-854D-BF0ECC432EA5}"/>
              </a:ext>
            </a:extLst>
          </p:cNvPr>
          <p:cNvSpPr>
            <a:spLocks noGrp="1"/>
          </p:cNvSpPr>
          <p:nvPr>
            <p:ph type="title"/>
          </p:nvPr>
        </p:nvSpPr>
        <p:spPr/>
        <p:txBody>
          <a:bodyPr>
            <a:normAutofit/>
          </a:bodyPr>
          <a:lstStyle/>
          <a:p>
            <a:pPr algn="ctr"/>
            <a:r>
              <a:rPr lang="fr-FR" dirty="0"/>
              <a:t>Les différents types de service – </a:t>
            </a:r>
            <a:r>
              <a:rPr lang="fr-FR" dirty="0" err="1"/>
              <a:t>saas</a:t>
            </a:r>
            <a:endParaRPr lang="fr-FR" dirty="0"/>
          </a:p>
        </p:txBody>
      </p:sp>
      <p:sp>
        <p:nvSpPr>
          <p:cNvPr id="3" name="Espace réservé du contenu 2">
            <a:extLst>
              <a:ext uri="{FF2B5EF4-FFF2-40B4-BE49-F238E27FC236}">
                <a16:creationId xmlns:a16="http://schemas.microsoft.com/office/drawing/2014/main" id="{493F11BA-F9F5-4522-9FDC-00096238AC4B}"/>
              </a:ext>
            </a:extLst>
          </p:cNvPr>
          <p:cNvSpPr>
            <a:spLocks noGrp="1"/>
          </p:cNvSpPr>
          <p:nvPr>
            <p:ph idx="1"/>
          </p:nvPr>
        </p:nvSpPr>
        <p:spPr/>
        <p:txBody>
          <a:bodyPr vert="horz" lIns="91440" tIns="45720" rIns="91440" bIns="45720" rtlCol="0" anchor="t">
            <a:normAutofit/>
          </a:bodyPr>
          <a:lstStyle/>
          <a:p>
            <a:r>
              <a:rPr lang="fr-FR" b="1" dirty="0"/>
              <a:t>SaaS</a:t>
            </a:r>
            <a:r>
              <a:rPr lang="fr-FR" dirty="0"/>
              <a:t>, ou </a:t>
            </a:r>
            <a:r>
              <a:rPr lang="fr-FR" b="1" dirty="0"/>
              <a:t>Software as a Service</a:t>
            </a:r>
            <a:r>
              <a:rPr lang="fr-FR" dirty="0"/>
              <a:t>, se réfère à tout service Cloud permettant aux clients d'avoir accès à des applications logicielles sur Internet. Ces applications sont hébergées dans le Cloud et peuvent être utilisées pour un large éventail de tâches, tant par les personnes privées que par les organisations. On emploie souvent l'expression de logiciel à la demande pour parler des services SaaS, car l'utiliser équivaut au fait de louer un logiciel plutôt que de l'acheter.</a:t>
            </a:r>
            <a:endParaRPr lang="fr-FR"/>
          </a:p>
          <a:p>
            <a:endParaRPr lang="fr-FR" dirty="0"/>
          </a:p>
        </p:txBody>
      </p:sp>
    </p:spTree>
    <p:extLst>
      <p:ext uri="{BB962C8B-B14F-4D97-AF65-F5344CB8AC3E}">
        <p14:creationId xmlns:p14="http://schemas.microsoft.com/office/powerpoint/2010/main" val="1514422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Les différents types de service – </a:t>
            </a:r>
            <a:r>
              <a:rPr lang="fr-FR" dirty="0" err="1"/>
              <a:t>saas</a:t>
            </a:r>
            <a:endParaRPr lang="fr-FR" dirty="0"/>
          </a:p>
        </p:txBody>
      </p:sp>
      <p:sp>
        <p:nvSpPr>
          <p:cNvPr id="3" name="Espace réservé du contenu 2"/>
          <p:cNvSpPr>
            <a:spLocks noGrp="1"/>
          </p:cNvSpPr>
          <p:nvPr>
            <p:ph idx="1"/>
          </p:nvPr>
        </p:nvSpPr>
        <p:spPr>
          <a:xfrm>
            <a:off x="1141412" y="2478087"/>
            <a:ext cx="9905999" cy="3541714"/>
          </a:xfrm>
        </p:spPr>
        <p:txBody>
          <a:bodyPr vert="horz" lIns="91440" tIns="45720" rIns="91440" bIns="45720" rtlCol="0" anchor="t">
            <a:normAutofit/>
          </a:bodyPr>
          <a:lstStyle/>
          <a:p>
            <a:pPr marL="0" indent="0">
              <a:spcBef>
                <a:spcPts val="0"/>
              </a:spcBef>
              <a:spcAft>
                <a:spcPts val="800"/>
              </a:spcAft>
              <a:buNone/>
            </a:pPr>
            <a:r>
              <a:rPr lang="fr-FR" sz="2800" dirty="0"/>
              <a:t>Voici quelques exemples de PAAS :</a:t>
            </a:r>
          </a:p>
          <a:p>
            <a:pPr>
              <a:lnSpc>
                <a:spcPct val="100000"/>
              </a:lnSpc>
              <a:spcBef>
                <a:spcPts val="0"/>
              </a:spcBef>
            </a:pPr>
            <a:r>
              <a:rPr lang="fr-FR" sz="2800" dirty="0"/>
              <a:t>Salesforce</a:t>
            </a:r>
          </a:p>
          <a:p>
            <a:pPr>
              <a:lnSpc>
                <a:spcPct val="100000"/>
              </a:lnSpc>
              <a:spcBef>
                <a:spcPts val="0"/>
              </a:spcBef>
            </a:pPr>
            <a:r>
              <a:rPr lang="fr-FR" sz="2800" dirty="0"/>
              <a:t>Slack</a:t>
            </a:r>
          </a:p>
          <a:p>
            <a:pPr>
              <a:lnSpc>
                <a:spcPct val="100000"/>
              </a:lnSpc>
              <a:spcBef>
                <a:spcPts val="0"/>
              </a:spcBef>
            </a:pPr>
            <a:r>
              <a:rPr lang="fr-FR" sz="2800" dirty="0"/>
              <a:t>Office 365 </a:t>
            </a:r>
          </a:p>
          <a:p>
            <a:pPr>
              <a:lnSpc>
                <a:spcPct val="100000"/>
              </a:lnSpc>
              <a:spcBef>
                <a:spcPts val="0"/>
              </a:spcBef>
            </a:pPr>
            <a:r>
              <a:rPr lang="fr-FR" sz="2800" dirty="0"/>
              <a:t>Adobe Creative Cloud</a:t>
            </a:r>
          </a:p>
          <a:p>
            <a:endParaRPr lang="fr-FR" dirty="0"/>
          </a:p>
        </p:txBody>
      </p:sp>
    </p:spTree>
    <p:extLst>
      <p:ext uri="{BB962C8B-B14F-4D97-AF65-F5344CB8AC3E}">
        <p14:creationId xmlns:p14="http://schemas.microsoft.com/office/powerpoint/2010/main" val="3597866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78542-7C8C-4FB1-854D-BF0ECC432EA5}"/>
              </a:ext>
            </a:extLst>
          </p:cNvPr>
          <p:cNvSpPr>
            <a:spLocks noGrp="1"/>
          </p:cNvSpPr>
          <p:nvPr>
            <p:ph type="title"/>
          </p:nvPr>
        </p:nvSpPr>
        <p:spPr/>
        <p:txBody>
          <a:bodyPr>
            <a:normAutofit/>
          </a:bodyPr>
          <a:lstStyle/>
          <a:p>
            <a:pPr algn="ctr"/>
            <a:r>
              <a:rPr lang="fr-FR" dirty="0"/>
              <a:t>Les différents types de service – </a:t>
            </a:r>
            <a:r>
              <a:rPr lang="fr-FR" dirty="0" err="1"/>
              <a:t>Iaas</a:t>
            </a:r>
            <a:endParaRPr lang="fr-FR" dirty="0"/>
          </a:p>
        </p:txBody>
      </p:sp>
      <p:sp>
        <p:nvSpPr>
          <p:cNvPr id="3" name="Espace réservé du contenu 2">
            <a:extLst>
              <a:ext uri="{FF2B5EF4-FFF2-40B4-BE49-F238E27FC236}">
                <a16:creationId xmlns:a16="http://schemas.microsoft.com/office/drawing/2014/main" id="{493F11BA-F9F5-4522-9FDC-00096238AC4B}"/>
              </a:ext>
            </a:extLst>
          </p:cNvPr>
          <p:cNvSpPr>
            <a:spLocks noGrp="1"/>
          </p:cNvSpPr>
          <p:nvPr>
            <p:ph idx="1"/>
          </p:nvPr>
        </p:nvSpPr>
        <p:spPr/>
        <p:txBody>
          <a:bodyPr vert="horz" lIns="91440" tIns="45720" rIns="91440" bIns="45720" rtlCol="0" anchor="t">
            <a:normAutofit fontScale="70000" lnSpcReduction="20000"/>
          </a:bodyPr>
          <a:lstStyle/>
          <a:p>
            <a:r>
              <a:rPr lang="fr-FR" dirty="0"/>
              <a:t> Dans le cas de l'IaaS, la ressource, le matériel informatique est virtualisé. Le service peut inclure des offres telles que l'espace serveur, des connections réseau, la bande passante et les adresses IP, c'est comme si on avait accès à</a:t>
            </a:r>
            <a:r>
              <a:rPr lang="fr-FR"/>
              <a:t> une machine virtuelle mais via Internet. </a:t>
            </a:r>
          </a:p>
          <a:p>
            <a:r>
              <a:rPr lang="fr-FR" dirty="0"/>
              <a:t>Les ressources hardware physiques sont sous la responsabilité du fournisseur de services Cloud. Parallèlement, l'accès aux composants virtualisés est fournit à l'entreprise afin que celle-ci puisse construire ses propres plateformes IT.</a:t>
            </a:r>
          </a:p>
          <a:p>
            <a:r>
              <a:rPr lang="fr-FR" dirty="0"/>
              <a:t>A l'instar des deux autres composants du Cloud, l'IaaS est utilisée par les entreprises pour créer des solutions informatiques à des coûts avantageux et évolutives.</a:t>
            </a:r>
          </a:p>
          <a:p>
            <a:r>
              <a:rPr lang="fr-FR" dirty="0"/>
              <a:t>Ainsi, les entreprises ont tout loisir d'utiliser les ressources Cloud, IaaS, en fonction de leurs besoins et au gré des évolutions de leurs opérations et de leurs développements ; plutôt que d'acquérir, installer et intégrer elles-mêmes le matériel.</a:t>
            </a:r>
          </a:p>
          <a:p>
            <a:pPr marL="0" indent="0">
              <a:buNone/>
            </a:pPr>
            <a:endParaRPr lang="fr-FR" dirty="0"/>
          </a:p>
        </p:txBody>
      </p:sp>
    </p:spTree>
    <p:extLst>
      <p:ext uri="{BB962C8B-B14F-4D97-AF65-F5344CB8AC3E}">
        <p14:creationId xmlns:p14="http://schemas.microsoft.com/office/powerpoint/2010/main" val="2081856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Les différents types de service – </a:t>
            </a:r>
            <a:r>
              <a:rPr lang="fr-FR" dirty="0" err="1"/>
              <a:t>Iaas</a:t>
            </a:r>
            <a:endParaRPr lang="fr-FR" dirty="0"/>
          </a:p>
        </p:txBody>
      </p:sp>
      <p:sp>
        <p:nvSpPr>
          <p:cNvPr id="3" name="Espace réservé du contenu 2"/>
          <p:cNvSpPr>
            <a:spLocks noGrp="1"/>
          </p:cNvSpPr>
          <p:nvPr>
            <p:ph idx="1"/>
          </p:nvPr>
        </p:nvSpPr>
        <p:spPr>
          <a:xfrm>
            <a:off x="1141412" y="2097088"/>
            <a:ext cx="9905999" cy="4303712"/>
          </a:xfrm>
        </p:spPr>
        <p:txBody>
          <a:bodyPr vert="horz" lIns="91440" tIns="45720" rIns="91440" bIns="45720" rtlCol="0" anchor="t">
            <a:normAutofit/>
          </a:bodyPr>
          <a:lstStyle/>
          <a:p>
            <a:pPr marL="0" indent="0">
              <a:buNone/>
            </a:pPr>
            <a:r>
              <a:rPr lang="fr-FR" sz="2600" b="1" dirty="0"/>
              <a:t>Voici quelques exemples de IAAS :</a:t>
            </a:r>
          </a:p>
          <a:p>
            <a:r>
              <a:rPr lang="fr-FR" b="1" dirty="0"/>
              <a:t>Infrastructure de l'entreprise </a:t>
            </a:r>
            <a:endParaRPr lang="fr-FR" dirty="0"/>
          </a:p>
          <a:p>
            <a:r>
              <a:rPr lang="fr-FR" b="1" dirty="0"/>
              <a:t>Hébergement Cloud </a:t>
            </a:r>
            <a:endParaRPr lang="fr-FR" dirty="0"/>
          </a:p>
          <a:p>
            <a:r>
              <a:rPr lang="fr-FR" b="1" dirty="0"/>
              <a:t>Virtual Data Centres </a:t>
            </a:r>
            <a:endParaRPr lang="fr-FR" dirty="0"/>
          </a:p>
        </p:txBody>
      </p:sp>
    </p:spTree>
    <p:extLst>
      <p:ext uri="{BB962C8B-B14F-4D97-AF65-F5344CB8AC3E}">
        <p14:creationId xmlns:p14="http://schemas.microsoft.com/office/powerpoint/2010/main" val="1292611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Ã©sultat de recherche d'images pour &quot;positif&quot;">
            <a:extLst>
              <a:ext uri="{FF2B5EF4-FFF2-40B4-BE49-F238E27FC236}">
                <a16:creationId xmlns:a16="http://schemas.microsoft.com/office/drawing/2014/main" id="{3E7513AA-DB90-4008-9E95-9890074B0CCE}"/>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4181644" y="2107577"/>
            <a:ext cx="3825533" cy="3825533"/>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Avantages du cloud </a:t>
            </a:r>
            <a:r>
              <a:rPr lang="fr-FR" dirty="0" err="1"/>
              <a:t>computing</a:t>
            </a:r>
            <a:r>
              <a:rPr lang="fr-FR" dirty="0"/>
              <a:t> </a:t>
            </a:r>
          </a:p>
        </p:txBody>
      </p:sp>
      <p:sp>
        <p:nvSpPr>
          <p:cNvPr id="3" name="Espace réservé du contenu 2">
            <a:extLst>
              <a:ext uri="{FF2B5EF4-FFF2-40B4-BE49-F238E27FC236}">
                <a16:creationId xmlns:a16="http://schemas.microsoft.com/office/drawing/2014/main" id="{2ED55F86-98B7-4496-BCEF-A8A40D70AD12}"/>
              </a:ext>
            </a:extLst>
          </p:cNvPr>
          <p:cNvSpPr>
            <a:spLocks noGrp="1"/>
          </p:cNvSpPr>
          <p:nvPr>
            <p:ph idx="1"/>
          </p:nvPr>
        </p:nvSpPr>
        <p:spPr>
          <a:xfrm>
            <a:off x="1141412" y="1841500"/>
            <a:ext cx="9905999" cy="4686299"/>
          </a:xfrm>
        </p:spPr>
        <p:txBody>
          <a:bodyPr>
            <a:normAutofit lnSpcReduction="10000"/>
          </a:bodyPr>
          <a:lstStyle/>
          <a:p>
            <a:pPr>
              <a:buFont typeface="Wingdings" panose="05000000000000000000" pitchFamily="2" charset="2"/>
              <a:buChar char="ü"/>
            </a:pPr>
            <a:r>
              <a:rPr lang="fr-FR" sz="2200" b="1" dirty="0"/>
              <a:t> Usage simplifié : </a:t>
            </a:r>
          </a:p>
          <a:p>
            <a:pPr lvl="1">
              <a:buFont typeface="Wingdings" panose="05000000000000000000" pitchFamily="2" charset="2"/>
              <a:buChar char="§"/>
            </a:pPr>
            <a:r>
              <a:rPr lang="fr-FR" sz="1900" dirty="0"/>
              <a:t> accès instantané n’importe où, n’importe quand </a:t>
            </a:r>
          </a:p>
          <a:p>
            <a:pPr lvl="1">
              <a:buFont typeface="Wingdings" panose="05000000000000000000" pitchFamily="2" charset="2"/>
              <a:buChar char="§"/>
            </a:pPr>
            <a:r>
              <a:rPr lang="fr-FR" sz="1900" dirty="0"/>
              <a:t> maintenance faite par le fournisseur</a:t>
            </a:r>
          </a:p>
          <a:p>
            <a:pPr lvl="1">
              <a:buFont typeface="Wingdings" panose="05000000000000000000" pitchFamily="2" charset="2"/>
              <a:buChar char="§"/>
            </a:pPr>
            <a:r>
              <a:rPr lang="fr-FR" sz="1900" dirty="0"/>
              <a:t> pas d’engagement.</a:t>
            </a:r>
          </a:p>
          <a:p>
            <a:pPr>
              <a:lnSpc>
                <a:spcPct val="160000"/>
              </a:lnSpc>
              <a:buFont typeface="Wingdings" panose="05000000000000000000" pitchFamily="2" charset="2"/>
              <a:buChar char="ü"/>
            </a:pPr>
            <a:r>
              <a:rPr lang="fr-FR" sz="2200" b="1" dirty="0"/>
              <a:t> Coûts réduits : </a:t>
            </a:r>
          </a:p>
          <a:p>
            <a:pPr lvl="1">
              <a:lnSpc>
                <a:spcPct val="100000"/>
              </a:lnSpc>
              <a:buFont typeface="Wingdings" panose="05000000000000000000" pitchFamily="2" charset="2"/>
              <a:buChar char="§"/>
            </a:pPr>
            <a:r>
              <a:rPr lang="fr-FR" sz="1900" dirty="0"/>
              <a:t> pas d’investissement</a:t>
            </a:r>
          </a:p>
          <a:p>
            <a:pPr lvl="1">
              <a:lnSpc>
                <a:spcPct val="100000"/>
              </a:lnSpc>
              <a:buFont typeface="Wingdings" panose="05000000000000000000" pitchFamily="2" charset="2"/>
              <a:buChar char="§"/>
            </a:pPr>
            <a:r>
              <a:rPr lang="fr-FR" sz="1900" dirty="0"/>
              <a:t> pas de coût de maintenance</a:t>
            </a:r>
          </a:p>
          <a:p>
            <a:pPr lvl="1">
              <a:lnSpc>
                <a:spcPct val="100000"/>
              </a:lnSpc>
              <a:buFont typeface="Wingdings" panose="05000000000000000000" pitchFamily="2" charset="2"/>
              <a:buChar char="§"/>
            </a:pPr>
            <a:r>
              <a:rPr lang="fr-FR" sz="1900" dirty="0"/>
              <a:t> on paye uniquement pour ce qu’on consomme.</a:t>
            </a:r>
          </a:p>
          <a:p>
            <a:pPr>
              <a:buFont typeface="Wingdings" panose="05000000000000000000" pitchFamily="2" charset="2"/>
              <a:buChar char="ü"/>
            </a:pPr>
            <a:r>
              <a:rPr lang="fr-FR" sz="2200" b="1" dirty="0"/>
              <a:t> Haute disponibilité : </a:t>
            </a:r>
            <a:r>
              <a:rPr lang="fr-FR" sz="1900" dirty="0"/>
              <a:t>garantie sur la disponibilité des services (entre 98 et 99,99% du temps)</a:t>
            </a:r>
          </a:p>
          <a:p>
            <a:pPr>
              <a:buFont typeface="Wingdings" panose="05000000000000000000" pitchFamily="2" charset="2"/>
              <a:buChar char="ü"/>
            </a:pPr>
            <a:r>
              <a:rPr lang="fr-FR" sz="2200" dirty="0"/>
              <a:t> </a:t>
            </a:r>
            <a:r>
              <a:rPr lang="fr-FR" sz="2200" b="1" dirty="0"/>
              <a:t>Garantie du fournisseur sur la sécurité : </a:t>
            </a:r>
            <a:r>
              <a:rPr lang="fr-FR" sz="1900" dirty="0"/>
              <a:t>le fournisseur se charge de la sécurité (cyberdéfense, </a:t>
            </a:r>
            <a:r>
              <a:rPr lang="fr-FR" sz="1900" dirty="0" err="1"/>
              <a:t>répliction</a:t>
            </a:r>
            <a:r>
              <a:rPr lang="fr-FR" sz="1900" dirty="0"/>
              <a:t> des données </a:t>
            </a:r>
            <a:r>
              <a:rPr lang="fr-FR" sz="1900" dirty="0" err="1"/>
              <a:t>etc</a:t>
            </a:r>
            <a:r>
              <a:rPr lang="fr-FR" sz="1900" dirty="0"/>
              <a:t>)</a:t>
            </a:r>
          </a:p>
          <a:p>
            <a:pPr lvl="1">
              <a:buFont typeface="Wingdings" panose="05000000000000000000" pitchFamily="2" charset="2"/>
              <a:buChar char="ü"/>
            </a:pPr>
            <a:endParaRPr lang="fr-FR" sz="2200" dirty="0"/>
          </a:p>
          <a:p>
            <a:pPr>
              <a:buFont typeface="Wingdings" panose="05000000000000000000" pitchFamily="2" charset="2"/>
              <a:buChar char="ü"/>
            </a:pPr>
            <a:endParaRPr lang="fr-FR" sz="2200" dirty="0"/>
          </a:p>
        </p:txBody>
      </p:sp>
    </p:spTree>
    <p:extLst>
      <p:ext uri="{BB962C8B-B14F-4D97-AF65-F5344CB8AC3E}">
        <p14:creationId xmlns:p14="http://schemas.microsoft.com/office/powerpoint/2010/main" val="2578654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Inconvénients du cloud </a:t>
            </a:r>
            <a:r>
              <a:rPr lang="fr-FR" dirty="0" err="1"/>
              <a:t>computing</a:t>
            </a:r>
            <a:r>
              <a:rPr lang="fr-FR" dirty="0"/>
              <a:t> </a:t>
            </a:r>
          </a:p>
        </p:txBody>
      </p:sp>
      <p:pic>
        <p:nvPicPr>
          <p:cNvPr id="4098" name="Picture 2" descr="http://www.vide-moto.com/img/cms/Moins.png">
            <a:extLst>
              <a:ext uri="{FF2B5EF4-FFF2-40B4-BE49-F238E27FC236}">
                <a16:creationId xmlns:a16="http://schemas.microsoft.com/office/drawing/2014/main" id="{000B45C6-3C4A-4485-982F-BF3321AA98B2}"/>
              </a:ext>
            </a:extLst>
          </p:cNvPr>
          <p:cNvPicPr>
            <a:picLocks noGrp="1" noChangeAspect="1" noChangeArrowheads="1"/>
          </p:cNvPicPr>
          <p:nvPr>
            <p:ph idx="1"/>
          </p:nvPr>
        </p:nvPicPr>
        <p:blipFill>
          <a:blip r:embed="rId2">
            <a:alphaModFix amt="35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98156" y="2271259"/>
            <a:ext cx="3592512" cy="3592512"/>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contenu 2">
            <a:extLst>
              <a:ext uri="{FF2B5EF4-FFF2-40B4-BE49-F238E27FC236}">
                <a16:creationId xmlns:a16="http://schemas.microsoft.com/office/drawing/2014/main" id="{6C596A21-BE42-468F-A91E-70DC7EEF1040}"/>
              </a:ext>
            </a:extLst>
          </p:cNvPr>
          <p:cNvSpPr txBox="1">
            <a:spLocks/>
          </p:cNvSpPr>
          <p:nvPr/>
        </p:nvSpPr>
        <p:spPr>
          <a:xfrm>
            <a:off x="1141412" y="2558029"/>
            <a:ext cx="9905999" cy="301897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ü"/>
            </a:pPr>
            <a:r>
              <a:rPr lang="fr-FR" sz="2200" b="1" dirty="0"/>
              <a:t> Disponibilité: </a:t>
            </a:r>
            <a:r>
              <a:rPr lang="fr-FR" sz="1800" dirty="0"/>
              <a:t>problème d’accès si la connexion internet est instable.</a:t>
            </a:r>
            <a:br>
              <a:rPr lang="fr-FR" sz="1800" dirty="0"/>
            </a:br>
            <a:endParaRPr lang="fr-FR" sz="1800" dirty="0"/>
          </a:p>
          <a:p>
            <a:pPr>
              <a:lnSpc>
                <a:spcPct val="100000"/>
              </a:lnSpc>
              <a:buFont typeface="Wingdings" panose="05000000000000000000" pitchFamily="2" charset="2"/>
              <a:buChar char="ü"/>
            </a:pPr>
            <a:r>
              <a:rPr lang="fr-FR" sz="2200" b="1" dirty="0"/>
              <a:t> Sécurité et intégrité des données : </a:t>
            </a:r>
          </a:p>
          <a:p>
            <a:pPr lvl="1">
              <a:lnSpc>
                <a:spcPct val="100000"/>
              </a:lnSpc>
              <a:buFont typeface="Wingdings" panose="05000000000000000000" pitchFamily="2" charset="2"/>
              <a:buChar char="§"/>
            </a:pPr>
            <a:r>
              <a:rPr lang="fr-FR" sz="1800" dirty="0"/>
              <a:t> les lois différentes sur la protection des données.</a:t>
            </a:r>
            <a:endParaRPr lang="fr-FR" sz="1800" b="1" dirty="0"/>
          </a:p>
          <a:p>
            <a:pPr lvl="1">
              <a:lnSpc>
                <a:spcPct val="100000"/>
              </a:lnSpc>
              <a:buFont typeface="Wingdings" panose="05000000000000000000" pitchFamily="2" charset="2"/>
              <a:buChar char="§"/>
            </a:pPr>
            <a:r>
              <a:rPr lang="fr-FR" sz="1800" dirty="0"/>
              <a:t> le cloud peut être victime d’attaques cyberpirates</a:t>
            </a:r>
          </a:p>
          <a:p>
            <a:pPr lvl="1">
              <a:lnSpc>
                <a:spcPct val="100000"/>
              </a:lnSpc>
              <a:buFont typeface="Wingdings" panose="05000000000000000000" pitchFamily="2" charset="2"/>
              <a:buChar char="§"/>
            </a:pPr>
            <a:r>
              <a:rPr lang="fr-FR" sz="1800" dirty="0"/>
              <a:t> les entreprises ne savent pas quelles mesures les fournisseurs prennent pour leur sécurité (dépendance)</a:t>
            </a:r>
          </a:p>
          <a:p>
            <a:pPr marL="457200" lvl="1" indent="0">
              <a:buNone/>
            </a:pPr>
            <a:endParaRPr lang="fr-FR" sz="2200" dirty="0"/>
          </a:p>
          <a:p>
            <a:pPr>
              <a:buFont typeface="Wingdings" panose="05000000000000000000" pitchFamily="2" charset="2"/>
              <a:buChar char="ü"/>
            </a:pPr>
            <a:endParaRPr lang="fr-FR" sz="2200" dirty="0"/>
          </a:p>
        </p:txBody>
      </p:sp>
    </p:spTree>
    <p:extLst>
      <p:ext uri="{BB962C8B-B14F-4D97-AF65-F5344CB8AC3E}">
        <p14:creationId xmlns:p14="http://schemas.microsoft.com/office/powerpoint/2010/main" val="628382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Choisir son fournisseur</a:t>
            </a:r>
          </a:p>
        </p:txBody>
      </p:sp>
      <p:sp>
        <p:nvSpPr>
          <p:cNvPr id="3" name="Espace réservé du contenu 2">
            <a:extLst>
              <a:ext uri="{FF2B5EF4-FFF2-40B4-BE49-F238E27FC236}">
                <a16:creationId xmlns:a16="http://schemas.microsoft.com/office/drawing/2014/main" id="{2ED55F86-98B7-4496-BCEF-A8A40D70AD12}"/>
              </a:ext>
            </a:extLst>
          </p:cNvPr>
          <p:cNvSpPr>
            <a:spLocks noGrp="1"/>
          </p:cNvSpPr>
          <p:nvPr>
            <p:ph idx="1"/>
          </p:nvPr>
        </p:nvSpPr>
        <p:spPr>
          <a:xfrm>
            <a:off x="1141412" y="1974574"/>
            <a:ext cx="9905999" cy="4585251"/>
          </a:xfrm>
        </p:spPr>
        <p:txBody>
          <a:bodyPr>
            <a:normAutofit fontScale="92500" lnSpcReduction="20000"/>
          </a:bodyPr>
          <a:lstStyle/>
          <a:p>
            <a:pPr>
              <a:lnSpc>
                <a:spcPct val="100000"/>
              </a:lnSpc>
              <a:buFont typeface="Wingdings" panose="05000000000000000000" pitchFamily="2" charset="2"/>
              <a:buChar char="Ø"/>
            </a:pPr>
            <a:r>
              <a:rPr lang="fr-FR" dirty="0"/>
              <a:t> Connaître ses besoins techniques et fonctionnels =&gt; le but est d’optimiser les coûts et performances.</a:t>
            </a:r>
          </a:p>
          <a:p>
            <a:pPr fontAlgn="base"/>
            <a:r>
              <a:rPr lang="fr-FR" dirty="0"/>
              <a:t>La criticité de l’application et la disponibilité attendue :</a:t>
            </a:r>
          </a:p>
          <a:p>
            <a:pPr lvl="1" fontAlgn="base"/>
            <a:r>
              <a:rPr lang="fr-FR" dirty="0"/>
              <a:t>Niveau de disponibilité de 99 à 99,999%, quel temps d’interruption de service peut-on subir sans risque majeur pour l’activité de l’entreprise ?</a:t>
            </a:r>
          </a:p>
          <a:p>
            <a:pPr lvl="1" fontAlgn="base"/>
            <a:r>
              <a:rPr lang="fr-FR" dirty="0"/>
              <a:t>L’application est-elle critique ?</a:t>
            </a:r>
          </a:p>
          <a:p>
            <a:pPr fontAlgn="base"/>
            <a:r>
              <a:rPr lang="fr-FR" dirty="0"/>
              <a:t>Le coût/le budget alloué</a:t>
            </a:r>
          </a:p>
          <a:p>
            <a:pPr fontAlgn="base"/>
            <a:r>
              <a:rPr lang="fr-FR" dirty="0"/>
              <a:t>La sensibilité des données à héberger</a:t>
            </a:r>
          </a:p>
          <a:p>
            <a:pPr fontAlgn="base"/>
            <a:r>
              <a:rPr lang="fr-FR" dirty="0"/>
              <a:t>Le support et l’accompagnement de l’hébergeur</a:t>
            </a:r>
          </a:p>
          <a:p>
            <a:pPr fontAlgn="base"/>
            <a:r>
              <a:rPr lang="fr-FR" dirty="0"/>
              <a:t>La </a:t>
            </a:r>
            <a:r>
              <a:rPr lang="fr-FR" b="1" dirty="0"/>
              <a:t>supervision</a:t>
            </a:r>
            <a:r>
              <a:rPr lang="fr-FR" dirty="0"/>
              <a:t> des infrastructures (matériel et logiciel)</a:t>
            </a:r>
          </a:p>
          <a:p>
            <a:pPr fontAlgn="base"/>
            <a:r>
              <a:rPr lang="fr-FR" dirty="0"/>
              <a:t>Les ressources des </a:t>
            </a:r>
            <a:r>
              <a:rPr lang="fr-FR" b="1" dirty="0"/>
              <a:t>VM</a:t>
            </a:r>
            <a:r>
              <a:rPr lang="fr-FR" dirty="0"/>
              <a:t> (puissance de calcul…)</a:t>
            </a:r>
          </a:p>
          <a:p>
            <a:pPr>
              <a:lnSpc>
                <a:spcPct val="100000"/>
              </a:lnSpc>
              <a:buFont typeface="Wingdings" panose="05000000000000000000" pitchFamily="2" charset="2"/>
              <a:buChar char="Ø"/>
            </a:pPr>
            <a:endParaRPr lang="fr-FR" dirty="0"/>
          </a:p>
        </p:txBody>
      </p:sp>
    </p:spTree>
    <p:extLst>
      <p:ext uri="{BB962C8B-B14F-4D97-AF65-F5344CB8AC3E}">
        <p14:creationId xmlns:p14="http://schemas.microsoft.com/office/powerpoint/2010/main" val="1537129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Choisir son fournisseur</a:t>
            </a:r>
          </a:p>
        </p:txBody>
      </p:sp>
      <p:sp>
        <p:nvSpPr>
          <p:cNvPr id="5" name="Espace réservé du contenu 4">
            <a:extLst>
              <a:ext uri="{FF2B5EF4-FFF2-40B4-BE49-F238E27FC236}">
                <a16:creationId xmlns:a16="http://schemas.microsoft.com/office/drawing/2014/main" id="{97AD35FF-474D-4C12-A13F-FE49A36BCBCD}"/>
              </a:ext>
            </a:extLst>
          </p:cNvPr>
          <p:cNvSpPr>
            <a:spLocks noGrp="1"/>
          </p:cNvSpPr>
          <p:nvPr>
            <p:ph idx="1"/>
          </p:nvPr>
        </p:nvSpPr>
        <p:spPr>
          <a:xfrm>
            <a:off x="1141412" y="2249487"/>
            <a:ext cx="9905999" cy="3541714"/>
          </a:xfrm>
        </p:spPr>
        <p:txBody>
          <a:bodyPr>
            <a:normAutofit fontScale="92500"/>
          </a:bodyPr>
          <a:lstStyle/>
          <a:p>
            <a:pPr fontAlgn="base">
              <a:buFont typeface="Wingdings" panose="05000000000000000000" pitchFamily="2" charset="2"/>
              <a:buChar char="Ø"/>
            </a:pPr>
            <a:r>
              <a:rPr lang="fr-FR" dirty="0"/>
              <a:t> La sécurité des données et la localisation des datacenters</a:t>
            </a:r>
          </a:p>
          <a:p>
            <a:pPr lvl="1" fontAlgn="base">
              <a:spcAft>
                <a:spcPts val="200"/>
              </a:spcAft>
              <a:buFont typeface="Wingdings" panose="05000000000000000000" pitchFamily="2" charset="2"/>
              <a:buChar char="v"/>
            </a:pPr>
            <a:r>
              <a:rPr lang="fr-FR" dirty="0"/>
              <a:t> Certains pays (ex: les Etats-Unis) ont donné à l’Etat le droit d’accéder aux données personnelles des utilisateurs sans accord des entreprises et utilisateurs concernés.</a:t>
            </a:r>
          </a:p>
          <a:p>
            <a:pPr lvl="1" fontAlgn="base">
              <a:spcBef>
                <a:spcPts val="0"/>
              </a:spcBef>
              <a:spcAft>
                <a:spcPts val="600"/>
              </a:spcAft>
              <a:buFont typeface="Wingdings" panose="05000000000000000000" pitchFamily="2" charset="2"/>
              <a:buChar char="ü"/>
            </a:pPr>
            <a:r>
              <a:rPr lang="fr-FR" dirty="0"/>
              <a:t> Choisir un service à proximité pour une application sensible est préférable</a:t>
            </a:r>
          </a:p>
          <a:p>
            <a:pPr fontAlgn="base">
              <a:buFont typeface="Wingdings" panose="05000000000000000000" pitchFamily="2" charset="2"/>
              <a:buChar char="Ø"/>
            </a:pPr>
            <a:r>
              <a:rPr lang="fr-FR" dirty="0"/>
              <a:t> La disponibilité de service sur le cloud (SLA)</a:t>
            </a:r>
          </a:p>
          <a:p>
            <a:pPr lvl="1" fontAlgn="base">
              <a:buFont typeface="Wingdings" panose="05000000000000000000" pitchFamily="2" charset="2"/>
              <a:buChar char="v"/>
            </a:pPr>
            <a:r>
              <a:rPr lang="fr-FR" dirty="0"/>
              <a:t> Quel est l’engagement contractuel de l’hébergeur sur la disponibilité des services hébergés ?</a:t>
            </a:r>
          </a:p>
          <a:p>
            <a:pPr lvl="1" fontAlgn="base">
              <a:buFont typeface="Wingdings" panose="05000000000000000000" pitchFamily="2" charset="2"/>
              <a:buChar char="v"/>
            </a:pPr>
            <a:r>
              <a:rPr lang="fr-FR" dirty="0"/>
              <a:t> Quelles sont les garanties que le fournisseur </a:t>
            </a:r>
            <a:r>
              <a:rPr lang="fr-FR" dirty="0" err="1"/>
              <a:t>proprose</a:t>
            </a:r>
            <a:r>
              <a:rPr lang="fr-FR" dirty="0"/>
              <a:t> ?</a:t>
            </a:r>
            <a:br>
              <a:rPr lang="fr-FR" dirty="0"/>
            </a:br>
            <a:endParaRPr lang="fr-FR" dirty="0"/>
          </a:p>
        </p:txBody>
      </p:sp>
    </p:spTree>
    <p:extLst>
      <p:ext uri="{BB962C8B-B14F-4D97-AF65-F5344CB8AC3E}">
        <p14:creationId xmlns:p14="http://schemas.microsoft.com/office/powerpoint/2010/main" val="2194487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827D4-D01B-4212-82D4-623E2BFCD204}"/>
              </a:ext>
            </a:extLst>
          </p:cNvPr>
          <p:cNvSpPr>
            <a:spLocks noGrp="1"/>
          </p:cNvSpPr>
          <p:nvPr>
            <p:ph type="title"/>
          </p:nvPr>
        </p:nvSpPr>
        <p:spPr>
          <a:xfrm>
            <a:off x="1141413" y="0"/>
            <a:ext cx="9905998" cy="1478570"/>
          </a:xfrm>
        </p:spPr>
        <p:txBody>
          <a:bodyPr>
            <a:normAutofit/>
          </a:bodyPr>
          <a:lstStyle/>
          <a:p>
            <a:pPr algn="ctr"/>
            <a:r>
              <a:rPr lang="fr-FR" sz="4500"/>
              <a:t>SOMMAIRE - 1</a:t>
            </a:r>
            <a:endParaRPr lang="fr-FR" sz="4500" dirty="0"/>
          </a:p>
        </p:txBody>
      </p:sp>
      <p:sp>
        <p:nvSpPr>
          <p:cNvPr id="3" name="Espace réservé du contenu 2">
            <a:extLst>
              <a:ext uri="{FF2B5EF4-FFF2-40B4-BE49-F238E27FC236}">
                <a16:creationId xmlns:a16="http://schemas.microsoft.com/office/drawing/2014/main" id="{BBA67958-2C1F-4332-8659-515522679AD9}"/>
              </a:ext>
            </a:extLst>
          </p:cNvPr>
          <p:cNvSpPr>
            <a:spLocks noGrp="1"/>
          </p:cNvSpPr>
          <p:nvPr>
            <p:ph idx="1"/>
          </p:nvPr>
        </p:nvSpPr>
        <p:spPr>
          <a:xfrm>
            <a:off x="1141412" y="1630018"/>
            <a:ext cx="9905999" cy="4439478"/>
          </a:xfrm>
        </p:spPr>
        <p:txBody>
          <a:bodyPr>
            <a:normAutofit fontScale="92500" lnSpcReduction="10000"/>
          </a:bodyPr>
          <a:lstStyle/>
          <a:p>
            <a:pPr>
              <a:buFont typeface="Wingdings" panose="05000000000000000000" pitchFamily="2" charset="2"/>
              <a:buChar char="Ø"/>
            </a:pPr>
            <a:r>
              <a:rPr lang="fr-FR" dirty="0"/>
              <a:t> CLOUD COMPUTING : QU’EST-CE QUE C’EST ?</a:t>
            </a:r>
          </a:p>
          <a:p>
            <a:pPr lvl="1">
              <a:lnSpc>
                <a:spcPct val="160000"/>
              </a:lnSpc>
              <a:buFont typeface="Wingdings" panose="05000000000000000000" pitchFamily="2" charset="2"/>
              <a:buChar char="v"/>
            </a:pPr>
            <a:r>
              <a:rPr lang="fr-FR" dirty="0"/>
              <a:t> Origine et définition</a:t>
            </a:r>
          </a:p>
          <a:p>
            <a:pPr lvl="1">
              <a:lnSpc>
                <a:spcPct val="160000"/>
              </a:lnSpc>
              <a:buFont typeface="Wingdings" panose="05000000000000000000" pitchFamily="2" charset="2"/>
              <a:buChar char="v"/>
            </a:pPr>
            <a:r>
              <a:rPr lang="fr-FR" dirty="0"/>
              <a:t> Les différents types de Cloud</a:t>
            </a:r>
          </a:p>
          <a:p>
            <a:pPr lvl="2">
              <a:buFont typeface="Wingdings" panose="05000000000000000000" pitchFamily="2" charset="2"/>
              <a:buChar char="§"/>
            </a:pPr>
            <a:r>
              <a:rPr lang="fr-FR" dirty="0"/>
              <a:t>Cloud public</a:t>
            </a:r>
          </a:p>
          <a:p>
            <a:pPr lvl="2">
              <a:buFont typeface="Wingdings" panose="05000000000000000000" pitchFamily="2" charset="2"/>
              <a:buChar char="§"/>
            </a:pPr>
            <a:r>
              <a:rPr lang="fr-FR" dirty="0"/>
              <a:t>Cloud privé</a:t>
            </a:r>
          </a:p>
          <a:p>
            <a:pPr lvl="2">
              <a:buFont typeface="Wingdings" panose="05000000000000000000" pitchFamily="2" charset="2"/>
              <a:buChar char="§"/>
            </a:pPr>
            <a:r>
              <a:rPr lang="fr-FR" dirty="0"/>
              <a:t>Cloud hybride</a:t>
            </a:r>
          </a:p>
          <a:p>
            <a:pPr lvl="1">
              <a:lnSpc>
                <a:spcPct val="160000"/>
              </a:lnSpc>
              <a:buFont typeface="Wingdings" panose="05000000000000000000" pitchFamily="2" charset="2"/>
              <a:buChar char="v"/>
            </a:pPr>
            <a:r>
              <a:rPr lang="fr-FR" dirty="0"/>
              <a:t> Les différents types de services</a:t>
            </a:r>
          </a:p>
          <a:p>
            <a:pPr lvl="2">
              <a:buFont typeface="Wingdings" panose="05000000000000000000" pitchFamily="2" charset="2"/>
              <a:buChar char="§"/>
            </a:pPr>
            <a:r>
              <a:rPr lang="fr-FR" dirty="0"/>
              <a:t>PAAS (Platform As A Service)</a:t>
            </a:r>
          </a:p>
          <a:p>
            <a:pPr lvl="2">
              <a:buFont typeface="Wingdings" panose="05000000000000000000" pitchFamily="2" charset="2"/>
              <a:buChar char="§"/>
            </a:pPr>
            <a:r>
              <a:rPr lang="fr-FR" dirty="0"/>
              <a:t>Informatique </a:t>
            </a:r>
            <a:r>
              <a:rPr lang="fr-FR" dirty="0" err="1"/>
              <a:t>serverless</a:t>
            </a:r>
            <a:r>
              <a:rPr lang="fr-FR" dirty="0"/>
              <a:t> </a:t>
            </a:r>
          </a:p>
          <a:p>
            <a:pPr lvl="2">
              <a:buFont typeface="Wingdings" panose="05000000000000000000" pitchFamily="2" charset="2"/>
              <a:buChar char="§"/>
            </a:pPr>
            <a:r>
              <a:rPr lang="fr-FR" dirty="0"/>
              <a:t>SAAS (Software As A Service)</a:t>
            </a:r>
          </a:p>
          <a:p>
            <a:pPr lvl="2">
              <a:buFont typeface="Wingdings" panose="05000000000000000000" pitchFamily="2" charset="2"/>
              <a:buChar char="§"/>
            </a:pPr>
            <a:r>
              <a:rPr lang="fr-FR" dirty="0"/>
              <a:t>IAAS (Infrastructure As A Service)</a:t>
            </a:r>
          </a:p>
        </p:txBody>
      </p:sp>
      <p:pic>
        <p:nvPicPr>
          <p:cNvPr id="1026" name="Picture 2" descr="https://www.lebigdata.fr/wp-content/uploads/2016/06/cloud-computing-definition.jpg">
            <a:extLst>
              <a:ext uri="{FF2B5EF4-FFF2-40B4-BE49-F238E27FC236}">
                <a16:creationId xmlns:a16="http://schemas.microsoft.com/office/drawing/2014/main" id="{23AEA423-B88D-478E-B716-C694754A8797}"/>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6373133" y="2740479"/>
            <a:ext cx="5048250" cy="2857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813215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Choisir son fournisseur</a:t>
            </a:r>
          </a:p>
        </p:txBody>
      </p:sp>
      <p:sp>
        <p:nvSpPr>
          <p:cNvPr id="5" name="Espace réservé du contenu 4">
            <a:extLst>
              <a:ext uri="{FF2B5EF4-FFF2-40B4-BE49-F238E27FC236}">
                <a16:creationId xmlns:a16="http://schemas.microsoft.com/office/drawing/2014/main" id="{97AD35FF-474D-4C12-A13F-FE49A36BCBCD}"/>
              </a:ext>
            </a:extLst>
          </p:cNvPr>
          <p:cNvSpPr>
            <a:spLocks noGrp="1"/>
          </p:cNvSpPr>
          <p:nvPr>
            <p:ph idx="1"/>
          </p:nvPr>
        </p:nvSpPr>
        <p:spPr>
          <a:xfrm>
            <a:off x="1141412" y="1974574"/>
            <a:ext cx="9905999" cy="4611755"/>
          </a:xfrm>
        </p:spPr>
        <p:txBody>
          <a:bodyPr>
            <a:normAutofit/>
          </a:bodyPr>
          <a:lstStyle/>
          <a:p>
            <a:pPr fontAlgn="base">
              <a:buFont typeface="Wingdings" panose="05000000000000000000" pitchFamily="2" charset="2"/>
              <a:buChar char="Ø"/>
            </a:pPr>
            <a:r>
              <a:rPr lang="fr-FR" dirty="0"/>
              <a:t> La performance de l'infrastructure cloud</a:t>
            </a:r>
          </a:p>
          <a:p>
            <a:pPr lvl="1" fontAlgn="base">
              <a:buFont typeface="Wingdings" panose="05000000000000000000" pitchFamily="2" charset="2"/>
              <a:buChar char="v"/>
            </a:pPr>
            <a:r>
              <a:rPr lang="fr-FR" dirty="0"/>
              <a:t> Quelle performance lors de montée en charge ?</a:t>
            </a:r>
          </a:p>
          <a:p>
            <a:pPr lvl="1" fontAlgn="base">
              <a:buFont typeface="Wingdings" panose="05000000000000000000" pitchFamily="2" charset="2"/>
              <a:buChar char="v"/>
            </a:pPr>
            <a:r>
              <a:rPr lang="fr-FR" dirty="0"/>
              <a:t> Quelles sont caractéristiques et les ressources maximales par VM  ?</a:t>
            </a:r>
          </a:p>
          <a:p>
            <a:pPr fontAlgn="base">
              <a:buFont typeface="Wingdings" panose="05000000000000000000" pitchFamily="2" charset="2"/>
              <a:buChar char="Ø"/>
            </a:pPr>
            <a:r>
              <a:rPr lang="fr-FR" dirty="0"/>
              <a:t> La continuité de service et résilience informatique</a:t>
            </a:r>
          </a:p>
          <a:p>
            <a:pPr lvl="1" fontAlgn="base">
              <a:buFont typeface="Wingdings" panose="05000000000000000000" pitchFamily="2" charset="2"/>
              <a:buChar char="v"/>
            </a:pPr>
            <a:r>
              <a:rPr lang="fr-FR" dirty="0"/>
              <a:t> Quels sont les risques de pertes de données ? Que prévoit le fournisseur pour répondre à ce problème ?</a:t>
            </a:r>
          </a:p>
          <a:p>
            <a:pPr fontAlgn="base">
              <a:buFont typeface="Wingdings" panose="05000000000000000000" pitchFamily="2" charset="2"/>
              <a:buChar char="Ø"/>
            </a:pPr>
            <a:r>
              <a:rPr lang="fr-FR" dirty="0"/>
              <a:t> L'accompagnement du fournisseur cloud</a:t>
            </a:r>
          </a:p>
          <a:p>
            <a:pPr lvl="1" fontAlgn="base">
              <a:buFont typeface="Wingdings" panose="05000000000000000000" pitchFamily="2" charset="2"/>
              <a:buChar char="v"/>
            </a:pPr>
            <a:r>
              <a:rPr lang="fr-FR" dirty="0"/>
              <a:t> Le prestataire est-il joignable 24/7 via plusieurs plateformes (téléphone, mail…) ?</a:t>
            </a:r>
          </a:p>
          <a:p>
            <a:pPr lvl="1" fontAlgn="base">
              <a:buFont typeface="Wingdings" panose="05000000000000000000" pitchFamily="2" charset="2"/>
              <a:buChar char="v"/>
            </a:pPr>
            <a:r>
              <a:rPr lang="fr-FR" dirty="0"/>
              <a:t> Le fournisseur est-il prêt à collaborer, conseiller et soutenir l’entreprise cliente ?</a:t>
            </a:r>
          </a:p>
          <a:p>
            <a:pPr lvl="1" fontAlgn="base">
              <a:buFont typeface="Wingdings" panose="05000000000000000000" pitchFamily="2" charset="2"/>
              <a:buChar char="Ø"/>
            </a:pPr>
            <a:endParaRPr lang="fr-FR" dirty="0"/>
          </a:p>
        </p:txBody>
      </p:sp>
    </p:spTree>
    <p:extLst>
      <p:ext uri="{BB962C8B-B14F-4D97-AF65-F5344CB8AC3E}">
        <p14:creationId xmlns:p14="http://schemas.microsoft.com/office/powerpoint/2010/main" val="2160970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Les leaders du cloud </a:t>
            </a:r>
            <a:r>
              <a:rPr lang="fr-FR" dirty="0" err="1"/>
              <a:t>computing</a:t>
            </a:r>
            <a:r>
              <a:rPr lang="fr-FR" dirty="0"/>
              <a:t> en 2019</a:t>
            </a:r>
          </a:p>
        </p:txBody>
      </p:sp>
      <p:pic>
        <p:nvPicPr>
          <p:cNvPr id="5122" name="Picture 2" descr="RÃ©sultat de recherche d'images pour &quot;Amazon Web Services&quot;">
            <a:extLst>
              <a:ext uri="{FF2B5EF4-FFF2-40B4-BE49-F238E27FC236}">
                <a16:creationId xmlns:a16="http://schemas.microsoft.com/office/drawing/2014/main" id="{D383E8D1-2635-4773-B09E-0921F3DBC5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233" y="2249486"/>
            <a:ext cx="2449285" cy="146548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Ã©sultat de recherche d'images pour &quot;Alibaba&quot;">
            <a:extLst>
              <a:ext uri="{FF2B5EF4-FFF2-40B4-BE49-F238E27FC236}">
                <a16:creationId xmlns:a16="http://schemas.microsoft.com/office/drawing/2014/main" id="{1F80BB95-981B-4434-81A7-16342D4431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179" y="2446449"/>
            <a:ext cx="2449285" cy="107156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RÃ©sultat de recherche d'images pour &quot;IBM&quot;">
            <a:extLst>
              <a:ext uri="{FF2B5EF4-FFF2-40B4-BE49-F238E27FC236}">
                <a16:creationId xmlns:a16="http://schemas.microsoft.com/office/drawing/2014/main" id="{AD8CAAF4-B09D-4E8B-8F21-3DC8CDE739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8125" y="2451211"/>
            <a:ext cx="2449285" cy="10668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RÃ©sultat de recherche d'images pour &quot;Oracle wikipedia&quot;">
            <a:extLst>
              <a:ext uri="{FF2B5EF4-FFF2-40B4-BE49-F238E27FC236}">
                <a16:creationId xmlns:a16="http://schemas.microsoft.com/office/drawing/2014/main" id="{22EA8A5F-6699-4E02-A3CC-00F69E0DC6E4}"/>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1138232" y="4760913"/>
            <a:ext cx="2449285" cy="1175883"/>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RÃ©sultat de recherche d'images pour &quot;Google cloud computing&quot;">
            <a:extLst>
              <a:ext uri="{FF2B5EF4-FFF2-40B4-BE49-F238E27FC236}">
                <a16:creationId xmlns:a16="http://schemas.microsoft.com/office/drawing/2014/main" id="{9BDF8277-59C8-4FB1-B5C1-C861927226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8179" y="4592209"/>
            <a:ext cx="2449285" cy="1513289"/>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https://cryptonaute.fr/wp-content/uploads/2019/02/azure-logo-zwevend-0.png">
            <a:extLst>
              <a:ext uri="{FF2B5EF4-FFF2-40B4-BE49-F238E27FC236}">
                <a16:creationId xmlns:a16="http://schemas.microsoft.com/office/drawing/2014/main" id="{C3387984-B1A0-4066-974F-23A99C37CF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04483" y="4746329"/>
            <a:ext cx="2449285" cy="1205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18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Le cloud </a:t>
            </a:r>
            <a:r>
              <a:rPr lang="fr-FR" dirty="0" err="1"/>
              <a:t>computing</a:t>
            </a:r>
            <a:r>
              <a:rPr lang="fr-FR" dirty="0"/>
              <a:t> à ses débuts</a:t>
            </a:r>
          </a:p>
        </p:txBody>
      </p:sp>
      <p:sp>
        <p:nvSpPr>
          <p:cNvPr id="3" name="Espace réservé du contenu 2">
            <a:extLst>
              <a:ext uri="{FF2B5EF4-FFF2-40B4-BE49-F238E27FC236}">
                <a16:creationId xmlns:a16="http://schemas.microsoft.com/office/drawing/2014/main" id="{2ED55F86-98B7-4496-BCEF-A8A40D70AD12}"/>
              </a:ext>
            </a:extLst>
          </p:cNvPr>
          <p:cNvSpPr>
            <a:spLocks noGrp="1"/>
          </p:cNvSpPr>
          <p:nvPr>
            <p:ph idx="1"/>
          </p:nvPr>
        </p:nvSpPr>
        <p:spPr/>
        <p:txBody>
          <a:bodyPr vert="horz" lIns="91440" tIns="45720" rIns="91440" bIns="45720" rtlCol="0" anchor="t">
            <a:normAutofit/>
          </a:bodyPr>
          <a:lstStyle/>
          <a:p>
            <a:r>
              <a:rPr lang="fr-FR" dirty="0"/>
              <a:t>Les principes </a:t>
            </a:r>
            <a:r>
              <a:rPr lang="fr-FR" dirty="0" smtClean="0"/>
              <a:t>de </a:t>
            </a:r>
            <a:r>
              <a:rPr lang="fr-FR" i="1" dirty="0" smtClean="0"/>
              <a:t>cloud </a:t>
            </a:r>
            <a:r>
              <a:rPr lang="fr-FR" i="1" dirty="0" err="1"/>
              <a:t>computing</a:t>
            </a:r>
            <a:r>
              <a:rPr lang="fr-FR" dirty="0"/>
              <a:t> remontent aux années 1950 (longtemps avant que ne naisse l'expression « </a:t>
            </a:r>
            <a:r>
              <a:rPr lang="en" i="1" dirty="0"/>
              <a:t>cloud computing</a:t>
            </a:r>
            <a:r>
              <a:rPr lang="fr-FR" dirty="0"/>
              <a:t> »). À cette époque, les utilisateurs accédaient depuis leurs terminaux à des applications fonctionnant sur des systèmes </a:t>
            </a:r>
            <a:r>
              <a:rPr lang="fr-FR" dirty="0" smtClean="0"/>
              <a:t>centraux, qui </a:t>
            </a:r>
            <a:r>
              <a:rPr lang="fr-FR" dirty="0"/>
              <a:t>correspondaient aux ancêtres des serveurs du </a:t>
            </a:r>
            <a:r>
              <a:rPr lang="fr-FR" i="1" dirty="0"/>
              <a:t>cloud</a:t>
            </a:r>
            <a:r>
              <a:rPr lang="fr-FR" dirty="0"/>
              <a:t>. Les architectes de réseaux </a:t>
            </a:r>
            <a:r>
              <a:rPr lang="fr-FR" dirty="0" smtClean="0"/>
              <a:t>schématisaient </a:t>
            </a:r>
            <a:r>
              <a:rPr lang="fr-FR" dirty="0"/>
              <a:t>Internet par un nuage dans leurs croquis. En anglais, on parlait alors de « </a:t>
            </a:r>
            <a:r>
              <a:rPr lang="en" i="1" dirty="0"/>
              <a:t>the cloud</a:t>
            </a:r>
            <a:r>
              <a:rPr lang="fr-FR" dirty="0"/>
              <a:t> », ce qui signifiait à peu de chose près Internet.</a:t>
            </a:r>
          </a:p>
        </p:txBody>
      </p:sp>
    </p:spTree>
    <p:extLst>
      <p:ext uri="{BB962C8B-B14F-4D97-AF65-F5344CB8AC3E}">
        <p14:creationId xmlns:p14="http://schemas.microsoft.com/office/powerpoint/2010/main" val="2460408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Le cloud </a:t>
            </a:r>
            <a:r>
              <a:rPr lang="fr-FR" dirty="0" err="1"/>
              <a:t>computing</a:t>
            </a:r>
            <a:r>
              <a:rPr lang="fr-FR" dirty="0"/>
              <a:t> à l’heure actuelle</a:t>
            </a:r>
          </a:p>
        </p:txBody>
      </p:sp>
      <p:sp>
        <p:nvSpPr>
          <p:cNvPr id="3" name="Espace réservé du contenu 2">
            <a:extLst>
              <a:ext uri="{FF2B5EF4-FFF2-40B4-BE49-F238E27FC236}">
                <a16:creationId xmlns:a16="http://schemas.microsoft.com/office/drawing/2014/main" id="{2ED55F86-98B7-4496-BCEF-A8A40D70AD12}"/>
              </a:ext>
            </a:extLst>
          </p:cNvPr>
          <p:cNvSpPr>
            <a:spLocks noGrp="1"/>
          </p:cNvSpPr>
          <p:nvPr>
            <p:ph idx="1"/>
          </p:nvPr>
        </p:nvSpPr>
        <p:spPr/>
        <p:txBody>
          <a:bodyPr/>
          <a:lstStyle/>
          <a:p>
            <a:r>
              <a:rPr lang="fr-FR" dirty="0" smtClean="0"/>
              <a:t>Aujourd’hui selon le cabinet de conseil en technologie CITO </a:t>
            </a:r>
            <a:r>
              <a:rPr lang="fr-FR" dirty="0" err="1" smtClean="0"/>
              <a:t>Research</a:t>
            </a:r>
            <a:r>
              <a:rPr lang="fr-FR" dirty="0" smtClean="0"/>
              <a:t>, 93% d’informaticien utiliserait le cloud </a:t>
            </a:r>
            <a:r>
              <a:rPr lang="fr-FR" dirty="0" err="1" smtClean="0"/>
              <a:t>computing</a:t>
            </a:r>
            <a:r>
              <a:rPr lang="fr-FR" dirty="0" smtClean="0"/>
              <a:t>, que ce soit en privé ou en public </a:t>
            </a:r>
            <a:r>
              <a:rPr lang="fr-FR" dirty="0" smtClean="0"/>
              <a:t>et selon le </a:t>
            </a:r>
            <a:r>
              <a:rPr lang="fr-FR" dirty="0" err="1" smtClean="0"/>
              <a:t>SolarWinds</a:t>
            </a:r>
            <a:r>
              <a:rPr lang="fr-FR" dirty="0" smtClean="0"/>
              <a:t> IT Trends Report 2017, 95% auraient migré certaines de leurs applications dans le cloud</a:t>
            </a:r>
            <a:r>
              <a:rPr lang="fr-FR" dirty="0"/>
              <a:t> , ce qui démontre que le cloud est utilisé partout, dans le monde de l’entreprise comme dans la vie </a:t>
            </a:r>
            <a:r>
              <a:rPr lang="fr-FR" dirty="0" smtClean="0"/>
              <a:t>quotidienne.</a:t>
            </a:r>
            <a:endParaRPr lang="fr-FR" dirty="0" smtClean="0"/>
          </a:p>
        </p:txBody>
      </p:sp>
    </p:spTree>
    <p:extLst>
      <p:ext uri="{BB962C8B-B14F-4D97-AF65-F5344CB8AC3E}">
        <p14:creationId xmlns:p14="http://schemas.microsoft.com/office/powerpoint/2010/main" val="3792283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Le cloud </a:t>
            </a:r>
            <a:r>
              <a:rPr lang="fr-FR" dirty="0" err="1"/>
              <a:t>computing</a:t>
            </a:r>
            <a:r>
              <a:rPr lang="fr-FR" dirty="0"/>
              <a:t> dans l’avenir</a:t>
            </a:r>
          </a:p>
        </p:txBody>
      </p:sp>
      <p:sp>
        <p:nvSpPr>
          <p:cNvPr id="3" name="Espace réservé du contenu 2">
            <a:extLst>
              <a:ext uri="{FF2B5EF4-FFF2-40B4-BE49-F238E27FC236}">
                <a16:creationId xmlns:a16="http://schemas.microsoft.com/office/drawing/2014/main" id="{2ED55F86-98B7-4496-BCEF-A8A40D70AD12}"/>
              </a:ext>
            </a:extLst>
          </p:cNvPr>
          <p:cNvSpPr>
            <a:spLocks noGrp="1"/>
          </p:cNvSpPr>
          <p:nvPr>
            <p:ph idx="1"/>
          </p:nvPr>
        </p:nvSpPr>
        <p:spPr/>
        <p:txBody>
          <a:bodyPr/>
          <a:lstStyle/>
          <a:p>
            <a:r>
              <a:rPr lang="fr-FR" dirty="0" smtClean="0"/>
              <a:t>Le futur du cloud </a:t>
            </a:r>
            <a:r>
              <a:rPr lang="fr-FR" dirty="0" err="1" smtClean="0"/>
              <a:t>computing</a:t>
            </a:r>
            <a:r>
              <a:rPr lang="fr-FR" dirty="0" smtClean="0"/>
              <a:t> semble assuré avec un marché global de 383 milliards prévus pour 2020 contre 246 milliards en 2017 et une estimation de 73% d’utilisation de solutions </a:t>
            </a:r>
            <a:r>
              <a:rPr lang="fr-FR" dirty="0" err="1" smtClean="0"/>
              <a:t>SaaS</a:t>
            </a:r>
            <a:r>
              <a:rPr lang="fr-FR" dirty="0" smtClean="0"/>
              <a:t> pour les entreprises pour au moins 80% de </a:t>
            </a:r>
            <a:r>
              <a:rPr lang="fr-FR" smtClean="0"/>
              <a:t>leurs activités.</a:t>
            </a:r>
            <a:endParaRPr lang="fr-FR"/>
          </a:p>
        </p:txBody>
      </p:sp>
    </p:spTree>
    <p:extLst>
      <p:ext uri="{BB962C8B-B14F-4D97-AF65-F5344CB8AC3E}">
        <p14:creationId xmlns:p14="http://schemas.microsoft.com/office/powerpoint/2010/main" val="4270923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a:xfrm>
            <a:off x="1141412" y="431715"/>
            <a:ext cx="9905998" cy="1478570"/>
          </a:xfrm>
        </p:spPr>
        <p:txBody>
          <a:bodyPr/>
          <a:lstStyle/>
          <a:p>
            <a:pPr algn="ctr"/>
            <a:r>
              <a:rPr lang="fr-FR" dirty="0"/>
              <a:t>bibliographie</a:t>
            </a:r>
          </a:p>
        </p:txBody>
      </p:sp>
      <p:sp>
        <p:nvSpPr>
          <p:cNvPr id="3" name="Espace réservé du contenu 2">
            <a:extLst>
              <a:ext uri="{FF2B5EF4-FFF2-40B4-BE49-F238E27FC236}">
                <a16:creationId xmlns:a16="http://schemas.microsoft.com/office/drawing/2014/main" id="{2ED55F86-98B7-4496-BCEF-A8A40D70AD12}"/>
              </a:ext>
            </a:extLst>
          </p:cNvPr>
          <p:cNvSpPr>
            <a:spLocks noGrp="1"/>
          </p:cNvSpPr>
          <p:nvPr>
            <p:ph idx="1"/>
          </p:nvPr>
        </p:nvSpPr>
        <p:spPr>
          <a:xfrm>
            <a:off x="1141412" y="1837715"/>
            <a:ext cx="4707845" cy="5020285"/>
          </a:xfrm>
        </p:spPr>
        <p:txBody>
          <a:bodyPr>
            <a:noAutofit/>
          </a:bodyPr>
          <a:lstStyle/>
          <a:p>
            <a:pPr>
              <a:spcBef>
                <a:spcPts val="500"/>
              </a:spcBef>
            </a:pPr>
            <a:r>
              <a:rPr lang="fr-FR" sz="1300" dirty="0">
                <a:hlinkClick r:id="rId2"/>
              </a:rPr>
              <a:t>https://www.lebigdata.fr/definition-cloud-computing</a:t>
            </a:r>
            <a:endParaRPr lang="fr-FR" sz="1300" dirty="0"/>
          </a:p>
          <a:p>
            <a:pPr>
              <a:spcBef>
                <a:spcPts val="500"/>
              </a:spcBef>
            </a:pPr>
            <a:r>
              <a:rPr lang="fr-FR" sz="1300" dirty="0">
                <a:hlinkClick r:id="rId3"/>
              </a:rPr>
              <a:t>https://azure.microsoft.com/fr-fr/overview/what-is-cloud-computing/</a:t>
            </a:r>
            <a:endParaRPr lang="fr-FR" sz="1300" dirty="0"/>
          </a:p>
          <a:p>
            <a:pPr>
              <a:spcBef>
                <a:spcPts val="500"/>
              </a:spcBef>
            </a:pPr>
            <a:r>
              <a:rPr lang="fr-FR" sz="1300" dirty="0">
                <a:hlinkClick r:id="rId4"/>
              </a:rPr>
              <a:t>https://aws.amazon.com/fr/what-is-cloud-computing/</a:t>
            </a:r>
            <a:endParaRPr lang="fr-FR" sz="1300" dirty="0"/>
          </a:p>
          <a:p>
            <a:pPr>
              <a:spcBef>
                <a:spcPts val="500"/>
              </a:spcBef>
            </a:pPr>
            <a:r>
              <a:rPr lang="fr-FR" sz="1300" dirty="0">
                <a:hlinkClick r:id="rId5"/>
              </a:rPr>
              <a:t>https://www.infoworld.com/article/2683784/what-is-cloud-computing.html</a:t>
            </a:r>
            <a:endParaRPr lang="fr-FR" sz="1300" dirty="0"/>
          </a:p>
          <a:p>
            <a:pPr>
              <a:spcBef>
                <a:spcPts val="500"/>
              </a:spcBef>
            </a:pPr>
            <a:r>
              <a:rPr lang="fr-FR" sz="1300" dirty="0">
                <a:hlinkClick r:id="rId6"/>
              </a:rPr>
              <a:t>https://www.salesforce.com/fr/learning-centre/tech/cloudcomputing/</a:t>
            </a:r>
            <a:endParaRPr lang="fr-FR" sz="1300" dirty="0"/>
          </a:p>
          <a:p>
            <a:pPr>
              <a:spcBef>
                <a:spcPts val="500"/>
              </a:spcBef>
            </a:pPr>
            <a:r>
              <a:rPr lang="fr-FR" sz="1300" dirty="0">
                <a:hlinkClick r:id="rId7"/>
              </a:rPr>
              <a:t>https://www.pcmag.com/article/256563/what-is-cloud-computing</a:t>
            </a:r>
            <a:endParaRPr lang="fr-FR" sz="1300" dirty="0"/>
          </a:p>
          <a:p>
            <a:pPr>
              <a:spcBef>
                <a:spcPts val="500"/>
              </a:spcBef>
            </a:pPr>
            <a:r>
              <a:rPr lang="fr-FR" sz="1300" dirty="0">
                <a:hlinkClick r:id="rId8"/>
              </a:rPr>
              <a:t>https://www.lenovo.com/us/en/faqs/pc-life-faqs/what-is-cloud-computing/</a:t>
            </a:r>
            <a:endParaRPr lang="fr-FR" sz="1300" dirty="0"/>
          </a:p>
          <a:p>
            <a:pPr>
              <a:spcBef>
                <a:spcPts val="500"/>
              </a:spcBef>
            </a:pPr>
            <a:r>
              <a:rPr lang="fr-FR" sz="1300" dirty="0">
                <a:hlinkClick r:id="rId9"/>
              </a:rPr>
              <a:t>https://www.lifewire.com/what-is-cloud-computing-817770</a:t>
            </a:r>
            <a:endParaRPr lang="fr-FR" sz="1300" dirty="0"/>
          </a:p>
          <a:p>
            <a:pPr>
              <a:lnSpc>
                <a:spcPct val="100000"/>
              </a:lnSpc>
              <a:spcBef>
                <a:spcPts val="500"/>
              </a:spcBef>
            </a:pPr>
            <a:r>
              <a:rPr lang="fr-FR" sz="1300" dirty="0">
                <a:hlinkClick r:id="rId10"/>
              </a:rPr>
              <a:t>https://azure.microsoft.com/fr-fr/overview/what-is-a-public-cloud/</a:t>
            </a:r>
            <a:endParaRPr lang="fr-FR" sz="1300" dirty="0"/>
          </a:p>
          <a:p>
            <a:pPr>
              <a:lnSpc>
                <a:spcPct val="100000"/>
              </a:lnSpc>
              <a:spcBef>
                <a:spcPts val="500"/>
              </a:spcBef>
            </a:pPr>
            <a:r>
              <a:rPr lang="fr-FR" sz="1300" dirty="0">
                <a:hlinkClick r:id="rId10"/>
              </a:rPr>
              <a:t>https://azure.microsoft.com/fr-fr/overview/what-is-a-public-cloud/</a:t>
            </a:r>
            <a:endParaRPr lang="fr-FR" sz="1300" dirty="0"/>
          </a:p>
          <a:p>
            <a:pPr>
              <a:lnSpc>
                <a:spcPct val="100000"/>
              </a:lnSpc>
              <a:spcBef>
                <a:spcPts val="500"/>
              </a:spcBef>
            </a:pPr>
            <a:r>
              <a:rPr lang="fr-FR" sz="1300" dirty="0">
                <a:hlinkClick r:id="rId11"/>
              </a:rPr>
              <a:t>https://www.interoute.fr/what-cloud-hosting</a:t>
            </a:r>
            <a:r>
              <a:rPr lang="fr-FR" sz="1300" dirty="0"/>
              <a:t> </a:t>
            </a:r>
          </a:p>
        </p:txBody>
      </p:sp>
      <p:sp>
        <p:nvSpPr>
          <p:cNvPr id="8" name="Espace réservé du contenu 2">
            <a:extLst>
              <a:ext uri="{FF2B5EF4-FFF2-40B4-BE49-F238E27FC236}">
                <a16:creationId xmlns:a16="http://schemas.microsoft.com/office/drawing/2014/main" id="{E9EC9BDF-25A5-45FB-B403-DB8553791833}"/>
              </a:ext>
            </a:extLst>
          </p:cNvPr>
          <p:cNvSpPr txBox="1">
            <a:spLocks/>
          </p:cNvSpPr>
          <p:nvPr/>
        </p:nvSpPr>
        <p:spPr>
          <a:xfrm>
            <a:off x="5849257" y="1837716"/>
            <a:ext cx="4707845" cy="502028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nSpc>
                <a:spcPct val="100000"/>
              </a:lnSpc>
              <a:spcBef>
                <a:spcPts val="500"/>
              </a:spcBef>
            </a:pPr>
            <a:r>
              <a:rPr lang="fr-FR" sz="1300" dirty="0">
                <a:hlinkClick r:id="rId12"/>
              </a:rPr>
              <a:t>https://www.lebigdata.fr/cloud-hybride-tout-savoir/</a:t>
            </a:r>
            <a:endParaRPr lang="fr-FR" sz="1300" dirty="0">
              <a:hlinkClick r:id="rId13"/>
            </a:endParaRPr>
          </a:p>
          <a:p>
            <a:pPr>
              <a:lnSpc>
                <a:spcPct val="100000"/>
              </a:lnSpc>
              <a:spcBef>
                <a:spcPts val="500"/>
              </a:spcBef>
            </a:pPr>
            <a:r>
              <a:rPr lang="fr-FR" sz="1300" dirty="0">
                <a:hlinkClick r:id="rId13"/>
              </a:rPr>
              <a:t>https://azure.microsoft.com/fr-fr/overview/what-is-paas/</a:t>
            </a:r>
            <a:endParaRPr lang="fr-FR" sz="1300" dirty="0">
              <a:hlinkClick r:id="rId14"/>
            </a:endParaRPr>
          </a:p>
          <a:p>
            <a:pPr>
              <a:lnSpc>
                <a:spcPct val="100000"/>
              </a:lnSpc>
              <a:spcBef>
                <a:spcPts val="500"/>
              </a:spcBef>
            </a:pPr>
            <a:r>
              <a:rPr lang="fr-FR" sz="1300" dirty="0">
                <a:hlinkClick r:id="rId14"/>
              </a:rPr>
              <a:t>1https://azure.microsoft.com/fr-fr/overview/what-is-serverless-computing/</a:t>
            </a:r>
            <a:endParaRPr lang="fr-FR" sz="1300" dirty="0">
              <a:hlinkClick r:id="rId15"/>
            </a:endParaRPr>
          </a:p>
          <a:p>
            <a:pPr>
              <a:lnSpc>
                <a:spcPct val="100000"/>
              </a:lnSpc>
              <a:spcBef>
                <a:spcPts val="500"/>
              </a:spcBef>
            </a:pPr>
            <a:r>
              <a:rPr lang="fr-FR" sz="1300" dirty="0">
                <a:hlinkClick r:id="rId15"/>
              </a:rPr>
              <a:t>https://azure.microsoft.com/fr-fr/overview/what-is-saas/</a:t>
            </a:r>
            <a:endParaRPr lang="fr-FR" sz="1300" dirty="0"/>
          </a:p>
          <a:p>
            <a:pPr>
              <a:lnSpc>
                <a:spcPct val="100000"/>
              </a:lnSpc>
              <a:spcBef>
                <a:spcPts val="500"/>
              </a:spcBef>
            </a:pPr>
            <a:r>
              <a:rPr lang="fr-FR" sz="1300" dirty="0">
                <a:hlinkClick r:id="rId16"/>
              </a:rPr>
              <a:t>https://azure.microsoft.com/fr-fr/overview/what-is-iaas/</a:t>
            </a:r>
            <a:endParaRPr lang="fr-FR" sz="1300" dirty="0"/>
          </a:p>
          <a:p>
            <a:pPr>
              <a:lnSpc>
                <a:spcPct val="100000"/>
              </a:lnSpc>
              <a:spcBef>
                <a:spcPts val="500"/>
              </a:spcBef>
            </a:pPr>
            <a:r>
              <a:rPr lang="fr-FR" sz="1300" dirty="0">
                <a:hlinkClick r:id="rId17"/>
              </a:rPr>
              <a:t>https://fr.wikiversity.org/wiki/Cloud_computing_et_entreprise/Avantages_et_Limites_du_Cloud_computing</a:t>
            </a:r>
            <a:endParaRPr lang="fr-FR" sz="1300" dirty="0"/>
          </a:p>
          <a:p>
            <a:pPr>
              <a:lnSpc>
                <a:spcPct val="100000"/>
              </a:lnSpc>
              <a:spcBef>
                <a:spcPts val="500"/>
              </a:spcBef>
            </a:pPr>
            <a:r>
              <a:rPr lang="fr-FR" sz="1300" dirty="0">
                <a:hlinkClick r:id="rId18"/>
              </a:rPr>
              <a:t>https://gl-depannage-informatique.fr/?p=15</a:t>
            </a:r>
            <a:endParaRPr lang="fr-FR" sz="1300" dirty="0"/>
          </a:p>
          <a:p>
            <a:pPr>
              <a:lnSpc>
                <a:spcPct val="100000"/>
              </a:lnSpc>
              <a:spcBef>
                <a:spcPts val="500"/>
              </a:spcBef>
            </a:pPr>
            <a:r>
              <a:rPr lang="fr-FR" sz="1300" dirty="0">
                <a:hlinkClick r:id="rId19"/>
              </a:rPr>
              <a:t>https://www.petite-entreprise.net/P-3714-83-G1-le-cloud-computing-les-avantages-et-les-inconvenients.html</a:t>
            </a:r>
            <a:endParaRPr lang="fr-FR" sz="1300" dirty="0"/>
          </a:p>
          <a:p>
            <a:pPr>
              <a:lnSpc>
                <a:spcPct val="100000"/>
              </a:lnSpc>
              <a:spcBef>
                <a:spcPts val="500"/>
              </a:spcBef>
            </a:pPr>
            <a:r>
              <a:rPr lang="fr-FR" sz="1300" dirty="0">
                <a:hlinkClick r:id="rId20"/>
              </a:rPr>
              <a:t>https://www.openhost-network.com/criteres-choix-fournisseur-cloud/</a:t>
            </a:r>
            <a:endParaRPr lang="fr-FR" sz="1300" dirty="0"/>
          </a:p>
          <a:p>
            <a:pPr>
              <a:lnSpc>
                <a:spcPct val="100000"/>
              </a:lnSpc>
              <a:spcBef>
                <a:spcPts val="500"/>
              </a:spcBef>
            </a:pPr>
            <a:r>
              <a:rPr lang="fr-FR" sz="1300" dirty="0">
                <a:hlinkClick r:id="rId21"/>
              </a:rPr>
              <a:t>https://www.lebigdata.fr/cloud-computing-2019</a:t>
            </a:r>
            <a:endParaRPr lang="fr-FR" sz="1300" dirty="0"/>
          </a:p>
          <a:p>
            <a:pPr>
              <a:lnSpc>
                <a:spcPct val="100000"/>
              </a:lnSpc>
              <a:spcBef>
                <a:spcPts val="500"/>
              </a:spcBef>
            </a:pPr>
            <a:r>
              <a:rPr lang="fr-FR" sz="1300" dirty="0">
                <a:hlinkClick r:id="rId22"/>
              </a:rPr>
              <a:t>https://www.esds.co.in/blog/past-present-future-cloud-computing/#sthash.yp4KS2pN.dpbs</a:t>
            </a:r>
            <a:endParaRPr lang="fr-FR" sz="1300" dirty="0"/>
          </a:p>
          <a:p>
            <a:pPr>
              <a:lnSpc>
                <a:spcPct val="100000"/>
              </a:lnSpc>
              <a:spcBef>
                <a:spcPts val="500"/>
              </a:spcBef>
            </a:pPr>
            <a:r>
              <a:rPr lang="fr-FR" sz="1300" dirty="0">
                <a:hlinkClick r:id="rId23"/>
              </a:rPr>
              <a:t>https://thenewstack.io/on-the-future-of-cloud-computing/</a:t>
            </a:r>
            <a:endParaRPr lang="fr-FR" sz="1300" dirty="0"/>
          </a:p>
          <a:p>
            <a:pPr>
              <a:lnSpc>
                <a:spcPct val="100000"/>
              </a:lnSpc>
              <a:spcBef>
                <a:spcPts val="500"/>
              </a:spcBef>
            </a:pPr>
            <a:r>
              <a:rPr lang="fr-FR" sz="1300" dirty="0">
                <a:hlinkClick r:id="rId24"/>
              </a:rPr>
              <a:t>https://www.hebergeurcloud.com/7-predictions-lavenir-cloud-computing/</a:t>
            </a:r>
            <a:endParaRPr lang="fr-FR" sz="1300" dirty="0"/>
          </a:p>
        </p:txBody>
      </p:sp>
    </p:spTree>
    <p:extLst>
      <p:ext uri="{BB962C8B-B14F-4D97-AF65-F5344CB8AC3E}">
        <p14:creationId xmlns:p14="http://schemas.microsoft.com/office/powerpoint/2010/main" val="943261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https://d7ieeqxtzpkza.cloudfront.net/wp-content/uploads/2019/04/Cloud-Computing.jpg">
            <a:extLst>
              <a:ext uri="{FF2B5EF4-FFF2-40B4-BE49-F238E27FC236}">
                <a16:creationId xmlns:a16="http://schemas.microsoft.com/office/drawing/2014/main" id="{D79C306C-FA79-4452-822E-3295825130BD}"/>
              </a:ext>
            </a:extLst>
          </p:cNvPr>
          <p:cNvPicPr>
            <a:picLocks noChangeAspect="1" noChangeArrowheads="1"/>
          </p:cNvPicPr>
          <p:nvPr/>
        </p:nvPicPr>
        <p:blipFill>
          <a:blip r:embed="rId2">
            <a:duotone>
              <a:schemeClr val="bg2">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101600" y="-841828"/>
            <a:ext cx="12293600" cy="8201587"/>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a:xfrm>
            <a:off x="1141413" y="618518"/>
            <a:ext cx="9905998" cy="1478570"/>
          </a:xfrm>
        </p:spPr>
        <p:txBody>
          <a:bodyPr/>
          <a:lstStyle/>
          <a:p>
            <a:pPr algn="ctr"/>
            <a:r>
              <a:rPr lang="fr-FR" dirty="0"/>
              <a:t>Conclusion</a:t>
            </a:r>
          </a:p>
        </p:txBody>
      </p:sp>
      <p:sp>
        <p:nvSpPr>
          <p:cNvPr id="3" name="Espace réservé du contenu 2">
            <a:extLst>
              <a:ext uri="{FF2B5EF4-FFF2-40B4-BE49-F238E27FC236}">
                <a16:creationId xmlns:a16="http://schemas.microsoft.com/office/drawing/2014/main" id="{2ED55F86-98B7-4496-BCEF-A8A40D70AD12}"/>
              </a:ext>
            </a:extLst>
          </p:cNvPr>
          <p:cNvSpPr>
            <a:spLocks noGrp="1"/>
          </p:cNvSpPr>
          <p:nvPr>
            <p:ph idx="1"/>
          </p:nvPr>
        </p:nvSpPr>
        <p:spPr>
          <a:xfrm>
            <a:off x="1141412" y="2817778"/>
            <a:ext cx="9905999" cy="3541714"/>
          </a:xfrm>
        </p:spPr>
        <p:txBody>
          <a:bodyPr/>
          <a:lstStyle/>
          <a:p>
            <a:pPr marL="0" indent="0">
              <a:buNone/>
            </a:pPr>
            <a:r>
              <a:rPr lang="fr-FR"/>
              <a:t>Nous vous remercions d’avoir été attentifs à notre présentation sur le Cloud Computing et espérons avoir répondu à vos interrogations. </a:t>
            </a:r>
          </a:p>
          <a:p>
            <a:pPr marL="0" indent="0">
              <a:buNone/>
            </a:pPr>
            <a:r>
              <a:rPr lang="fr-FR"/>
              <a:t>N’hésitez pas à poser des questions si vous en avez.</a:t>
            </a: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endParaRPr lang="fr-FR" dirty="0"/>
          </a:p>
        </p:txBody>
      </p:sp>
    </p:spTree>
    <p:extLst>
      <p:ext uri="{BB962C8B-B14F-4D97-AF65-F5344CB8AC3E}">
        <p14:creationId xmlns:p14="http://schemas.microsoft.com/office/powerpoint/2010/main" val="1883906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827D4-D01B-4212-82D4-623E2BFCD204}"/>
              </a:ext>
            </a:extLst>
          </p:cNvPr>
          <p:cNvSpPr>
            <a:spLocks noGrp="1"/>
          </p:cNvSpPr>
          <p:nvPr>
            <p:ph type="title"/>
          </p:nvPr>
        </p:nvSpPr>
        <p:spPr>
          <a:xfrm>
            <a:off x="1141413" y="0"/>
            <a:ext cx="9905998" cy="1478570"/>
          </a:xfrm>
        </p:spPr>
        <p:txBody>
          <a:bodyPr>
            <a:normAutofit/>
          </a:bodyPr>
          <a:lstStyle/>
          <a:p>
            <a:pPr algn="ctr"/>
            <a:r>
              <a:rPr lang="fr-FR" sz="4500" dirty="0"/>
              <a:t>SOMMAIRE - 2</a:t>
            </a:r>
          </a:p>
        </p:txBody>
      </p:sp>
      <p:sp>
        <p:nvSpPr>
          <p:cNvPr id="3" name="Espace réservé du contenu 2">
            <a:extLst>
              <a:ext uri="{FF2B5EF4-FFF2-40B4-BE49-F238E27FC236}">
                <a16:creationId xmlns:a16="http://schemas.microsoft.com/office/drawing/2014/main" id="{BBA67958-2C1F-4332-8659-515522679AD9}"/>
              </a:ext>
            </a:extLst>
          </p:cNvPr>
          <p:cNvSpPr>
            <a:spLocks noGrp="1"/>
          </p:cNvSpPr>
          <p:nvPr>
            <p:ph idx="1"/>
          </p:nvPr>
        </p:nvSpPr>
        <p:spPr>
          <a:xfrm>
            <a:off x="1141412" y="1630018"/>
            <a:ext cx="9905999" cy="4439478"/>
          </a:xfrm>
        </p:spPr>
        <p:txBody>
          <a:bodyPr>
            <a:normAutofit/>
          </a:bodyPr>
          <a:lstStyle/>
          <a:p>
            <a:pPr>
              <a:lnSpc>
                <a:spcPct val="170000"/>
              </a:lnSpc>
              <a:buFont typeface="Wingdings" panose="05000000000000000000" pitchFamily="2" charset="2"/>
              <a:buChar char="Ø"/>
            </a:pPr>
            <a:r>
              <a:rPr lang="fr-FR" sz="2200" dirty="0"/>
              <a:t> AVANTAGES ET LIMITES DU CLOUD COMPUTING</a:t>
            </a:r>
          </a:p>
          <a:p>
            <a:pPr lvl="1">
              <a:buFont typeface="Wingdings" panose="05000000000000000000" pitchFamily="2" charset="2"/>
              <a:buChar char="v"/>
            </a:pPr>
            <a:r>
              <a:rPr lang="fr-FR" sz="1900" dirty="0"/>
              <a:t> Avantages du Cloud </a:t>
            </a:r>
            <a:r>
              <a:rPr lang="fr-FR" sz="1900" dirty="0" err="1"/>
              <a:t>Computing</a:t>
            </a:r>
            <a:endParaRPr lang="fr-FR" sz="1900" dirty="0"/>
          </a:p>
          <a:p>
            <a:pPr lvl="1">
              <a:buFont typeface="Wingdings" panose="05000000000000000000" pitchFamily="2" charset="2"/>
              <a:buChar char="v"/>
            </a:pPr>
            <a:r>
              <a:rPr lang="fr-FR" sz="1900"/>
              <a:t> Inconvénients</a:t>
            </a:r>
            <a:r>
              <a:rPr lang="fr-FR" sz="1900" dirty="0"/>
              <a:t>/limites du Cloud </a:t>
            </a:r>
            <a:r>
              <a:rPr lang="fr-FR" sz="1900" dirty="0" err="1"/>
              <a:t>Computing</a:t>
            </a:r>
            <a:endParaRPr lang="fr-FR" sz="1900" dirty="0"/>
          </a:p>
          <a:p>
            <a:pPr lvl="1">
              <a:buFont typeface="Wingdings" panose="05000000000000000000" pitchFamily="2" charset="2"/>
              <a:buChar char="v"/>
            </a:pPr>
            <a:endParaRPr lang="fr-FR" sz="1800" dirty="0"/>
          </a:p>
          <a:p>
            <a:pPr>
              <a:lnSpc>
                <a:spcPct val="170000"/>
              </a:lnSpc>
              <a:buFont typeface="Wingdings" panose="05000000000000000000" pitchFamily="2" charset="2"/>
              <a:buChar char="Ø"/>
            </a:pPr>
            <a:r>
              <a:rPr lang="fr-FR" sz="2200" dirty="0"/>
              <a:t> CHOIX DU FOURNISSEUR ET LEADERS</a:t>
            </a:r>
          </a:p>
          <a:p>
            <a:pPr lvl="1">
              <a:buFont typeface="Wingdings" panose="05000000000000000000" pitchFamily="2" charset="2"/>
              <a:buChar char="v"/>
            </a:pPr>
            <a:r>
              <a:rPr lang="fr-FR" sz="1900" dirty="0"/>
              <a:t> Choisir son fournisseur de Cloud </a:t>
            </a:r>
            <a:r>
              <a:rPr lang="fr-FR" sz="1900" dirty="0" err="1"/>
              <a:t>Computing</a:t>
            </a:r>
            <a:endParaRPr lang="fr-FR" sz="1900" dirty="0"/>
          </a:p>
          <a:p>
            <a:pPr lvl="1">
              <a:buFont typeface="Wingdings" panose="05000000000000000000" pitchFamily="2" charset="2"/>
              <a:buChar char="v"/>
            </a:pPr>
            <a:r>
              <a:rPr lang="fr-FR" sz="1900" dirty="0"/>
              <a:t> Les leaders du Cloud </a:t>
            </a:r>
            <a:r>
              <a:rPr lang="fr-FR" sz="1900" dirty="0" err="1"/>
              <a:t>Computing</a:t>
            </a:r>
            <a:r>
              <a:rPr lang="fr-FR" sz="1900" dirty="0"/>
              <a:t> en 2019</a:t>
            </a:r>
          </a:p>
        </p:txBody>
      </p:sp>
      <p:pic>
        <p:nvPicPr>
          <p:cNvPr id="4" name="Picture 2" descr="https://www.lebigdata.fr/wp-content/uploads/2016/06/cloud-computing-definition.jpg">
            <a:extLst>
              <a:ext uri="{FF2B5EF4-FFF2-40B4-BE49-F238E27FC236}">
                <a16:creationId xmlns:a16="http://schemas.microsoft.com/office/drawing/2014/main" id="{CBA788A6-E702-42DD-B4A4-C986F4AABB8D}"/>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6373133" y="2740479"/>
            <a:ext cx="5048250" cy="2857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861688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78542-7C8C-4FB1-854D-BF0ECC432EA5}"/>
              </a:ext>
            </a:extLst>
          </p:cNvPr>
          <p:cNvSpPr>
            <a:spLocks noGrp="1"/>
          </p:cNvSpPr>
          <p:nvPr>
            <p:ph type="title"/>
          </p:nvPr>
        </p:nvSpPr>
        <p:spPr/>
        <p:txBody>
          <a:bodyPr/>
          <a:lstStyle/>
          <a:p>
            <a:pPr algn="ctr"/>
            <a:r>
              <a:rPr lang="fr-FR" dirty="0"/>
              <a:t>CLOUD COMPUTING - Origine et définitions</a:t>
            </a:r>
          </a:p>
        </p:txBody>
      </p:sp>
      <p:sp>
        <p:nvSpPr>
          <p:cNvPr id="3" name="Espace réservé du contenu 2">
            <a:extLst>
              <a:ext uri="{FF2B5EF4-FFF2-40B4-BE49-F238E27FC236}">
                <a16:creationId xmlns:a16="http://schemas.microsoft.com/office/drawing/2014/main" id="{493F11BA-F9F5-4522-9FDC-00096238AC4B}"/>
              </a:ext>
            </a:extLst>
          </p:cNvPr>
          <p:cNvSpPr>
            <a:spLocks noGrp="1"/>
          </p:cNvSpPr>
          <p:nvPr>
            <p:ph idx="1"/>
          </p:nvPr>
        </p:nvSpPr>
        <p:spPr/>
        <p:txBody>
          <a:bodyPr vert="horz" lIns="91440" tIns="45720" rIns="91440" bIns="45720" rtlCol="0" anchor="t">
            <a:normAutofit/>
          </a:bodyPr>
          <a:lstStyle/>
          <a:p>
            <a:r>
              <a:rPr lang="fr-FR" dirty="0"/>
              <a:t>Le cloud </a:t>
            </a:r>
            <a:r>
              <a:rPr lang="fr-FR" dirty="0" err="1"/>
              <a:t>computing</a:t>
            </a:r>
            <a:r>
              <a:rPr lang="fr-FR" dirty="0"/>
              <a:t>, en français l'informatique en nuage, consiste à exploiter la puissance de calcul ou de stockage de serveurs informatiques distants par l'intermédiaire d'un réseau, généralement Internet. </a:t>
            </a:r>
          </a:p>
          <a:p>
            <a:endParaRPr lang="fr-FR" dirty="0"/>
          </a:p>
          <a:p>
            <a:r>
              <a:rPr lang="fr-FR" dirty="0"/>
              <a:t>Le cloud </a:t>
            </a:r>
            <a:r>
              <a:rPr lang="fr-FR" dirty="0" err="1"/>
              <a:t>computing</a:t>
            </a:r>
            <a:r>
              <a:rPr lang="fr-FR" dirty="0"/>
              <a:t> se caractérise par sa grande souplesse : il est possible de gérer soi-même son serveur ou de se contenter d'utiliser des applicatifs distants en mode SaaS.</a:t>
            </a:r>
            <a:endParaRPr lang="fr-FR"/>
          </a:p>
          <a:p>
            <a:endParaRPr lang="fr-FR" dirty="0"/>
          </a:p>
          <a:p>
            <a:pPr marL="0" indent="0">
              <a:buNone/>
            </a:pPr>
            <a:endParaRPr lang="fr-FR" dirty="0"/>
          </a:p>
        </p:txBody>
      </p:sp>
    </p:spTree>
    <p:extLst>
      <p:ext uri="{BB962C8B-B14F-4D97-AF65-F5344CB8AC3E}">
        <p14:creationId xmlns:p14="http://schemas.microsoft.com/office/powerpoint/2010/main" val="316187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78542-7C8C-4FB1-854D-BF0ECC432EA5}"/>
              </a:ext>
            </a:extLst>
          </p:cNvPr>
          <p:cNvSpPr>
            <a:spLocks noGrp="1"/>
          </p:cNvSpPr>
          <p:nvPr>
            <p:ph type="title"/>
          </p:nvPr>
        </p:nvSpPr>
        <p:spPr/>
        <p:txBody>
          <a:bodyPr>
            <a:normAutofit/>
          </a:bodyPr>
          <a:lstStyle/>
          <a:p>
            <a:pPr algn="ctr"/>
            <a:r>
              <a:rPr lang="fr-FR" sz="3700" dirty="0"/>
              <a:t>Les différents types de cloud - cloud public</a:t>
            </a:r>
          </a:p>
        </p:txBody>
      </p:sp>
      <p:sp>
        <p:nvSpPr>
          <p:cNvPr id="3" name="Espace réservé du contenu 2">
            <a:extLst>
              <a:ext uri="{FF2B5EF4-FFF2-40B4-BE49-F238E27FC236}">
                <a16:creationId xmlns:a16="http://schemas.microsoft.com/office/drawing/2014/main" id="{493F11BA-F9F5-4522-9FDC-00096238AC4B}"/>
              </a:ext>
            </a:extLst>
          </p:cNvPr>
          <p:cNvSpPr>
            <a:spLocks noGrp="1"/>
          </p:cNvSpPr>
          <p:nvPr>
            <p:ph idx="1"/>
          </p:nvPr>
        </p:nvSpPr>
        <p:spPr>
          <a:xfrm>
            <a:off x="1141412" y="1973590"/>
            <a:ext cx="9905999" cy="4612625"/>
          </a:xfrm>
        </p:spPr>
        <p:txBody>
          <a:bodyPr vert="horz" lIns="91440" tIns="45720" rIns="91440" bIns="45720" rtlCol="0" anchor="t">
            <a:noAutofit/>
          </a:bodyPr>
          <a:lstStyle/>
          <a:p>
            <a:r>
              <a:rPr lang="fr-FR" dirty="0"/>
              <a:t>Le plus populaire</a:t>
            </a:r>
            <a:endParaRPr lang="fr-FR"/>
          </a:p>
          <a:p>
            <a:r>
              <a:rPr lang="fr-FR" dirty="0"/>
              <a:t>Services fournis dans un environnement virtualisé (utilisant les ressources physiques de machines en réseau)</a:t>
            </a:r>
            <a:endParaRPr lang="fr-FR"/>
          </a:p>
          <a:p>
            <a:r>
              <a:rPr lang="fr-FR" dirty="0"/>
              <a:t>Fournissent des services à des clients multiples en utilisant la même infrastructure partagée.</a:t>
            </a:r>
            <a:endParaRPr lang="fr-FR"/>
          </a:p>
          <a:p>
            <a:r>
              <a:rPr lang="fr-FR" dirty="0"/>
              <a:t>Des services variés</a:t>
            </a:r>
          </a:p>
          <a:p>
            <a:pPr lvl="1">
              <a:spcBef>
                <a:spcPts val="0"/>
              </a:spcBef>
            </a:pPr>
            <a:r>
              <a:rPr lang="fr-FR" sz="1800" dirty="0"/>
              <a:t>IAAS</a:t>
            </a:r>
          </a:p>
          <a:p>
            <a:pPr lvl="1">
              <a:spcBef>
                <a:spcPts val="0"/>
              </a:spcBef>
            </a:pPr>
            <a:r>
              <a:rPr lang="fr-FR" sz="1800" dirty="0"/>
              <a:t>PAAS</a:t>
            </a:r>
          </a:p>
          <a:p>
            <a:pPr lvl="1">
              <a:spcBef>
                <a:spcPts val="0"/>
              </a:spcBef>
            </a:pPr>
            <a:r>
              <a:rPr lang="fr-FR" sz="1800" dirty="0"/>
              <a:t>Informatique </a:t>
            </a:r>
            <a:r>
              <a:rPr lang="fr-FR" sz="1800" dirty="0" err="1"/>
              <a:t>serverless</a:t>
            </a:r>
          </a:p>
          <a:p>
            <a:pPr lvl="1">
              <a:spcBef>
                <a:spcPts val="0"/>
              </a:spcBef>
            </a:pPr>
            <a:r>
              <a:rPr lang="fr-FR" sz="1800" dirty="0"/>
              <a:t>SAAS...</a:t>
            </a:r>
          </a:p>
        </p:txBody>
      </p:sp>
    </p:spTree>
    <p:extLst>
      <p:ext uri="{BB962C8B-B14F-4D97-AF65-F5344CB8AC3E}">
        <p14:creationId xmlns:p14="http://schemas.microsoft.com/office/powerpoint/2010/main" val="590038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78542-7C8C-4FB1-854D-BF0ECC432EA5}"/>
              </a:ext>
            </a:extLst>
          </p:cNvPr>
          <p:cNvSpPr>
            <a:spLocks noGrp="1"/>
          </p:cNvSpPr>
          <p:nvPr>
            <p:ph type="title"/>
          </p:nvPr>
        </p:nvSpPr>
        <p:spPr/>
        <p:txBody>
          <a:bodyPr>
            <a:normAutofit/>
          </a:bodyPr>
          <a:lstStyle/>
          <a:p>
            <a:pPr algn="ctr"/>
            <a:r>
              <a:rPr lang="fr-FR" sz="3700" dirty="0"/>
              <a:t>Les différents types de cloud - cloud privé</a:t>
            </a:r>
          </a:p>
        </p:txBody>
      </p:sp>
      <p:sp>
        <p:nvSpPr>
          <p:cNvPr id="3" name="Espace réservé du contenu 2">
            <a:extLst>
              <a:ext uri="{FF2B5EF4-FFF2-40B4-BE49-F238E27FC236}">
                <a16:creationId xmlns:a16="http://schemas.microsoft.com/office/drawing/2014/main" id="{493F11BA-F9F5-4522-9FDC-00096238AC4B}"/>
              </a:ext>
            </a:extLst>
          </p:cNvPr>
          <p:cNvSpPr>
            <a:spLocks noGrp="1"/>
          </p:cNvSpPr>
          <p:nvPr>
            <p:ph idx="1"/>
          </p:nvPr>
        </p:nvSpPr>
        <p:spPr/>
        <p:txBody>
          <a:bodyPr vert="horz" lIns="91440" tIns="45720" rIns="91440" bIns="45720" rtlCol="0" anchor="t">
            <a:normAutofit/>
          </a:bodyPr>
          <a:lstStyle/>
          <a:p>
            <a:r>
              <a:rPr lang="fr-FR" dirty="0"/>
              <a:t>Un </a:t>
            </a:r>
            <a:r>
              <a:rPr lang="fr-FR" b="1" dirty="0"/>
              <a:t>Cloud privé</a:t>
            </a:r>
            <a:r>
              <a:rPr lang="fr-FR" dirty="0"/>
              <a:t> est un modèle de Cloud </a:t>
            </a:r>
            <a:r>
              <a:rPr lang="fr-FR" dirty="0" err="1"/>
              <a:t>computing</a:t>
            </a:r>
            <a:r>
              <a:rPr lang="fr-FR" dirty="0"/>
              <a:t> constitué par un environnement Cloud distinct et sécurisé auquel l’accès est dédié à un seul client.</a:t>
            </a:r>
          </a:p>
          <a:p>
            <a:endParaRPr lang="fr-FR" dirty="0"/>
          </a:p>
          <a:p>
            <a:r>
              <a:rPr lang="fr-FR" dirty="0"/>
              <a:t>Les </a:t>
            </a:r>
            <a:r>
              <a:rPr lang="fr-FR" dirty="0" err="1"/>
              <a:t>Clouds</a:t>
            </a:r>
            <a:r>
              <a:rPr lang="fr-FR" dirty="0"/>
              <a:t> privés fournissent la puissance informatique en tant que service dans un environnement virtualisé, c’est-à-dire que le client paie pour la performance dont il à besoin.</a:t>
            </a:r>
          </a:p>
          <a:p>
            <a:endParaRPr lang="fr-FR" dirty="0"/>
          </a:p>
          <a:p>
            <a:endParaRPr lang="fr-FR" dirty="0"/>
          </a:p>
          <a:p>
            <a:endParaRPr lang="fr-FR" dirty="0"/>
          </a:p>
        </p:txBody>
      </p:sp>
    </p:spTree>
    <p:extLst>
      <p:ext uri="{BB962C8B-B14F-4D97-AF65-F5344CB8AC3E}">
        <p14:creationId xmlns:p14="http://schemas.microsoft.com/office/powerpoint/2010/main" val="3447485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2" y="622300"/>
            <a:ext cx="9905998" cy="1478570"/>
          </a:xfrm>
        </p:spPr>
        <p:txBody>
          <a:bodyPr/>
          <a:lstStyle/>
          <a:p>
            <a:pPr algn="ctr"/>
            <a:r>
              <a:rPr lang="fr-FR" dirty="0"/>
              <a:t>Les différents types de cloud - cloud privé</a:t>
            </a:r>
          </a:p>
        </p:txBody>
      </p:sp>
      <p:sp>
        <p:nvSpPr>
          <p:cNvPr id="3" name="Espace réservé du contenu 2"/>
          <p:cNvSpPr>
            <a:spLocks noGrp="1"/>
          </p:cNvSpPr>
          <p:nvPr>
            <p:ph idx="1"/>
          </p:nvPr>
        </p:nvSpPr>
        <p:spPr>
          <a:xfrm>
            <a:off x="1141412" y="2260600"/>
            <a:ext cx="9905999" cy="4219715"/>
          </a:xfrm>
        </p:spPr>
        <p:txBody>
          <a:bodyPr vert="horz" lIns="91440" tIns="45720" rIns="91440" bIns="45720" rtlCol="0" anchor="t">
            <a:normAutofit/>
          </a:bodyPr>
          <a:lstStyle/>
          <a:p>
            <a:r>
              <a:rPr lang="fr-FR" b="1" dirty="0"/>
              <a:t>Davantage de sécurité et de confidentialité</a:t>
            </a:r>
            <a:r>
              <a:rPr lang="fr-FR" dirty="0"/>
              <a:t> </a:t>
            </a:r>
          </a:p>
          <a:p>
            <a:r>
              <a:rPr lang="fr-FR" b="1" dirty="0"/>
              <a:t>Davantage de contrôle</a:t>
            </a:r>
            <a:r>
              <a:rPr lang="fr-FR" dirty="0"/>
              <a:t> </a:t>
            </a:r>
          </a:p>
          <a:p>
            <a:r>
              <a:rPr lang="fr-FR" b="1" dirty="0"/>
              <a:t>Efficacité en termes de coûts et d'énergie</a:t>
            </a:r>
            <a:endParaRPr lang="fr-FR" dirty="0"/>
          </a:p>
          <a:p>
            <a:r>
              <a:rPr lang="fr-FR" b="1" dirty="0"/>
              <a:t>Davantage de fiabilité</a:t>
            </a:r>
            <a:r>
              <a:rPr lang="fr-FR" dirty="0"/>
              <a:t> </a:t>
            </a:r>
          </a:p>
          <a:p>
            <a:r>
              <a:rPr lang="fr-FR" b="1" dirty="0"/>
              <a:t>Cloud </a:t>
            </a:r>
            <a:r>
              <a:rPr lang="fr-FR" b="1" dirty="0" err="1"/>
              <a:t>Bursting</a:t>
            </a:r>
            <a:r>
              <a:rPr lang="fr-FR" dirty="0"/>
              <a:t> </a:t>
            </a:r>
            <a:endParaRPr lang="en-US" dirty="0"/>
          </a:p>
        </p:txBody>
      </p:sp>
    </p:spTree>
    <p:extLst>
      <p:ext uri="{BB962C8B-B14F-4D97-AF65-F5344CB8AC3E}">
        <p14:creationId xmlns:p14="http://schemas.microsoft.com/office/powerpoint/2010/main" val="983582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78542-7C8C-4FB1-854D-BF0ECC432EA5}"/>
              </a:ext>
            </a:extLst>
          </p:cNvPr>
          <p:cNvSpPr>
            <a:spLocks noGrp="1"/>
          </p:cNvSpPr>
          <p:nvPr>
            <p:ph type="title"/>
          </p:nvPr>
        </p:nvSpPr>
        <p:spPr/>
        <p:txBody>
          <a:bodyPr>
            <a:normAutofit/>
          </a:bodyPr>
          <a:lstStyle/>
          <a:p>
            <a:pPr algn="ctr"/>
            <a:r>
              <a:rPr lang="fr-FR" dirty="0"/>
              <a:t>Les différents types de cloud - cloud hybride</a:t>
            </a:r>
          </a:p>
        </p:txBody>
      </p:sp>
      <p:sp>
        <p:nvSpPr>
          <p:cNvPr id="3" name="Espace réservé du contenu 2">
            <a:extLst>
              <a:ext uri="{FF2B5EF4-FFF2-40B4-BE49-F238E27FC236}">
                <a16:creationId xmlns:a16="http://schemas.microsoft.com/office/drawing/2014/main" id="{493F11BA-F9F5-4522-9FDC-00096238AC4B}"/>
              </a:ext>
            </a:extLst>
          </p:cNvPr>
          <p:cNvSpPr>
            <a:spLocks noGrp="1"/>
          </p:cNvSpPr>
          <p:nvPr>
            <p:ph idx="1"/>
          </p:nvPr>
        </p:nvSpPr>
        <p:spPr/>
        <p:txBody>
          <a:bodyPr>
            <a:normAutofit fontScale="92500" lnSpcReduction="10000"/>
          </a:bodyPr>
          <a:lstStyle/>
          <a:p>
            <a:r>
              <a:rPr lang="fr-FR" dirty="0"/>
              <a:t>Un Cloud hybride est un service Cloud intégré utilisant à la fois des </a:t>
            </a:r>
            <a:r>
              <a:rPr lang="fr-FR" dirty="0" err="1"/>
              <a:t>Clouds</a:t>
            </a:r>
            <a:r>
              <a:rPr lang="fr-FR" dirty="0"/>
              <a:t> privés et des </a:t>
            </a:r>
            <a:r>
              <a:rPr lang="fr-FR" dirty="0" err="1"/>
              <a:t>Clouds</a:t>
            </a:r>
            <a:r>
              <a:rPr lang="fr-FR" dirty="0"/>
              <a:t> publics pour remplir différentes fonctions au sein d'une même organisation. Si tous les types de services Cloud sont sensés offrir un certain niveau d'efficacité, à des degrés divers, les services Cloud public sont susceptibles d'être plus avantageux au niveau des coûts et plus évolutifs que les </a:t>
            </a:r>
            <a:r>
              <a:rPr lang="fr-FR" dirty="0" err="1"/>
              <a:t>Clouds</a:t>
            </a:r>
            <a:r>
              <a:rPr lang="fr-FR" dirty="0"/>
              <a:t> privés. C'est pourquoi une organisation peut maximiser son efficacité en utilisant des services de Cloud public pour ses opérations non-sensibles et s'appuyer en revanche sur un Cloud privé lorsqu’elle en a besoin, faisant en sorte que toutes ses plateformes soient intégrées harmonieusement.</a:t>
            </a:r>
          </a:p>
        </p:txBody>
      </p:sp>
    </p:spTree>
    <p:extLst>
      <p:ext uri="{BB962C8B-B14F-4D97-AF65-F5344CB8AC3E}">
        <p14:creationId xmlns:p14="http://schemas.microsoft.com/office/powerpoint/2010/main" val="2425671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Les différents types de cloud - cloud hybride</a:t>
            </a:r>
          </a:p>
        </p:txBody>
      </p:sp>
      <p:sp>
        <p:nvSpPr>
          <p:cNvPr id="3" name="Espace réservé du contenu 2"/>
          <p:cNvSpPr>
            <a:spLocks noGrp="1"/>
          </p:cNvSpPr>
          <p:nvPr>
            <p:ph idx="1"/>
          </p:nvPr>
        </p:nvSpPr>
        <p:spPr>
          <a:xfrm>
            <a:off x="1141412" y="1957386"/>
            <a:ext cx="9905999" cy="4456113"/>
          </a:xfrm>
        </p:spPr>
        <p:txBody>
          <a:bodyPr vert="horz" lIns="91440" tIns="45720" rIns="91440" bIns="45720" rtlCol="0" anchor="t">
            <a:normAutofit/>
          </a:bodyPr>
          <a:lstStyle/>
          <a:p>
            <a:r>
              <a:rPr lang="fr-FR" b="1" dirty="0"/>
              <a:t>Extensibilité</a:t>
            </a:r>
            <a:r>
              <a:rPr lang="fr-FR" dirty="0"/>
              <a:t> </a:t>
            </a:r>
          </a:p>
          <a:p>
            <a:r>
              <a:rPr lang="fr-FR" b="1" dirty="0"/>
              <a:t>Avantages en termes de coûts</a:t>
            </a:r>
          </a:p>
          <a:p>
            <a:r>
              <a:rPr lang="fr-FR" b="1" dirty="0"/>
              <a:t>Sécurité</a:t>
            </a:r>
            <a:r>
              <a:rPr lang="fr-FR" dirty="0"/>
              <a:t> </a:t>
            </a:r>
          </a:p>
          <a:p>
            <a:r>
              <a:rPr lang="fr-FR" b="1" dirty="0"/>
              <a:t>Flexibilité</a:t>
            </a:r>
            <a:endParaRPr lang="fr-FR" dirty="0"/>
          </a:p>
        </p:txBody>
      </p:sp>
    </p:spTree>
    <p:extLst>
      <p:ext uri="{BB962C8B-B14F-4D97-AF65-F5344CB8AC3E}">
        <p14:creationId xmlns:p14="http://schemas.microsoft.com/office/powerpoint/2010/main" val="31661820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TM04033919[[fn=Circuit]]</Template>
  <TotalTime>1163</TotalTime>
  <Words>1160</Words>
  <Application>Microsoft Office PowerPoint</Application>
  <PresentationFormat>Grand écran</PresentationFormat>
  <Paragraphs>164</Paragraphs>
  <Slides>26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26</vt:i4>
      </vt:variant>
    </vt:vector>
  </HeadingPairs>
  <TitlesOfParts>
    <vt:vector size="31" baseType="lpstr">
      <vt:lpstr>Arial</vt:lpstr>
      <vt:lpstr>Trebuchet MS</vt:lpstr>
      <vt:lpstr>Tw Cen MT</vt:lpstr>
      <vt:lpstr>Wingdings</vt:lpstr>
      <vt:lpstr>Circuit</vt:lpstr>
      <vt:lpstr>Présentation PowerPoint</vt:lpstr>
      <vt:lpstr>SOMMAIRE - 1</vt:lpstr>
      <vt:lpstr>SOMMAIRE - 2</vt:lpstr>
      <vt:lpstr>CLOUD COMPUTING - Origine et définitions</vt:lpstr>
      <vt:lpstr>Les différents types de cloud - cloud public</vt:lpstr>
      <vt:lpstr>Les différents types de cloud - cloud privé</vt:lpstr>
      <vt:lpstr>Les différents types de cloud - cloud privé</vt:lpstr>
      <vt:lpstr>Les différents types de cloud - cloud hybride</vt:lpstr>
      <vt:lpstr>Les différents types de cloud - cloud hybride</vt:lpstr>
      <vt:lpstr>Les différents types de service – Paas</vt:lpstr>
      <vt:lpstr>Les différents types de service – Paas</vt:lpstr>
      <vt:lpstr>Les différents types de service – saas</vt:lpstr>
      <vt:lpstr>Les différents types de service – saas</vt:lpstr>
      <vt:lpstr>Les différents types de service – Iaas</vt:lpstr>
      <vt:lpstr>Les différents types de service – Iaas</vt:lpstr>
      <vt:lpstr>Avantages du cloud computing </vt:lpstr>
      <vt:lpstr>Inconvénients du cloud computing </vt:lpstr>
      <vt:lpstr>Choisir son fournisseur</vt:lpstr>
      <vt:lpstr>Choisir son fournisseur</vt:lpstr>
      <vt:lpstr>Choisir son fournisseur</vt:lpstr>
      <vt:lpstr>Les leaders du cloud computing en 2019</vt:lpstr>
      <vt:lpstr>Le cloud computing à ses débuts</vt:lpstr>
      <vt:lpstr>Le cloud computing à l’heure actuelle</vt:lpstr>
      <vt:lpstr>Le cloud computing dans l’avenir</vt:lpstr>
      <vt:lpstr>bibliographie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François Espiasse</dc:creator>
  <cp:lastModifiedBy>Corleone Dany</cp:lastModifiedBy>
  <cp:revision>177</cp:revision>
  <dcterms:created xsi:type="dcterms:W3CDTF">2019-04-04T08:02:38Z</dcterms:created>
  <dcterms:modified xsi:type="dcterms:W3CDTF">2019-04-11T20:10:06Z</dcterms:modified>
</cp:coreProperties>
</file>