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PlayfairDisplay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2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Card Selection - Easy memory or trust yours is better?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Flipping Structure - Take it slow and steady, or find as many unmatched as possible?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Matchmaking - Risk not matching to keep the card pool wider?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AI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Corley Herman</a:t>
            </a:r>
          </a:p>
        </p:txBody>
      </p:sp>
      <p:grpSp>
        <p:nvGrpSpPr>
          <p:cNvPr id="61" name="Shape 61"/>
          <p:cNvGrpSpPr/>
          <p:nvPr/>
        </p:nvGrpSpPr>
        <p:grpSpPr>
          <a:xfrm>
            <a:off x="7752329" y="3567037"/>
            <a:ext cx="1284094" cy="1472772"/>
            <a:chOff x="6803275" y="395362"/>
            <a:chExt cx="2212049" cy="2537075"/>
          </a:xfrm>
        </p:grpSpPr>
        <p:pic>
          <p:nvPicPr>
            <p:cNvPr id="62" name="Shape 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63" name="Shape 63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Shape 64"/>
            <p:cNvSpPr txBox="1"/>
            <p:nvPr/>
          </p:nvSpPr>
          <p:spPr>
            <a:xfrm>
              <a:off x="6944800" y="6842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rgbClr val="F46524"/>
                  </a:solidFill>
                  <a:latin typeface="Raleway"/>
                  <a:ea typeface="Raleway"/>
                  <a:cs typeface="Raleway"/>
                  <a:sym typeface="Raleway"/>
                </a:rPr>
                <a:t>Disclaimer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80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I</a:t>
              </a:r>
              <a:r>
                <a:rPr lang="en" sz="800">
                  <a:latin typeface="Raleway"/>
                  <a:ea typeface="Raleway"/>
                  <a:cs typeface="Raleway"/>
                  <a:sym typeface="Raleway"/>
                </a:rPr>
                <a:t> took this class for a Game Design focus.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Introduction</a:t>
            </a: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Card game where you try to find the most matching pairs.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(Cont’d)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Gameboard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X pairs of cards mixed together and spread face down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Player Turns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Flip 2 cards face up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Matches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Gain 1 point &amp; Go Again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Non-Matches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Flip the 2 cards face down again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Memorize, Recognize, Strategize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Card Recognition/Matching</a:t>
            </a:r>
          </a:p>
        </p:txBody>
      </p:sp>
      <p:grpSp>
        <p:nvGrpSpPr>
          <p:cNvPr id="88" name="Shape 88"/>
          <p:cNvGrpSpPr/>
          <p:nvPr/>
        </p:nvGrpSpPr>
        <p:grpSpPr>
          <a:xfrm>
            <a:off x="556186" y="1235628"/>
            <a:ext cx="2603361" cy="2985884"/>
            <a:chOff x="6803275" y="395362"/>
            <a:chExt cx="2212049" cy="2537075"/>
          </a:xfrm>
        </p:grpSpPr>
        <p:pic>
          <p:nvPicPr>
            <p:cNvPr id="89" name="Shape 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0" name="Shape 9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 txBox="1"/>
            <p:nvPr/>
          </p:nvSpPr>
          <p:spPr>
            <a:xfrm>
              <a:off x="6944802" y="783292"/>
              <a:ext cx="1929000" cy="19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rgbClr val="F46524"/>
                  </a:solidFill>
                  <a:latin typeface="Raleway"/>
                  <a:ea typeface="Raleway"/>
                  <a:cs typeface="Raleway"/>
                  <a:sym typeface="Raleway"/>
                </a:rPr>
                <a:t>Values &amp; Position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1100">
                  <a:latin typeface="Raleway"/>
                  <a:ea typeface="Raleway"/>
                  <a:cs typeface="Raleway"/>
                  <a:sym typeface="Raleway"/>
                </a:rPr>
                <a:t>Each card has a value and board position to identify it.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1100">
                  <a:latin typeface="Raleway"/>
                  <a:ea typeface="Raleway"/>
                  <a:cs typeface="Raleway"/>
                  <a:sym typeface="Raleway"/>
                </a:rPr>
                <a:t>There are 2 cards for each value.</a:t>
              </a:r>
            </a:p>
          </p:txBody>
        </p:sp>
      </p:grpSp>
      <p:grpSp>
        <p:nvGrpSpPr>
          <p:cNvPr id="92" name="Shape 92"/>
          <p:cNvGrpSpPr/>
          <p:nvPr/>
        </p:nvGrpSpPr>
        <p:grpSpPr>
          <a:xfrm>
            <a:off x="5903861" y="1240758"/>
            <a:ext cx="2603361" cy="2980753"/>
            <a:chOff x="6803275" y="399721"/>
            <a:chExt cx="2212049" cy="2532716"/>
          </a:xfrm>
        </p:grpSpPr>
        <p:pic>
          <p:nvPicPr>
            <p:cNvPr id="93" name="Shape 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4" name="Shape 9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flipH="1" rot="-126568">
              <a:off x="7370662" y="419418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 txBox="1"/>
            <p:nvPr/>
          </p:nvSpPr>
          <p:spPr>
            <a:xfrm>
              <a:off x="6944791" y="783292"/>
              <a:ext cx="1929000" cy="19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rgbClr val="F46524"/>
                  </a:solidFill>
                  <a:latin typeface="Raleway"/>
                  <a:ea typeface="Raleway"/>
                  <a:cs typeface="Raleway"/>
                  <a:sym typeface="Raleway"/>
                </a:rPr>
                <a:t>Compare &amp; Pair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1100">
                  <a:latin typeface="Raleway"/>
                  <a:ea typeface="Raleway"/>
                  <a:cs typeface="Raleway"/>
                  <a:sym typeface="Raleway"/>
                </a:rPr>
                <a:t>Find cards with matching values and pair their positions.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1100">
                  <a:latin typeface="Raleway"/>
                  <a:ea typeface="Raleway"/>
                  <a:cs typeface="Raleway"/>
                  <a:sym typeface="Raleway"/>
                </a:rPr>
                <a:t>Paired positions show which cards have the same value.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Membering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5088000" cy="188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New Game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Each game has the card layout is random.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“Memory”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The game’s called this for a reason.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Forgetting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Over time, people slowly forget things.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7548204" y="1567312"/>
            <a:ext cx="1284094" cy="1472772"/>
            <a:chOff x="6803275" y="395362"/>
            <a:chExt cx="2212049" cy="2537075"/>
          </a:xfrm>
        </p:grpSpPr>
        <p:pic>
          <p:nvPicPr>
            <p:cNvPr id="103" name="Shape 10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4" name="Shape 10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Shape 105"/>
            <p:cNvSpPr txBox="1"/>
            <p:nvPr/>
          </p:nvSpPr>
          <p:spPr>
            <a:xfrm>
              <a:off x="6944800" y="6842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rgbClr val="F46524"/>
                  </a:solidFill>
                  <a:latin typeface="Raleway"/>
                  <a:ea typeface="Raleway"/>
                  <a:cs typeface="Raleway"/>
                  <a:sym typeface="Raleway"/>
                </a:rPr>
                <a:t>Side Note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 gathered data on how well people member via playing them in memory.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Strategy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Tips Tricks and Stricts</a:t>
            </a:r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Card Selection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Flip Structure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Match Making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Strategy (Cont’d)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Card Selection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Randomly Pick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Follow a Pattern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Match Opponent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Flipping Structure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One &amp; One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Search &amp; Siege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Match</a:t>
            </a:r>
            <a:r>
              <a:rPr lang="en"/>
              <a:t> M</a:t>
            </a:r>
            <a:r>
              <a:rPr lang="en"/>
              <a:t>aking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Risk a Chain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Play It Safe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