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0" d="100"/>
          <a:sy n="70" d="100"/>
        </p:scale>
        <p:origin x="46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3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71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7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662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56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17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2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0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4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E7F18118-94EE-4386-B98A-AF104731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9525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15">
            <a:extLst>
              <a:ext uri="{FF2B5EF4-FFF2-40B4-BE49-F238E27FC236}">
                <a16:creationId xmlns:a16="http://schemas.microsoft.com/office/drawing/2014/main" id="{3C29BB81-8B27-476A-943A-1A45EA1AC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16">
            <a:extLst>
              <a:ext uri="{FF2B5EF4-FFF2-40B4-BE49-F238E27FC236}">
                <a16:creationId xmlns:a16="http://schemas.microsoft.com/office/drawing/2014/main" id="{F4BF7533-B138-4E1A-BED5-EF103CD88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17">
            <a:extLst>
              <a:ext uri="{FF2B5EF4-FFF2-40B4-BE49-F238E27FC236}">
                <a16:creationId xmlns:a16="http://schemas.microsoft.com/office/drawing/2014/main" id="{536E4C7E-1DAC-473C-87B8-0CF8A66D0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18">
            <a:extLst>
              <a:ext uri="{FF2B5EF4-FFF2-40B4-BE49-F238E27FC236}">
                <a16:creationId xmlns:a16="http://schemas.microsoft.com/office/drawing/2014/main" id="{532E00B8-B1C6-4B08-93D2-F48D19AD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19">
            <a:extLst>
              <a:ext uri="{FF2B5EF4-FFF2-40B4-BE49-F238E27FC236}">
                <a16:creationId xmlns:a16="http://schemas.microsoft.com/office/drawing/2014/main" id="{D69AB41F-6FAC-42DC-A9D9-3B877640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20">
            <a:extLst>
              <a:ext uri="{FF2B5EF4-FFF2-40B4-BE49-F238E27FC236}">
                <a16:creationId xmlns:a16="http://schemas.microsoft.com/office/drawing/2014/main" id="{59F9CB8B-3A2A-40CA-9D5B-6B7419A8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E54D0503-6C07-4C2E-93DA-8A7510D7A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id="{2EDAF9AC-A2EC-4EFA-AD56-1A3905474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9">
            <a:extLst>
              <a:ext uri="{FF2B5EF4-FFF2-40B4-BE49-F238E27FC236}">
                <a16:creationId xmlns:a16="http://schemas.microsoft.com/office/drawing/2014/main" id="{79619A00-B5E6-419A-A045-B6D32CF59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0">
            <a:extLst>
              <a:ext uri="{FF2B5EF4-FFF2-40B4-BE49-F238E27FC236}">
                <a16:creationId xmlns:a16="http://schemas.microsoft.com/office/drawing/2014/main" id="{E763F00A-A2EC-4A2B-9EFC-E4D145C8B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11">
            <a:extLst>
              <a:ext uri="{FF2B5EF4-FFF2-40B4-BE49-F238E27FC236}">
                <a16:creationId xmlns:a16="http://schemas.microsoft.com/office/drawing/2014/main" id="{FF095A10-30DB-4895-AA4F-24C1E418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12">
            <a:extLst>
              <a:ext uri="{FF2B5EF4-FFF2-40B4-BE49-F238E27FC236}">
                <a16:creationId xmlns:a16="http://schemas.microsoft.com/office/drawing/2014/main" id="{D6CC6A19-637F-430F-AADF-5C969D0B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13">
            <a:extLst>
              <a:ext uri="{FF2B5EF4-FFF2-40B4-BE49-F238E27FC236}">
                <a16:creationId xmlns:a16="http://schemas.microsoft.com/office/drawing/2014/main" id="{672FEF43-6D2E-4ECB-A942-46CF9A2C9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14">
            <a:extLst>
              <a:ext uri="{FF2B5EF4-FFF2-40B4-BE49-F238E27FC236}">
                <a16:creationId xmlns:a16="http://schemas.microsoft.com/office/drawing/2014/main" id="{5C7CA2BA-A887-494F-ADEC-4EF03D39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</dc:creator>
  <cp:lastModifiedBy>anne allbright</cp:lastModifiedBy>
  <cp:revision>2</cp:revision>
  <dcterms:created xsi:type="dcterms:W3CDTF">2022-05-27T09:11:03Z</dcterms:created>
  <dcterms:modified xsi:type="dcterms:W3CDTF">2022-07-28T17:46:30Z</dcterms:modified>
</cp:coreProperties>
</file>