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01"/>
    <a:srgbClr val="008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-12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06802-6FAC-5E47-B18A-4C19DB03AE8D}" type="datetimeFigureOut">
              <a:t>11/8/2013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6EF6C-102B-FD41-A316-792508CEE3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0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1D5-8CB3-1045-BC63-17DEE64A90EF}" type="datetimeFigureOut"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FC7-4A84-2A42-8579-4524383F5A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8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1D5-8CB3-1045-BC63-17DEE64A90EF}" type="datetimeFigureOut"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FC7-4A84-2A42-8579-4524383F5A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8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1D5-8CB3-1045-BC63-17DEE64A90EF}" type="datetimeFigureOut"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FC7-4A84-2A42-8579-4524383F5A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1D5-8CB3-1045-BC63-17DEE64A90EF}" type="datetimeFigureOut"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FC7-4A84-2A42-8579-4524383F5A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1D5-8CB3-1045-BC63-17DEE64A90EF}" type="datetimeFigureOut"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FC7-4A84-2A42-8579-4524383F5A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1D5-8CB3-1045-BC63-17DEE64A90EF}" type="datetimeFigureOut">
              <a:t>11/8/2013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FC7-4A84-2A42-8579-4524383F5A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5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1D5-8CB3-1045-BC63-17DEE64A90EF}" type="datetimeFigureOut">
              <a:t>11/8/2013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FC7-4A84-2A42-8579-4524383F5A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6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1D5-8CB3-1045-BC63-17DEE64A90EF}" type="datetimeFigureOut">
              <a:t>11/8/2013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FC7-4A84-2A42-8579-4524383F5A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3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1D5-8CB3-1045-BC63-17DEE64A90EF}" type="datetimeFigureOut">
              <a:t>11/8/2013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FC7-4A84-2A42-8579-4524383F5A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4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1D5-8CB3-1045-BC63-17DEE64A90EF}" type="datetimeFigureOut">
              <a:t>11/8/2013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FC7-4A84-2A42-8579-4524383F5A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0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1D5-8CB3-1045-BC63-17DEE64A90EF}" type="datetimeFigureOut">
              <a:t>11/8/2013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FC7-4A84-2A42-8579-4524383F5A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7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831D5-8CB3-1045-BC63-17DEE64A90EF}" type="datetimeFigureOut"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4FC7-4A84-2A42-8579-4524383F5ADE}" type="slidenum"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686800" y="0"/>
            <a:ext cx="457200" cy="6858000"/>
          </a:xfrm>
          <a:prstGeom prst="rect">
            <a:avLst/>
          </a:prstGeom>
          <a:solidFill>
            <a:srgbClr val="00590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32624" y="0"/>
            <a:ext cx="2111375" cy="6858000"/>
          </a:xfrm>
          <a:prstGeom prst="rect">
            <a:avLst/>
          </a:prstGeom>
          <a:solidFill>
            <a:srgbClr val="00590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3638" y="2441050"/>
            <a:ext cx="72836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 err="1" smtClean="0">
                <a:latin typeface="Source Sans Pro"/>
                <a:cs typeface="Source Sans Pro"/>
              </a:rPr>
              <a:t>Introruction</a:t>
            </a:r>
            <a:r>
              <a:rPr lang="en-US" sz="6000" dirty="0" smtClean="0">
                <a:latin typeface="Source Sans Pro"/>
                <a:cs typeface="Source Sans Pro"/>
              </a:rPr>
              <a:t> to PHP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3638" y="3429047"/>
            <a:ext cx="7283662" cy="581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Source Sans Pro"/>
                <a:cs typeface="Source Sans Pro"/>
              </a:rPr>
              <a:t>November 9</a:t>
            </a:r>
            <a:r>
              <a:rPr lang="en-US" sz="2400" dirty="0" smtClean="0">
                <a:latin typeface="Source Sans Pro"/>
                <a:cs typeface="Source Sans Pro"/>
              </a:rPr>
              <a:t>, </a:t>
            </a:r>
            <a:r>
              <a:rPr lang="en-US" sz="2400" dirty="0">
                <a:latin typeface="Source Sans Pro"/>
                <a:cs typeface="Source Sans Pro"/>
              </a:rPr>
              <a:t>2013 | </a:t>
            </a:r>
            <a:r>
              <a:rPr lang="en-US" sz="2400" dirty="0" smtClean="0">
                <a:latin typeface="Source Sans Pro"/>
                <a:cs typeface="Source Sans Pro"/>
              </a:rPr>
              <a:t>Andrew Taylor</a:t>
            </a:r>
            <a:r>
              <a:rPr lang="en-US" sz="2400" dirty="0" smtClean="0">
                <a:latin typeface="Source Sans Pro"/>
                <a:cs typeface="Source Sans Pro"/>
              </a:rPr>
              <a:t> @</a:t>
            </a:r>
            <a:r>
              <a:rPr lang="en-US" sz="2400" dirty="0" err="1" smtClean="0">
                <a:latin typeface="Source Sans Pro"/>
                <a:cs typeface="Source Sans Pro"/>
              </a:rPr>
              <a:t>RooHTaylor</a:t>
            </a:r>
            <a:endParaRPr lang="en-US" sz="2400" dirty="0">
              <a:latin typeface="Source Sans Pro"/>
              <a:cs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29" y="5535991"/>
            <a:ext cx="4157665" cy="9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latin typeface="Source Sans Pro"/>
                <a:cs typeface="Source Sans Pro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smtClean="0">
                <a:latin typeface="Source Sans Pro"/>
                <a:cs typeface="Source Sans Pro"/>
              </a:rPr>
              <a:t>Intro</a:t>
            </a:r>
          </a:p>
          <a:p>
            <a:r>
              <a:rPr lang="en-US" sz="1800" dirty="0" smtClean="0">
                <a:latin typeface="Source Sans Pro"/>
                <a:cs typeface="Source Sans Pro"/>
              </a:rPr>
              <a:t>What is PHP?</a:t>
            </a:r>
          </a:p>
          <a:p>
            <a:r>
              <a:rPr lang="en-US" sz="1800" dirty="0" smtClean="0">
                <a:latin typeface="Source Sans Pro"/>
                <a:cs typeface="Source Sans Pro"/>
              </a:rPr>
              <a:t>PHP Files and “Hello World”</a:t>
            </a:r>
          </a:p>
          <a:p>
            <a:r>
              <a:rPr lang="en-US" sz="1800" dirty="0" smtClean="0">
                <a:latin typeface="Source Sans Pro"/>
                <a:cs typeface="Source Sans Pro"/>
              </a:rPr>
              <a:t>Delimiters</a:t>
            </a:r>
          </a:p>
          <a:p>
            <a:r>
              <a:rPr lang="en-US" sz="1800" dirty="0" smtClean="0">
                <a:latin typeface="Source Sans Pro"/>
                <a:cs typeface="Source Sans Pro"/>
              </a:rPr>
              <a:t>Comments</a:t>
            </a:r>
          </a:p>
          <a:p>
            <a:r>
              <a:rPr lang="en-US" sz="1800" dirty="0" smtClean="0">
                <a:latin typeface="Source Sans Pro"/>
                <a:cs typeface="Source Sans Pro"/>
              </a:rPr>
              <a:t>Operators and Variables</a:t>
            </a:r>
          </a:p>
          <a:p>
            <a:r>
              <a:rPr lang="en-US" sz="1800" dirty="0" smtClean="0">
                <a:latin typeface="Source Sans Pro"/>
                <a:cs typeface="Source Sans Pro"/>
              </a:rPr>
              <a:t>Data Types</a:t>
            </a:r>
          </a:p>
          <a:p>
            <a:r>
              <a:rPr lang="en-US" sz="1800" dirty="0" smtClean="0">
                <a:latin typeface="Source Sans Pro"/>
                <a:cs typeface="Source Sans Pro"/>
              </a:rPr>
              <a:t>Type Juggling</a:t>
            </a:r>
          </a:p>
          <a:p>
            <a:r>
              <a:rPr lang="en-US" sz="1800" dirty="0" smtClean="0">
                <a:latin typeface="Source Sans Pro"/>
                <a:cs typeface="Source Sans Pro"/>
              </a:rPr>
              <a:t>Functions, Parameters, and Returns</a:t>
            </a:r>
          </a:p>
          <a:p>
            <a:r>
              <a:rPr lang="en-US" sz="1800" dirty="0" smtClean="0">
                <a:latin typeface="Source Sans Pro"/>
                <a:cs typeface="Source Sans Pro"/>
              </a:rPr>
              <a:t>PHP.net</a:t>
            </a:r>
          </a:p>
          <a:p>
            <a:r>
              <a:rPr lang="en-US" sz="1800" dirty="0" smtClean="0">
                <a:latin typeface="Source Sans Pro"/>
                <a:cs typeface="Source Sans Pro"/>
              </a:rPr>
              <a:t>(Dinner)</a:t>
            </a:r>
          </a:p>
          <a:p>
            <a:r>
              <a:rPr lang="en-US" sz="1800" dirty="0" smtClean="0">
                <a:latin typeface="Source Sans Pro"/>
                <a:cs typeface="Source Sans Pro"/>
              </a:rPr>
              <a:t>Conditional Statements</a:t>
            </a:r>
          </a:p>
          <a:p>
            <a:r>
              <a:rPr lang="en-US" sz="1800" dirty="0" smtClean="0">
                <a:latin typeface="Source Sans Pro"/>
                <a:cs typeface="Source Sans Pro"/>
              </a:rPr>
              <a:t>User-Defined Functions</a:t>
            </a:r>
          </a:p>
          <a:p>
            <a:r>
              <a:rPr lang="en-US" sz="1800" dirty="0" smtClean="0">
                <a:latin typeface="Source Sans Pro"/>
                <a:cs typeface="Source Sans Pro"/>
              </a:rPr>
              <a:t>Variable Scope</a:t>
            </a:r>
          </a:p>
          <a:p>
            <a:r>
              <a:rPr lang="en-US" sz="1800" dirty="0" smtClean="0">
                <a:latin typeface="Source Sans Pro"/>
                <a:cs typeface="Source Sans Pro"/>
              </a:rPr>
              <a:t>Arrays</a:t>
            </a:r>
          </a:p>
          <a:p>
            <a:r>
              <a:rPr lang="en-US" sz="1800" dirty="0" smtClean="0">
                <a:latin typeface="Source Sans Pro"/>
                <a:cs typeface="Source Sans Pro"/>
              </a:rPr>
              <a:t>Loops</a:t>
            </a:r>
            <a:endParaRPr lang="en-US" sz="1800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629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14163</TotalTime>
  <Words>52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Outline</vt:lpstr>
    </vt:vector>
  </TitlesOfParts>
  <Company>AvocadoDog Marketing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Taylor</dc:creator>
  <cp:lastModifiedBy>Andrew Taylor</cp:lastModifiedBy>
  <cp:revision>31</cp:revision>
  <dcterms:created xsi:type="dcterms:W3CDTF">2013-08-08T18:32:20Z</dcterms:created>
  <dcterms:modified xsi:type="dcterms:W3CDTF">2013-11-08T16:45:56Z</dcterms:modified>
</cp:coreProperties>
</file>