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trick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B752-BD2B-C14A-A6DF-EAC397B3C239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BDF3-B9DB-544C-9B95-3B2FB4DA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B752-BD2B-C14A-A6DF-EAC397B3C239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BDF3-B9DB-544C-9B95-3B2FB4DA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8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B752-BD2B-C14A-A6DF-EAC397B3C239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BDF3-B9DB-544C-9B95-3B2FB4DA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0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B752-BD2B-C14A-A6DF-EAC397B3C239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BDF3-B9DB-544C-9B95-3B2FB4DA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7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B752-BD2B-C14A-A6DF-EAC397B3C239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BDF3-B9DB-544C-9B95-3B2FB4DA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B752-BD2B-C14A-A6DF-EAC397B3C239}" type="datetimeFigureOut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BDF3-B9DB-544C-9B95-3B2FB4DA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2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B752-BD2B-C14A-A6DF-EAC397B3C239}" type="datetimeFigureOut">
              <a:rPr lang="en-US" smtClean="0"/>
              <a:t>9/22/14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BDF3-B9DB-544C-9B95-3B2FB4DA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8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B752-BD2B-C14A-A6DF-EAC397B3C239}" type="datetimeFigureOut">
              <a:rPr lang="en-US" smtClean="0"/>
              <a:t>9/22/14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BDF3-B9DB-544C-9B95-3B2FB4DA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1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B752-BD2B-C14A-A6DF-EAC397B3C239}" type="datetimeFigureOut">
              <a:rPr lang="en-US" smtClean="0"/>
              <a:t>9/22/14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BDF3-B9DB-544C-9B95-3B2FB4DA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0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B752-BD2B-C14A-A6DF-EAC397B3C239}" type="datetimeFigureOut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BDF3-B9DB-544C-9B95-3B2FB4DA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2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B752-BD2B-C14A-A6DF-EAC397B3C239}" type="datetimeFigureOut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BDF3-B9DB-544C-9B95-3B2FB4DA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1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BB752-BD2B-C14A-A6DF-EAC397B3C239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DBDF3-B9DB-544C-9B95-3B2FB4DA5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7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Commuter Parking at UT</a:t>
            </a:r>
            <a:br>
              <a:rPr lang="en-US" dirty="0" smtClean="0"/>
            </a:br>
            <a:r>
              <a:rPr lang="en-US" sz="3200" dirty="0" smtClean="0"/>
              <a:t>Monday, September 22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Team Members:</a:t>
            </a:r>
          </a:p>
          <a:p>
            <a:pPr lvl="1"/>
            <a:r>
              <a:rPr lang="en-US" sz="2400" dirty="0" smtClean="0"/>
              <a:t>Patrick Elam</a:t>
            </a:r>
          </a:p>
          <a:p>
            <a:pPr lvl="1"/>
            <a:r>
              <a:rPr lang="en-US" sz="2400" dirty="0" smtClean="0"/>
              <a:t>Nathan Peck</a:t>
            </a:r>
          </a:p>
          <a:p>
            <a:pPr lvl="1"/>
            <a:r>
              <a:rPr lang="en-US" sz="2400" dirty="0" smtClean="0"/>
              <a:t>David Lu</a:t>
            </a:r>
          </a:p>
          <a:p>
            <a:pPr lvl="1"/>
            <a:r>
              <a:rPr lang="en-US" sz="2400" dirty="0" smtClean="0"/>
              <a:t>Jacob Lambert</a:t>
            </a:r>
          </a:p>
          <a:p>
            <a:pPr lvl="1"/>
            <a:r>
              <a:rPr lang="en-US" sz="2400" dirty="0" smtClean="0"/>
              <a:t>Ben Mills</a:t>
            </a:r>
          </a:p>
          <a:p>
            <a:pPr lvl="1"/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Project Description: UT Commuter Parking Availability 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8410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~16,000 </a:t>
            </a:r>
            <a:r>
              <a:rPr lang="en-US" sz="2800" dirty="0"/>
              <a:t>Spaces on Campus, ~30,000 cars come to Campus each </a:t>
            </a:r>
            <a:r>
              <a:rPr lang="en-US" sz="2800" dirty="0" smtClean="0"/>
              <a:t>day</a:t>
            </a:r>
          </a:p>
          <a:p>
            <a:r>
              <a:rPr lang="en-US" sz="2800" dirty="0" smtClean="0"/>
              <a:t>Commuter Parking Permits to Space Ratio: 1.85</a:t>
            </a:r>
          </a:p>
          <a:p>
            <a:r>
              <a:rPr lang="en-US" sz="2800" dirty="0" smtClean="0"/>
              <a:t>UT Makes 1.2 Million each year from parking tickets</a:t>
            </a:r>
            <a:endParaRPr lang="en-US" sz="2800" dirty="0"/>
          </a:p>
        </p:txBody>
      </p:sp>
      <p:pic>
        <p:nvPicPr>
          <p:cNvPr id="4" name="Picture 3" descr="Screen Shot 2014-09-16 at 11.55.58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" t="18763" r="9416" b="7466"/>
          <a:stretch/>
        </p:blipFill>
        <p:spPr>
          <a:xfrm>
            <a:off x="2036449" y="3612531"/>
            <a:ext cx="4805105" cy="268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50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System monitors real-time parking space availability for UT parking lots and decks.</a:t>
            </a:r>
          </a:p>
          <a:p>
            <a:endParaRPr lang="en-US" dirty="0" smtClean="0"/>
          </a:p>
          <a:p>
            <a:r>
              <a:rPr lang="en-US" dirty="0" smtClean="0"/>
              <a:t>Data can be quickly and easily accessed on mobile or computer</a:t>
            </a:r>
          </a:p>
          <a:p>
            <a:pPr lvl="1">
              <a:buFontTx/>
              <a:buChar char="-"/>
            </a:pPr>
            <a:r>
              <a:rPr lang="en-US" dirty="0" smtClean="0"/>
              <a:t>Mobile app</a:t>
            </a:r>
          </a:p>
          <a:p>
            <a:pPr lvl="1">
              <a:buFontTx/>
              <a:buChar char="-"/>
            </a:pPr>
            <a:r>
              <a:rPr lang="en-US" dirty="0" smtClean="0"/>
              <a:t>Website </a:t>
            </a:r>
          </a:p>
          <a:p>
            <a:endParaRPr lang="en-US" dirty="0" smtClean="0"/>
          </a:p>
          <a:p>
            <a:r>
              <a:rPr lang="en-US" dirty="0" smtClean="0"/>
              <a:t>Daily parking analytics     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sz="2400" dirty="0" smtClean="0"/>
              <a:t> - When do lots tend to be full?</a:t>
            </a:r>
          </a:p>
          <a:p>
            <a:endParaRPr lang="en-US" dirty="0"/>
          </a:p>
        </p:txBody>
      </p:sp>
      <p:pic>
        <p:nvPicPr>
          <p:cNvPr id="4" name="Picture 2" descr="https://encrypted-tbn0.gstatic.com/images?q=tbn:ANd9GcSe37D-FrPZD8A_v-2HajF3igL51gLkXKzRNdVlR2f0bNhnOKH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715" y="3961136"/>
            <a:ext cx="1515368" cy="151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237" y="3961137"/>
            <a:ext cx="1091578" cy="151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80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Market</a:t>
            </a:r>
          </a:p>
          <a:p>
            <a:pPr lvl="1"/>
            <a:r>
              <a:rPr lang="en-US" dirty="0" smtClean="0"/>
              <a:t>Commuter Students</a:t>
            </a:r>
          </a:p>
          <a:p>
            <a:pPr lvl="1"/>
            <a:r>
              <a:rPr lang="en-US" smtClean="0"/>
              <a:t>&gt; 10,000 </a:t>
            </a:r>
            <a:r>
              <a:rPr lang="en-US" dirty="0" smtClean="0"/>
              <a:t>Commuter Passes</a:t>
            </a:r>
          </a:p>
          <a:p>
            <a:r>
              <a:rPr lang="en-US" dirty="0" smtClean="0"/>
              <a:t>Possible Market</a:t>
            </a:r>
          </a:p>
          <a:p>
            <a:pPr lvl="1"/>
            <a:r>
              <a:rPr lang="en-US" dirty="0" smtClean="0"/>
              <a:t>Non-Commuter Students</a:t>
            </a:r>
          </a:p>
          <a:p>
            <a:pPr lvl="1"/>
            <a:r>
              <a:rPr lang="en-US" dirty="0" smtClean="0"/>
              <a:t>Staff/Faculty</a:t>
            </a:r>
          </a:p>
          <a:p>
            <a:pPr lvl="1"/>
            <a:r>
              <a:rPr lang="en-US" dirty="0" smtClean="0"/>
              <a:t>Guests &amp; Visitor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53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Ticketing-based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Numerous Garages</a:t>
            </a:r>
            <a:endParaRPr lang="en-US" dirty="0" smtClean="0"/>
          </a:p>
          <a:p>
            <a:r>
              <a:rPr lang="en-US" dirty="0" smtClean="0"/>
              <a:t>Sensor-based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San Francisco's SF park</a:t>
            </a:r>
            <a:endParaRPr lang="en-US" dirty="0" smtClean="0"/>
          </a:p>
          <a:p>
            <a:r>
              <a:rPr lang="en-US" dirty="0" smtClean="0"/>
              <a:t>Image-processing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Minnesota DoT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06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66484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2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145</Words>
  <Application>Microsoft Macintosh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Commuter Parking at UT Monday, September 22</vt:lpstr>
      <vt:lpstr>Need</vt:lpstr>
      <vt:lpstr>Concept</vt:lpstr>
      <vt:lpstr>Market</vt:lpstr>
      <vt:lpstr>Competition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Slide</dc:title>
  <dc:creator>Patrick</dc:creator>
  <cp:lastModifiedBy>Patrick</cp:lastModifiedBy>
  <cp:revision>18</cp:revision>
  <dcterms:created xsi:type="dcterms:W3CDTF">2014-09-15T15:36:51Z</dcterms:created>
  <dcterms:modified xsi:type="dcterms:W3CDTF">2014-09-22T19:30:18Z</dcterms:modified>
</cp:coreProperties>
</file>