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24" r:id="rId2"/>
    <p:sldId id="325" r:id="rId3"/>
    <p:sldId id="326" r:id="rId4"/>
    <p:sldId id="1240" r:id="rId5"/>
    <p:sldId id="1224" r:id="rId6"/>
    <p:sldId id="1226" r:id="rId7"/>
    <p:sldId id="1233" r:id="rId8"/>
    <p:sldId id="1234" r:id="rId9"/>
    <p:sldId id="1243" r:id="rId10"/>
    <p:sldId id="1237" r:id="rId11"/>
    <p:sldId id="1238" r:id="rId12"/>
    <p:sldId id="1245" r:id="rId13"/>
    <p:sldId id="1229" r:id="rId14"/>
    <p:sldId id="328" r:id="rId15"/>
    <p:sldId id="1232" r:id="rId16"/>
    <p:sldId id="1246" r:id="rId17"/>
    <p:sldId id="1247" r:id="rId18"/>
    <p:sldId id="1211" r:id="rId19"/>
    <p:sldId id="1248" r:id="rId20"/>
    <p:sldId id="12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1ACF3-AF17-460C-ADDB-A514691E7F03}" v="1454" dt="2025-07-23T15:36:37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Hoffman" userId="c89afae9-2ab1-4454-9d15-124c09a77240" providerId="ADAL" clId="{2AB1ACF3-AF17-460C-ADDB-A514691E7F03}"/>
    <pc:docChg chg="undo custSel addSld delSld modSld sldOrd">
      <pc:chgData name="Mike Hoffman" userId="c89afae9-2ab1-4454-9d15-124c09a77240" providerId="ADAL" clId="{2AB1ACF3-AF17-460C-ADDB-A514691E7F03}" dt="2025-07-23T15:36:37.638" v="2191" actId="113"/>
      <pc:docMkLst>
        <pc:docMk/>
      </pc:docMkLst>
      <pc:sldChg chg="modSp mod">
        <pc:chgData name="Mike Hoffman" userId="c89afae9-2ab1-4454-9d15-124c09a77240" providerId="ADAL" clId="{2AB1ACF3-AF17-460C-ADDB-A514691E7F03}" dt="2025-07-22T16:46:47.160" v="75" actId="20577"/>
        <pc:sldMkLst>
          <pc:docMk/>
          <pc:sldMk cId="2741212493" sldId="324"/>
        </pc:sldMkLst>
        <pc:spChg chg="mod">
          <ac:chgData name="Mike Hoffman" userId="c89afae9-2ab1-4454-9d15-124c09a77240" providerId="ADAL" clId="{2AB1ACF3-AF17-460C-ADDB-A514691E7F03}" dt="2025-07-22T16:46:47.160" v="75" actId="20577"/>
          <ac:spMkLst>
            <pc:docMk/>
            <pc:sldMk cId="2741212493" sldId="324"/>
            <ac:spMk id="2" creationId="{9D2483C5-47EE-3C64-A008-658C45FDD392}"/>
          </ac:spMkLst>
        </pc:spChg>
        <pc:spChg chg="mod">
          <ac:chgData name="Mike Hoffman" userId="c89afae9-2ab1-4454-9d15-124c09a77240" providerId="ADAL" clId="{2AB1ACF3-AF17-460C-ADDB-A514691E7F03}" dt="2025-07-22T16:45:43.175" v="16" actId="20577"/>
          <ac:spMkLst>
            <pc:docMk/>
            <pc:sldMk cId="2741212493" sldId="324"/>
            <ac:spMk id="4" creationId="{6DABF0F5-7690-E059-2AB8-B037F0BEDD98}"/>
          </ac:spMkLst>
        </pc:spChg>
      </pc:sldChg>
      <pc:sldChg chg="modSp mod">
        <pc:chgData name="Mike Hoffman" userId="c89afae9-2ab1-4454-9d15-124c09a77240" providerId="ADAL" clId="{2AB1ACF3-AF17-460C-ADDB-A514691E7F03}" dt="2025-07-22T16:47:31.837" v="82" actId="207"/>
        <pc:sldMkLst>
          <pc:docMk/>
          <pc:sldMk cId="4270365159" sldId="325"/>
        </pc:sldMkLst>
        <pc:spChg chg="mod">
          <ac:chgData name="Mike Hoffman" userId="c89afae9-2ab1-4454-9d15-124c09a77240" providerId="ADAL" clId="{2AB1ACF3-AF17-460C-ADDB-A514691E7F03}" dt="2025-07-22T16:47:31.837" v="82" actId="207"/>
          <ac:spMkLst>
            <pc:docMk/>
            <pc:sldMk cId="4270365159" sldId="325"/>
            <ac:spMk id="2" creationId="{AD7CE077-A09C-CEF8-3757-BF855D1DB70C}"/>
          </ac:spMkLst>
        </pc:spChg>
        <pc:spChg chg="mod">
          <ac:chgData name="Mike Hoffman" userId="c89afae9-2ab1-4454-9d15-124c09a77240" providerId="ADAL" clId="{2AB1ACF3-AF17-460C-ADDB-A514691E7F03}" dt="2025-07-22T16:47:25.415" v="81" actId="207"/>
          <ac:spMkLst>
            <pc:docMk/>
            <pc:sldMk cId="4270365159" sldId="325"/>
            <ac:spMk id="3" creationId="{39CD14EA-8962-7686-EB8F-600BEC234BC4}"/>
          </ac:spMkLst>
        </pc:spChg>
      </pc:sldChg>
      <pc:sldChg chg="modSp">
        <pc:chgData name="Mike Hoffman" userId="c89afae9-2ab1-4454-9d15-124c09a77240" providerId="ADAL" clId="{2AB1ACF3-AF17-460C-ADDB-A514691E7F03}" dt="2025-07-23T15:20:40.761" v="2006" actId="122"/>
        <pc:sldMkLst>
          <pc:docMk/>
          <pc:sldMk cId="1718742128" sldId="326"/>
        </pc:sldMkLst>
        <pc:graphicFrameChg chg="mod">
          <ac:chgData name="Mike Hoffman" userId="c89afae9-2ab1-4454-9d15-124c09a77240" providerId="ADAL" clId="{2AB1ACF3-AF17-460C-ADDB-A514691E7F03}" dt="2025-07-23T15:20:40.761" v="2006" actId="122"/>
          <ac:graphicFrameMkLst>
            <pc:docMk/>
            <pc:sldMk cId="1718742128" sldId="326"/>
            <ac:graphicFrameMk id="6" creationId="{6C4EE7AA-3AEF-DE81-72E5-90701BE09CD3}"/>
          </ac:graphicFrameMkLst>
        </pc:graphicFrameChg>
      </pc:sldChg>
      <pc:sldChg chg="del">
        <pc:chgData name="Mike Hoffman" userId="c89afae9-2ab1-4454-9d15-124c09a77240" providerId="ADAL" clId="{2AB1ACF3-AF17-460C-ADDB-A514691E7F03}" dt="2025-07-22T16:55:42.838" v="1010" actId="47"/>
        <pc:sldMkLst>
          <pc:docMk/>
          <pc:sldMk cId="273654003" sldId="327"/>
        </pc:sldMkLst>
      </pc:sldChg>
      <pc:sldChg chg="delSp modSp add mod setBg delDesignElem">
        <pc:chgData name="Mike Hoffman" userId="c89afae9-2ab1-4454-9d15-124c09a77240" providerId="ADAL" clId="{2AB1ACF3-AF17-460C-ADDB-A514691E7F03}" dt="2025-07-23T15:18:59.641" v="1970" actId="20577"/>
        <pc:sldMkLst>
          <pc:docMk/>
          <pc:sldMk cId="1490788456" sldId="328"/>
        </pc:sldMkLst>
        <pc:spChg chg="mod">
          <ac:chgData name="Mike Hoffman" userId="c89afae9-2ab1-4454-9d15-124c09a77240" providerId="ADAL" clId="{2AB1ACF3-AF17-460C-ADDB-A514691E7F03}" dt="2025-07-23T15:18:59.641" v="1970" actId="20577"/>
          <ac:spMkLst>
            <pc:docMk/>
            <pc:sldMk cId="1490788456" sldId="328"/>
            <ac:spMk id="2" creationId="{D40C283F-0FA3-30EE-66D0-C6FCED6B8027}"/>
          </ac:spMkLst>
        </pc:spChg>
        <pc:spChg chg="del">
          <ac:chgData name="Mike Hoffman" userId="c89afae9-2ab1-4454-9d15-124c09a77240" providerId="ADAL" clId="{2AB1ACF3-AF17-460C-ADDB-A514691E7F03}" dt="2025-07-23T15:17:21.925" v="1902"/>
          <ac:spMkLst>
            <pc:docMk/>
            <pc:sldMk cId="1490788456" sldId="328"/>
            <ac:spMk id="15" creationId="{D5B339F4-93B9-4E04-9721-143AD6782EA9}"/>
          </ac:spMkLst>
        </pc:spChg>
        <pc:spChg chg="del">
          <ac:chgData name="Mike Hoffman" userId="c89afae9-2ab1-4454-9d15-124c09a77240" providerId="ADAL" clId="{2AB1ACF3-AF17-460C-ADDB-A514691E7F03}" dt="2025-07-23T15:17:21.925" v="1902"/>
          <ac:spMkLst>
            <pc:docMk/>
            <pc:sldMk cId="1490788456" sldId="328"/>
            <ac:spMk id="18" creationId="{871AEA07-1E14-44B4-8E55-64EF049CD66F}"/>
          </ac:spMkLst>
        </pc:spChg>
        <pc:grpChg chg="del">
          <ac:chgData name="Mike Hoffman" userId="c89afae9-2ab1-4454-9d15-124c09a77240" providerId="ADAL" clId="{2AB1ACF3-AF17-460C-ADDB-A514691E7F03}" dt="2025-07-23T15:17:21.925" v="1902"/>
          <ac:grpSpMkLst>
            <pc:docMk/>
            <pc:sldMk cId="1490788456" sldId="328"/>
            <ac:grpSpMk id="16" creationId="{8734DDD3-F723-4DD3-8ABE-EC0B2AC87D74}"/>
          </ac:grpSpMkLst>
        </pc:grpChg>
      </pc:sldChg>
      <pc:sldChg chg="del ord">
        <pc:chgData name="Mike Hoffman" userId="c89afae9-2ab1-4454-9d15-124c09a77240" providerId="ADAL" clId="{2AB1ACF3-AF17-460C-ADDB-A514691E7F03}" dt="2025-07-23T15:17:13.689" v="1899" actId="2696"/>
        <pc:sldMkLst>
          <pc:docMk/>
          <pc:sldMk cId="2883388089" sldId="328"/>
        </pc:sldMkLst>
      </pc:sldChg>
      <pc:sldChg chg="modSp add mod">
        <pc:chgData name="Mike Hoffman" userId="c89afae9-2ab1-4454-9d15-124c09a77240" providerId="ADAL" clId="{2AB1ACF3-AF17-460C-ADDB-A514691E7F03}" dt="2025-07-23T15:28:57.207" v="2091" actId="20577"/>
        <pc:sldMkLst>
          <pc:docMk/>
          <pc:sldMk cId="444612254" sldId="1211"/>
        </pc:sldMkLst>
        <pc:spChg chg="mod">
          <ac:chgData name="Mike Hoffman" userId="c89afae9-2ab1-4454-9d15-124c09a77240" providerId="ADAL" clId="{2AB1ACF3-AF17-460C-ADDB-A514691E7F03}" dt="2025-07-23T15:28:03.206" v="2021" actId="1076"/>
          <ac:spMkLst>
            <pc:docMk/>
            <pc:sldMk cId="444612254" sldId="1211"/>
            <ac:spMk id="5" creationId="{12746763-53A0-48BB-9B3B-CD57FF979B40}"/>
          </ac:spMkLst>
        </pc:spChg>
        <pc:graphicFrameChg chg="mod">
          <ac:chgData name="Mike Hoffman" userId="c89afae9-2ab1-4454-9d15-124c09a77240" providerId="ADAL" clId="{2AB1ACF3-AF17-460C-ADDB-A514691E7F03}" dt="2025-07-23T15:28:57.207" v="2091" actId="20577"/>
          <ac:graphicFrameMkLst>
            <pc:docMk/>
            <pc:sldMk cId="444612254" sldId="1211"/>
            <ac:graphicFrameMk id="7" creationId="{53C4C1E1-FBD9-4F47-B4E4-7B539594F659}"/>
          </ac:graphicFrameMkLst>
        </pc:graphicFrameChg>
      </pc:sldChg>
      <pc:sldChg chg="addSp modSp mod">
        <pc:chgData name="Mike Hoffman" userId="c89afae9-2ab1-4454-9d15-124c09a77240" providerId="ADAL" clId="{2AB1ACF3-AF17-460C-ADDB-A514691E7F03}" dt="2025-07-22T16:55:34.913" v="1009" actId="1076"/>
        <pc:sldMkLst>
          <pc:docMk/>
          <pc:sldMk cId="734491247" sldId="1224"/>
        </pc:sldMkLst>
        <pc:spChg chg="mod">
          <ac:chgData name="Mike Hoffman" userId="c89afae9-2ab1-4454-9d15-124c09a77240" providerId="ADAL" clId="{2AB1ACF3-AF17-460C-ADDB-A514691E7F03}" dt="2025-07-22T16:55:34.913" v="1009" actId="1076"/>
          <ac:spMkLst>
            <pc:docMk/>
            <pc:sldMk cId="734491247" sldId="1224"/>
            <ac:spMk id="8" creationId="{CCD37931-FDE7-2265-178A-7A9219DD9A96}"/>
          </ac:spMkLst>
        </pc:spChg>
        <pc:spChg chg="mod">
          <ac:chgData name="Mike Hoffman" userId="c89afae9-2ab1-4454-9d15-124c09a77240" providerId="ADAL" clId="{2AB1ACF3-AF17-460C-ADDB-A514691E7F03}" dt="2025-07-22T16:54:43.901" v="841" actId="20577"/>
          <ac:spMkLst>
            <pc:docMk/>
            <pc:sldMk cId="734491247" sldId="1224"/>
            <ac:spMk id="11" creationId="{47477DDC-6786-E0D1-9CD6-8C905B05D1AB}"/>
          </ac:spMkLst>
        </pc:spChg>
        <pc:graphicFrameChg chg="add mod">
          <ac:chgData name="Mike Hoffman" userId="c89afae9-2ab1-4454-9d15-124c09a77240" providerId="ADAL" clId="{2AB1ACF3-AF17-460C-ADDB-A514691E7F03}" dt="2025-07-22T16:54:58.481" v="843"/>
          <ac:graphicFrameMkLst>
            <pc:docMk/>
            <pc:sldMk cId="734491247" sldId="1224"/>
            <ac:graphicFrameMk id="3" creationId="{EA29A103-BEFE-51B1-BB35-CBDDCB807898}"/>
          </ac:graphicFrameMkLst>
        </pc:graphicFrameChg>
        <pc:graphicFrameChg chg="mod">
          <ac:chgData name="Mike Hoffman" userId="c89afae9-2ab1-4454-9d15-124c09a77240" providerId="ADAL" clId="{2AB1ACF3-AF17-460C-ADDB-A514691E7F03}" dt="2025-07-22T16:54:50.142" v="842"/>
          <ac:graphicFrameMkLst>
            <pc:docMk/>
            <pc:sldMk cId="734491247" sldId="1224"/>
            <ac:graphicFrameMk id="6" creationId="{52748398-58EB-1AEA-F48F-93E71F77E29A}"/>
          </ac:graphicFrameMkLst>
        </pc:graphicFrameChg>
        <pc:graphicFrameChg chg="add mod">
          <ac:chgData name="Mike Hoffman" userId="c89afae9-2ab1-4454-9d15-124c09a77240" providerId="ADAL" clId="{2AB1ACF3-AF17-460C-ADDB-A514691E7F03}" dt="2025-07-22T16:55:00.927" v="844"/>
          <ac:graphicFrameMkLst>
            <pc:docMk/>
            <pc:sldMk cId="734491247" sldId="1224"/>
            <ac:graphicFrameMk id="15" creationId="{B959FBDD-7B85-4872-520A-695D2E0FF0B7}"/>
          </ac:graphicFrameMkLst>
        </pc:graphicFrameChg>
      </pc:sldChg>
      <pc:sldChg chg="addSp delSp modSp mod">
        <pc:chgData name="Mike Hoffman" userId="c89afae9-2ab1-4454-9d15-124c09a77240" providerId="ADAL" clId="{2AB1ACF3-AF17-460C-ADDB-A514691E7F03}" dt="2025-07-23T15:20:27.767" v="2004" actId="1076"/>
        <pc:sldMkLst>
          <pc:docMk/>
          <pc:sldMk cId="528294693" sldId="1226"/>
        </pc:sldMkLst>
        <pc:spChg chg="mod">
          <ac:chgData name="Mike Hoffman" userId="c89afae9-2ab1-4454-9d15-124c09a77240" providerId="ADAL" clId="{2AB1ACF3-AF17-460C-ADDB-A514691E7F03}" dt="2025-07-23T15:20:27.767" v="2004" actId="1076"/>
          <ac:spMkLst>
            <pc:docMk/>
            <pc:sldMk cId="528294693" sldId="1226"/>
            <ac:spMk id="2" creationId="{49F9669B-F673-4B0B-4A06-936B0D86A1D0}"/>
          </ac:spMkLst>
        </pc:spChg>
        <pc:spChg chg="mod ord">
          <ac:chgData name="Mike Hoffman" userId="c89afae9-2ab1-4454-9d15-124c09a77240" providerId="ADAL" clId="{2AB1ACF3-AF17-460C-ADDB-A514691E7F03}" dt="2025-07-23T15:20:23.680" v="2003" actId="14100"/>
          <ac:spMkLst>
            <pc:docMk/>
            <pc:sldMk cId="528294693" sldId="1226"/>
            <ac:spMk id="4" creationId="{8BE2A5C5-7087-A5FE-F8AD-51A3B55A265A}"/>
          </ac:spMkLst>
        </pc:spChg>
        <pc:spChg chg="del">
          <ac:chgData name="Mike Hoffman" userId="c89afae9-2ab1-4454-9d15-124c09a77240" providerId="ADAL" clId="{2AB1ACF3-AF17-460C-ADDB-A514691E7F03}" dt="2025-07-22T17:00:31.535" v="1249" actId="26606"/>
          <ac:spMkLst>
            <pc:docMk/>
            <pc:sldMk cId="528294693" sldId="1226"/>
            <ac:spMk id="11" creationId="{EDDBB197-D710-4A4F-A9CA-FD2177498BE8}"/>
          </ac:spMkLst>
        </pc:spChg>
        <pc:spChg chg="del">
          <ac:chgData name="Mike Hoffman" userId="c89afae9-2ab1-4454-9d15-124c09a77240" providerId="ADAL" clId="{2AB1ACF3-AF17-460C-ADDB-A514691E7F03}" dt="2025-07-22T17:00:31.535" v="1249" actId="26606"/>
          <ac:spMkLst>
            <pc:docMk/>
            <pc:sldMk cId="528294693" sldId="1226"/>
            <ac:spMk id="13" creationId="{975D1CFA-2CDB-4B64-BD9F-85744E8DA12F}"/>
          </ac:spMkLst>
        </pc:spChg>
        <pc:spChg chg="add">
          <ac:chgData name="Mike Hoffman" userId="c89afae9-2ab1-4454-9d15-124c09a77240" providerId="ADAL" clId="{2AB1ACF3-AF17-460C-ADDB-A514691E7F03}" dt="2025-07-22T17:00:31.535" v="1249" actId="26606"/>
          <ac:spMkLst>
            <pc:docMk/>
            <pc:sldMk cId="528294693" sldId="1226"/>
            <ac:spMk id="24" creationId="{2EB492CD-616E-47F8-933B-5E2D952A0593}"/>
          </ac:spMkLst>
        </pc:spChg>
        <pc:spChg chg="add">
          <ac:chgData name="Mike Hoffman" userId="c89afae9-2ab1-4454-9d15-124c09a77240" providerId="ADAL" clId="{2AB1ACF3-AF17-460C-ADDB-A514691E7F03}" dt="2025-07-22T17:00:31.535" v="1249" actId="26606"/>
          <ac:spMkLst>
            <pc:docMk/>
            <pc:sldMk cId="528294693" sldId="1226"/>
            <ac:spMk id="26" creationId="{59383CF9-23B5-4335-9B21-1791C4CF1C75}"/>
          </ac:spMkLst>
        </pc:spChg>
        <pc:spChg chg="add">
          <ac:chgData name="Mike Hoffman" userId="c89afae9-2ab1-4454-9d15-124c09a77240" providerId="ADAL" clId="{2AB1ACF3-AF17-460C-ADDB-A514691E7F03}" dt="2025-07-22T17:00:31.535" v="1249" actId="26606"/>
          <ac:spMkLst>
            <pc:docMk/>
            <pc:sldMk cId="528294693" sldId="1226"/>
            <ac:spMk id="28" creationId="{0007FE00-9498-4706-B255-6437B0252C02}"/>
          </ac:spMkLst>
        </pc:spChg>
        <pc:grpChg chg="del">
          <ac:chgData name="Mike Hoffman" userId="c89afae9-2ab1-4454-9d15-124c09a77240" providerId="ADAL" clId="{2AB1ACF3-AF17-460C-ADDB-A514691E7F03}" dt="2025-07-22T17:00:31.535" v="1249" actId="26606"/>
          <ac:grpSpMkLst>
            <pc:docMk/>
            <pc:sldMk cId="528294693" sldId="1226"/>
            <ac:grpSpMk id="15" creationId="{25EE5136-01F1-466C-962D-BA9B4C6757AA}"/>
          </ac:grpSpMkLst>
        </pc:grpChg>
        <pc:graphicFrameChg chg="add mod">
          <ac:chgData name="Mike Hoffman" userId="c89afae9-2ab1-4454-9d15-124c09a77240" providerId="ADAL" clId="{2AB1ACF3-AF17-460C-ADDB-A514691E7F03}" dt="2025-07-22T16:56:28.223" v="1023"/>
          <ac:graphicFrameMkLst>
            <pc:docMk/>
            <pc:sldMk cId="528294693" sldId="1226"/>
            <ac:graphicFrameMk id="3" creationId="{80B7E4A9-25AD-316A-7F1E-7AA779072C9A}"/>
          </ac:graphicFrameMkLst>
        </pc:graphicFrameChg>
        <pc:picChg chg="add mod">
          <ac:chgData name="Mike Hoffman" userId="c89afae9-2ab1-4454-9d15-124c09a77240" providerId="ADAL" clId="{2AB1ACF3-AF17-460C-ADDB-A514691E7F03}" dt="2025-07-22T17:00:31.535" v="1249" actId="26606"/>
          <ac:picMkLst>
            <pc:docMk/>
            <pc:sldMk cId="528294693" sldId="1226"/>
            <ac:picMk id="6" creationId="{3B2F4FCB-1FF7-88FB-B490-E1052ECFB8C3}"/>
          </ac:picMkLst>
        </pc:picChg>
        <pc:picChg chg="del">
          <ac:chgData name="Mike Hoffman" userId="c89afae9-2ab1-4454-9d15-124c09a77240" providerId="ADAL" clId="{2AB1ACF3-AF17-460C-ADDB-A514691E7F03}" dt="2025-07-22T17:00:25.696" v="1248" actId="478"/>
          <ac:picMkLst>
            <pc:docMk/>
            <pc:sldMk cId="528294693" sldId="1226"/>
            <ac:picMk id="8" creationId="{D652F93E-EE76-F2D9-D72B-BEDB81F8344D}"/>
          </ac:picMkLst>
        </pc:picChg>
      </pc:sldChg>
      <pc:sldChg chg="del">
        <pc:chgData name="Mike Hoffman" userId="c89afae9-2ab1-4454-9d15-124c09a77240" providerId="ADAL" clId="{2AB1ACF3-AF17-460C-ADDB-A514691E7F03}" dt="2025-07-22T16:56:12.397" v="1011" actId="47"/>
        <pc:sldMkLst>
          <pc:docMk/>
          <pc:sldMk cId="3939394987" sldId="1228"/>
        </pc:sldMkLst>
      </pc:sldChg>
      <pc:sldChg chg="del ord">
        <pc:chgData name="Mike Hoffman" userId="c89afae9-2ab1-4454-9d15-124c09a77240" providerId="ADAL" clId="{2AB1ACF3-AF17-460C-ADDB-A514691E7F03}" dt="2025-07-23T15:17:13.689" v="1899" actId="2696"/>
        <pc:sldMkLst>
          <pc:docMk/>
          <pc:sldMk cId="593982928" sldId="1229"/>
        </pc:sldMkLst>
      </pc:sldChg>
      <pc:sldChg chg="delSp modSp add mod setBg delDesignElem">
        <pc:chgData name="Mike Hoffman" userId="c89afae9-2ab1-4454-9d15-124c09a77240" providerId="ADAL" clId="{2AB1ACF3-AF17-460C-ADDB-A514691E7F03}" dt="2025-07-23T15:18:47.830" v="1965" actId="1076"/>
        <pc:sldMkLst>
          <pc:docMk/>
          <pc:sldMk cId="1260374435" sldId="1229"/>
        </pc:sldMkLst>
        <pc:spChg chg="mod">
          <ac:chgData name="Mike Hoffman" userId="c89afae9-2ab1-4454-9d15-124c09a77240" providerId="ADAL" clId="{2AB1ACF3-AF17-460C-ADDB-A514691E7F03}" dt="2025-07-23T15:18:44.554" v="1964" actId="1076"/>
          <ac:spMkLst>
            <pc:docMk/>
            <pc:sldMk cId="1260374435" sldId="1229"/>
            <ac:spMk id="2" creationId="{135F8C8A-0CBE-4B7D-0D92-1E25A4B52B11}"/>
          </ac:spMkLst>
        </pc:spChg>
        <pc:spChg chg="del">
          <ac:chgData name="Mike Hoffman" userId="c89afae9-2ab1-4454-9d15-124c09a77240" providerId="ADAL" clId="{2AB1ACF3-AF17-460C-ADDB-A514691E7F03}" dt="2025-07-23T15:17:21.925" v="1902"/>
          <ac:spMkLst>
            <pc:docMk/>
            <pc:sldMk cId="1260374435" sldId="1229"/>
            <ac:spMk id="23" creationId="{BACC6370-2D7E-4714-9D71-7542949D7D5D}"/>
          </ac:spMkLst>
        </pc:spChg>
        <pc:spChg chg="del">
          <ac:chgData name="Mike Hoffman" userId="c89afae9-2ab1-4454-9d15-124c09a77240" providerId="ADAL" clId="{2AB1ACF3-AF17-460C-ADDB-A514691E7F03}" dt="2025-07-23T15:17:21.925" v="1902"/>
          <ac:spMkLst>
            <pc:docMk/>
            <pc:sldMk cId="1260374435" sldId="1229"/>
            <ac:spMk id="25" creationId="{F68B3F68-107C-434F-AA38-110D5EA91B85}"/>
          </ac:spMkLst>
        </pc:spChg>
        <pc:spChg chg="del">
          <ac:chgData name="Mike Hoffman" userId="c89afae9-2ab1-4454-9d15-124c09a77240" providerId="ADAL" clId="{2AB1ACF3-AF17-460C-ADDB-A514691E7F03}" dt="2025-07-23T15:17:21.925" v="1902"/>
          <ac:spMkLst>
            <pc:docMk/>
            <pc:sldMk cId="1260374435" sldId="1229"/>
            <ac:spMk id="27" creationId="{AAD0DBB9-1A4B-4391-81D4-CB19F9AB918A}"/>
          </ac:spMkLst>
        </pc:spChg>
        <pc:spChg chg="del">
          <ac:chgData name="Mike Hoffman" userId="c89afae9-2ab1-4454-9d15-124c09a77240" providerId="ADAL" clId="{2AB1ACF3-AF17-460C-ADDB-A514691E7F03}" dt="2025-07-23T15:17:21.925" v="1902"/>
          <ac:spMkLst>
            <pc:docMk/>
            <pc:sldMk cId="1260374435" sldId="1229"/>
            <ac:spMk id="29" creationId="{063BBA22-50EA-4C4D-BE05-F1CE4E63AA56}"/>
          </ac:spMkLst>
        </pc:spChg>
        <pc:graphicFrameChg chg="mod">
          <ac:chgData name="Mike Hoffman" userId="c89afae9-2ab1-4454-9d15-124c09a77240" providerId="ADAL" clId="{2AB1ACF3-AF17-460C-ADDB-A514691E7F03}" dt="2025-07-23T15:18:47.830" v="1965" actId="1076"/>
          <ac:graphicFrameMkLst>
            <pc:docMk/>
            <pc:sldMk cId="1260374435" sldId="1229"/>
            <ac:graphicFrameMk id="19" creationId="{B53581A7-F74B-448C-E343-C09C34EA320D}"/>
          </ac:graphicFrameMkLst>
        </pc:graphicFrameChg>
      </pc:sldChg>
      <pc:sldChg chg="add">
        <pc:chgData name="Mike Hoffman" userId="c89afae9-2ab1-4454-9d15-124c09a77240" providerId="ADAL" clId="{2AB1ACF3-AF17-460C-ADDB-A514691E7F03}" dt="2025-07-23T15:17:21.925" v="1902"/>
        <pc:sldMkLst>
          <pc:docMk/>
          <pc:sldMk cId="1042197806" sldId="1232"/>
        </pc:sldMkLst>
      </pc:sldChg>
      <pc:sldChg chg="del ord">
        <pc:chgData name="Mike Hoffman" userId="c89afae9-2ab1-4454-9d15-124c09a77240" providerId="ADAL" clId="{2AB1ACF3-AF17-460C-ADDB-A514691E7F03}" dt="2025-07-23T15:17:13.689" v="1899" actId="2696"/>
        <pc:sldMkLst>
          <pc:docMk/>
          <pc:sldMk cId="3677805334" sldId="1232"/>
        </pc:sldMkLst>
      </pc:sldChg>
      <pc:sldChg chg="modSp mod">
        <pc:chgData name="Mike Hoffman" userId="c89afae9-2ab1-4454-9d15-124c09a77240" providerId="ADAL" clId="{2AB1ACF3-AF17-460C-ADDB-A514691E7F03}" dt="2025-07-22T17:09:14.565" v="1539" actId="114"/>
        <pc:sldMkLst>
          <pc:docMk/>
          <pc:sldMk cId="4266680143" sldId="1233"/>
        </pc:sldMkLst>
        <pc:spChg chg="mod">
          <ac:chgData name="Mike Hoffman" userId="c89afae9-2ab1-4454-9d15-124c09a77240" providerId="ADAL" clId="{2AB1ACF3-AF17-460C-ADDB-A514691E7F03}" dt="2025-07-22T17:09:14.565" v="1539" actId="114"/>
          <ac:spMkLst>
            <pc:docMk/>
            <pc:sldMk cId="4266680143" sldId="1233"/>
            <ac:spMk id="2" creationId="{6997C2A9-9814-70FC-398D-7F3489C1002A}"/>
          </ac:spMkLst>
        </pc:spChg>
        <pc:graphicFrameChg chg="mod">
          <ac:chgData name="Mike Hoffman" userId="c89afae9-2ab1-4454-9d15-124c09a77240" providerId="ADAL" clId="{2AB1ACF3-AF17-460C-ADDB-A514691E7F03}" dt="2025-07-22T17:09:10.230" v="1538" actId="20577"/>
          <ac:graphicFrameMkLst>
            <pc:docMk/>
            <pc:sldMk cId="4266680143" sldId="1233"/>
            <ac:graphicFrameMk id="7" creationId="{DAB14F36-F01F-8061-3205-7D743B546338}"/>
          </ac:graphicFrameMkLst>
        </pc:graphicFrameChg>
      </pc:sldChg>
      <pc:sldChg chg="addSp delSp modSp mod">
        <pc:chgData name="Mike Hoffman" userId="c89afae9-2ab1-4454-9d15-124c09a77240" providerId="ADAL" clId="{2AB1ACF3-AF17-460C-ADDB-A514691E7F03}" dt="2025-07-22T17:15:39.714" v="1751" actId="13926"/>
        <pc:sldMkLst>
          <pc:docMk/>
          <pc:sldMk cId="1420941594" sldId="1234"/>
        </pc:sldMkLst>
        <pc:spChg chg="mod">
          <ac:chgData name="Mike Hoffman" userId="c89afae9-2ab1-4454-9d15-124c09a77240" providerId="ADAL" clId="{2AB1ACF3-AF17-460C-ADDB-A514691E7F03}" dt="2025-07-22T17:15:39.714" v="1751" actId="13926"/>
          <ac:spMkLst>
            <pc:docMk/>
            <pc:sldMk cId="1420941594" sldId="1234"/>
            <ac:spMk id="2" creationId="{526F3EF0-BFAA-1873-7761-14844D9CF990}"/>
          </ac:spMkLst>
        </pc:spChg>
        <pc:spChg chg="del">
          <ac:chgData name="Mike Hoffman" userId="c89afae9-2ab1-4454-9d15-124c09a77240" providerId="ADAL" clId="{2AB1ACF3-AF17-460C-ADDB-A514691E7F03}" dt="2025-07-22T17:15:04.993" v="1738" actId="26606"/>
          <ac:spMkLst>
            <pc:docMk/>
            <pc:sldMk cId="1420941594" sldId="1234"/>
            <ac:spMk id="10" creationId="{9165109B-7036-4613-93D4-579E77F6EF3C}"/>
          </ac:spMkLst>
        </pc:spChg>
        <pc:spChg chg="del">
          <ac:chgData name="Mike Hoffman" userId="c89afae9-2ab1-4454-9d15-124c09a77240" providerId="ADAL" clId="{2AB1ACF3-AF17-460C-ADDB-A514691E7F03}" dt="2025-07-22T17:15:04.993" v="1738" actId="26606"/>
          <ac:spMkLst>
            <pc:docMk/>
            <pc:sldMk cId="1420941594" sldId="1234"/>
            <ac:spMk id="12" creationId="{43E8FEA2-54EE-4F84-B5DB-A055A7D805EE}"/>
          </ac:spMkLst>
        </pc:spChg>
        <pc:spChg chg="add">
          <ac:chgData name="Mike Hoffman" userId="c89afae9-2ab1-4454-9d15-124c09a77240" providerId="ADAL" clId="{2AB1ACF3-AF17-460C-ADDB-A514691E7F03}" dt="2025-07-22T17:15:04.993" v="1738" actId="26606"/>
          <ac:spMkLst>
            <pc:docMk/>
            <pc:sldMk cId="1420941594" sldId="1234"/>
            <ac:spMk id="18" creationId="{1D63C574-BFD2-41A1-A567-B0C3CC7FDD4F}"/>
          </ac:spMkLst>
        </pc:spChg>
        <pc:spChg chg="add">
          <ac:chgData name="Mike Hoffman" userId="c89afae9-2ab1-4454-9d15-124c09a77240" providerId="ADAL" clId="{2AB1ACF3-AF17-460C-ADDB-A514691E7F03}" dt="2025-07-22T17:15:04.993" v="1738" actId="26606"/>
          <ac:spMkLst>
            <pc:docMk/>
            <pc:sldMk cId="1420941594" sldId="1234"/>
            <ac:spMk id="20" creationId="{E2A46BAB-8C31-42B2-90E8-B26DD3E81D37}"/>
          </ac:spMkLst>
        </pc:spChg>
        <pc:grpChg chg="add">
          <ac:chgData name="Mike Hoffman" userId="c89afae9-2ab1-4454-9d15-124c09a77240" providerId="ADAL" clId="{2AB1ACF3-AF17-460C-ADDB-A514691E7F03}" dt="2025-07-22T17:15:04.993" v="1738" actId="26606"/>
          <ac:grpSpMkLst>
            <pc:docMk/>
            <pc:sldMk cId="1420941594" sldId="1234"/>
            <ac:grpSpMk id="22" creationId="{B3F7A3C7-0737-4E57-B30E-8EEFE638B401}"/>
          </ac:grpSpMkLst>
        </pc:grpChg>
        <pc:grpChg chg="add">
          <ac:chgData name="Mike Hoffman" userId="c89afae9-2ab1-4454-9d15-124c09a77240" providerId="ADAL" clId="{2AB1ACF3-AF17-460C-ADDB-A514691E7F03}" dt="2025-07-22T17:15:04.993" v="1738" actId="26606"/>
          <ac:grpSpMkLst>
            <pc:docMk/>
            <pc:sldMk cId="1420941594" sldId="1234"/>
            <ac:grpSpMk id="26" creationId="{43F5E015-E085-4624-B431-B42414448684}"/>
          </ac:grpSpMkLst>
        </pc:grpChg>
        <pc:graphicFrameChg chg="del mod">
          <ac:chgData name="Mike Hoffman" userId="c89afae9-2ab1-4454-9d15-124c09a77240" providerId="ADAL" clId="{2AB1ACF3-AF17-460C-ADDB-A514691E7F03}" dt="2025-07-22T17:15:04.993" v="1738" actId="26606"/>
          <ac:graphicFrameMkLst>
            <pc:docMk/>
            <pc:sldMk cId="1420941594" sldId="1234"/>
            <ac:graphicFrameMk id="6" creationId="{43319C88-C563-87C6-8BCB-DFB4C0042169}"/>
          </ac:graphicFrameMkLst>
        </pc:graphicFrameChg>
        <pc:graphicFrameChg chg="add">
          <ac:chgData name="Mike Hoffman" userId="c89afae9-2ab1-4454-9d15-124c09a77240" providerId="ADAL" clId="{2AB1ACF3-AF17-460C-ADDB-A514691E7F03}" dt="2025-07-22T17:15:04.993" v="1738" actId="26606"/>
          <ac:graphicFrameMkLst>
            <pc:docMk/>
            <pc:sldMk cId="1420941594" sldId="1234"/>
            <ac:graphicFrameMk id="14" creationId="{9CAE7067-0A3C-FBCC-6581-B46F3DD58DD7}"/>
          </ac:graphicFrameMkLst>
        </pc:graphicFrameChg>
      </pc:sldChg>
      <pc:sldChg chg="del">
        <pc:chgData name="Mike Hoffman" userId="c89afae9-2ab1-4454-9d15-124c09a77240" providerId="ADAL" clId="{2AB1ACF3-AF17-460C-ADDB-A514691E7F03}" dt="2025-07-22T17:17:24.381" v="1752" actId="47"/>
        <pc:sldMkLst>
          <pc:docMk/>
          <pc:sldMk cId="2252558597" sldId="1235"/>
        </pc:sldMkLst>
      </pc:sldChg>
      <pc:sldChg chg="del">
        <pc:chgData name="Mike Hoffman" userId="c89afae9-2ab1-4454-9d15-124c09a77240" providerId="ADAL" clId="{2AB1ACF3-AF17-460C-ADDB-A514691E7F03}" dt="2025-07-22T17:18:00.046" v="1792" actId="47"/>
        <pc:sldMkLst>
          <pc:docMk/>
          <pc:sldMk cId="2283349538" sldId="1236"/>
        </pc:sldMkLst>
      </pc:sldChg>
      <pc:sldChg chg="modSp mod">
        <pc:chgData name="Mike Hoffman" userId="c89afae9-2ab1-4454-9d15-124c09a77240" providerId="ADAL" clId="{2AB1ACF3-AF17-460C-ADDB-A514691E7F03}" dt="2025-07-23T15:36:16.863" v="2148" actId="114"/>
        <pc:sldMkLst>
          <pc:docMk/>
          <pc:sldMk cId="119879187" sldId="1237"/>
        </pc:sldMkLst>
        <pc:spChg chg="mod">
          <ac:chgData name="Mike Hoffman" userId="c89afae9-2ab1-4454-9d15-124c09a77240" providerId="ADAL" clId="{2AB1ACF3-AF17-460C-ADDB-A514691E7F03}" dt="2025-07-23T15:36:16.863" v="2148" actId="114"/>
          <ac:spMkLst>
            <pc:docMk/>
            <pc:sldMk cId="119879187" sldId="1237"/>
            <ac:spMk id="2" creationId="{CDEAE711-0D11-7293-9E0B-19B3F691BB0C}"/>
          </ac:spMkLst>
        </pc:spChg>
        <pc:graphicFrameChg chg="mod">
          <ac:chgData name="Mike Hoffman" userId="c89afae9-2ab1-4454-9d15-124c09a77240" providerId="ADAL" clId="{2AB1ACF3-AF17-460C-ADDB-A514691E7F03}" dt="2025-07-23T15:36:02.789" v="2140" actId="1076"/>
          <ac:graphicFrameMkLst>
            <pc:docMk/>
            <pc:sldMk cId="119879187" sldId="1237"/>
            <ac:graphicFrameMk id="7" creationId="{6CD3DC08-DD7B-4C93-5C84-90D6FF67B982}"/>
          </ac:graphicFrameMkLst>
        </pc:graphicFrameChg>
      </pc:sldChg>
      <pc:sldChg chg="modSp mod">
        <pc:chgData name="Mike Hoffman" userId="c89afae9-2ab1-4454-9d15-124c09a77240" providerId="ADAL" clId="{2AB1ACF3-AF17-460C-ADDB-A514691E7F03}" dt="2025-07-23T15:36:37.638" v="2191" actId="113"/>
        <pc:sldMkLst>
          <pc:docMk/>
          <pc:sldMk cId="1658881807" sldId="1238"/>
        </pc:sldMkLst>
        <pc:spChg chg="mod">
          <ac:chgData name="Mike Hoffman" userId="c89afae9-2ab1-4454-9d15-124c09a77240" providerId="ADAL" clId="{2AB1ACF3-AF17-460C-ADDB-A514691E7F03}" dt="2025-07-23T15:36:37.638" v="2191" actId="113"/>
          <ac:spMkLst>
            <pc:docMk/>
            <pc:sldMk cId="1658881807" sldId="1238"/>
            <ac:spMk id="2" creationId="{328546D6-3AE7-F8A2-260A-4F3B25FFC651}"/>
          </ac:spMkLst>
        </pc:spChg>
      </pc:sldChg>
      <pc:sldChg chg="del">
        <pc:chgData name="Mike Hoffman" userId="c89afae9-2ab1-4454-9d15-124c09a77240" providerId="ADAL" clId="{2AB1ACF3-AF17-460C-ADDB-A514691E7F03}" dt="2025-07-22T17:18:17.326" v="1793" actId="47"/>
        <pc:sldMkLst>
          <pc:docMk/>
          <pc:sldMk cId="2061739764" sldId="1239"/>
        </pc:sldMkLst>
      </pc:sldChg>
      <pc:sldChg chg="modSp mod">
        <pc:chgData name="Mike Hoffman" userId="c89afae9-2ab1-4454-9d15-124c09a77240" providerId="ADAL" clId="{2AB1ACF3-AF17-460C-ADDB-A514691E7F03}" dt="2025-07-23T15:35:38.647" v="2139" actId="20577"/>
        <pc:sldMkLst>
          <pc:docMk/>
          <pc:sldMk cId="233134494" sldId="1240"/>
        </pc:sldMkLst>
        <pc:spChg chg="mod">
          <ac:chgData name="Mike Hoffman" userId="c89afae9-2ab1-4454-9d15-124c09a77240" providerId="ADAL" clId="{2AB1ACF3-AF17-460C-ADDB-A514691E7F03}" dt="2025-07-22T16:52:38.964" v="567" actId="20577"/>
          <ac:spMkLst>
            <pc:docMk/>
            <pc:sldMk cId="233134494" sldId="1240"/>
            <ac:spMk id="2" creationId="{8DC2A21A-86A8-477E-DAE0-6AB38A010EE6}"/>
          </ac:spMkLst>
        </pc:spChg>
        <pc:graphicFrameChg chg="mod">
          <ac:chgData name="Mike Hoffman" userId="c89afae9-2ab1-4454-9d15-124c09a77240" providerId="ADAL" clId="{2AB1ACF3-AF17-460C-ADDB-A514691E7F03}" dt="2025-07-23T15:35:38.647" v="2139" actId="20577"/>
          <ac:graphicFrameMkLst>
            <pc:docMk/>
            <pc:sldMk cId="233134494" sldId="1240"/>
            <ac:graphicFrameMk id="6" creationId="{AB768391-E5B9-E0E2-9EB2-E55BA6865FFA}"/>
          </ac:graphicFrameMkLst>
        </pc:graphicFrameChg>
      </pc:sldChg>
      <pc:sldChg chg="del">
        <pc:chgData name="Mike Hoffman" userId="c89afae9-2ab1-4454-9d15-124c09a77240" providerId="ADAL" clId="{2AB1ACF3-AF17-460C-ADDB-A514691E7F03}" dt="2025-07-22T17:17:25.775" v="1753" actId="47"/>
        <pc:sldMkLst>
          <pc:docMk/>
          <pc:sldMk cId="1071292057" sldId="1241"/>
        </pc:sldMkLst>
      </pc:sldChg>
      <pc:sldChg chg="del">
        <pc:chgData name="Mike Hoffman" userId="c89afae9-2ab1-4454-9d15-124c09a77240" providerId="ADAL" clId="{2AB1ACF3-AF17-460C-ADDB-A514691E7F03}" dt="2025-07-22T17:17:53.183" v="1791" actId="47"/>
        <pc:sldMkLst>
          <pc:docMk/>
          <pc:sldMk cId="767222377" sldId="1242"/>
        </pc:sldMkLst>
      </pc:sldChg>
      <pc:sldChg chg="addSp modSp new mod setBg">
        <pc:chgData name="Mike Hoffman" userId="c89afae9-2ab1-4454-9d15-124c09a77240" providerId="ADAL" clId="{2AB1ACF3-AF17-460C-ADDB-A514691E7F03}" dt="2025-07-22T17:19:22.328" v="1841" actId="26606"/>
        <pc:sldMkLst>
          <pc:docMk/>
          <pc:sldMk cId="191057183" sldId="1243"/>
        </pc:sldMkLst>
        <pc:spChg chg="mod">
          <ac:chgData name="Mike Hoffman" userId="c89afae9-2ab1-4454-9d15-124c09a77240" providerId="ADAL" clId="{2AB1ACF3-AF17-460C-ADDB-A514691E7F03}" dt="2025-07-22T17:19:22.328" v="1841" actId="26606"/>
          <ac:spMkLst>
            <pc:docMk/>
            <pc:sldMk cId="191057183" sldId="1243"/>
            <ac:spMk id="2" creationId="{2B9144A3-68E5-FAC1-2D0B-7A03F0F25BD7}"/>
          </ac:spMkLst>
        </pc:spChg>
        <pc:spChg chg="add">
          <ac:chgData name="Mike Hoffman" userId="c89afae9-2ab1-4454-9d15-124c09a77240" providerId="ADAL" clId="{2AB1ACF3-AF17-460C-ADDB-A514691E7F03}" dt="2025-07-22T17:19:22.328" v="1841" actId="26606"/>
          <ac:spMkLst>
            <pc:docMk/>
            <pc:sldMk cId="191057183" sldId="1243"/>
            <ac:spMk id="3079" creationId="{F0DCC097-1DB8-4B6D-85D0-6FBA0E1CA4BA}"/>
          </ac:spMkLst>
        </pc:spChg>
        <pc:spChg chg="add">
          <ac:chgData name="Mike Hoffman" userId="c89afae9-2ab1-4454-9d15-124c09a77240" providerId="ADAL" clId="{2AB1ACF3-AF17-460C-ADDB-A514691E7F03}" dt="2025-07-22T17:19:22.328" v="1841" actId="26606"/>
          <ac:spMkLst>
            <pc:docMk/>
            <pc:sldMk cId="191057183" sldId="1243"/>
            <ac:spMk id="3081" creationId="{E0B58608-23C8-4441-994D-C6823EEE1DB7}"/>
          </ac:spMkLst>
        </pc:spChg>
        <pc:picChg chg="add mod">
          <ac:chgData name="Mike Hoffman" userId="c89afae9-2ab1-4454-9d15-124c09a77240" providerId="ADAL" clId="{2AB1ACF3-AF17-460C-ADDB-A514691E7F03}" dt="2025-07-22T17:19:22.328" v="1841" actId="26606"/>
          <ac:picMkLst>
            <pc:docMk/>
            <pc:sldMk cId="191057183" sldId="1243"/>
            <ac:picMk id="3074" creationId="{63543CA3-7AAD-56A1-DA06-9896666ABAFB}"/>
          </ac:picMkLst>
        </pc:picChg>
      </pc:sldChg>
      <pc:sldChg chg="addSp delSp modSp new del mod setBg">
        <pc:chgData name="Mike Hoffman" userId="c89afae9-2ab1-4454-9d15-124c09a77240" providerId="ADAL" clId="{2AB1ACF3-AF17-460C-ADDB-A514691E7F03}" dt="2025-07-23T15:20:03.289" v="2000" actId="47"/>
        <pc:sldMkLst>
          <pc:docMk/>
          <pc:sldMk cId="4045049499" sldId="1244"/>
        </pc:sldMkLst>
        <pc:spChg chg="mod">
          <ac:chgData name="Mike Hoffman" userId="c89afae9-2ab1-4454-9d15-124c09a77240" providerId="ADAL" clId="{2AB1ACF3-AF17-460C-ADDB-A514691E7F03}" dt="2025-07-22T17:19:28.533" v="1842" actId="26606"/>
          <ac:spMkLst>
            <pc:docMk/>
            <pc:sldMk cId="4045049499" sldId="1244"/>
            <ac:spMk id="2" creationId="{FE1C6F73-C2E3-B536-5439-84493548EC25}"/>
          </ac:spMkLst>
        </pc:spChg>
        <pc:spChg chg="add del">
          <ac:chgData name="Mike Hoffman" userId="c89afae9-2ab1-4454-9d15-124c09a77240" providerId="ADAL" clId="{2AB1ACF3-AF17-460C-ADDB-A514691E7F03}" dt="2025-07-22T17:19:28.533" v="1842" actId="26606"/>
          <ac:spMkLst>
            <pc:docMk/>
            <pc:sldMk cId="4045049499" sldId="1244"/>
            <ac:spMk id="4103" creationId="{A4AC5506-6312-4701-8D3C-40187889A947}"/>
          </ac:spMkLst>
        </pc:spChg>
        <pc:spChg chg="add">
          <ac:chgData name="Mike Hoffman" userId="c89afae9-2ab1-4454-9d15-124c09a77240" providerId="ADAL" clId="{2AB1ACF3-AF17-460C-ADDB-A514691E7F03}" dt="2025-07-22T17:19:28.533" v="1842" actId="26606"/>
          <ac:spMkLst>
            <pc:docMk/>
            <pc:sldMk cId="4045049499" sldId="1244"/>
            <ac:spMk id="4108" creationId="{E914257E-1E2A-4AC7-89EC-1FB65C9C0A0D}"/>
          </ac:spMkLst>
        </pc:spChg>
        <pc:spChg chg="add">
          <ac:chgData name="Mike Hoffman" userId="c89afae9-2ab1-4454-9d15-124c09a77240" providerId="ADAL" clId="{2AB1ACF3-AF17-460C-ADDB-A514691E7F03}" dt="2025-07-22T17:19:28.533" v="1842" actId="26606"/>
          <ac:spMkLst>
            <pc:docMk/>
            <pc:sldMk cId="4045049499" sldId="1244"/>
            <ac:spMk id="4110" creationId="{03E1C8F1-97F5-489C-8308-958F09657254}"/>
          </ac:spMkLst>
        </pc:spChg>
        <pc:spChg chg="add">
          <ac:chgData name="Mike Hoffman" userId="c89afae9-2ab1-4454-9d15-124c09a77240" providerId="ADAL" clId="{2AB1ACF3-AF17-460C-ADDB-A514691E7F03}" dt="2025-07-22T17:19:28.533" v="1842" actId="26606"/>
          <ac:spMkLst>
            <pc:docMk/>
            <pc:sldMk cId="4045049499" sldId="1244"/>
            <ac:spMk id="4112" creationId="{DEB62645-D4DA-4E99-8344-B1536F63D108}"/>
          </ac:spMkLst>
        </pc:spChg>
        <pc:picChg chg="add mod">
          <ac:chgData name="Mike Hoffman" userId="c89afae9-2ab1-4454-9d15-124c09a77240" providerId="ADAL" clId="{2AB1ACF3-AF17-460C-ADDB-A514691E7F03}" dt="2025-07-22T17:19:28.533" v="1842" actId="26606"/>
          <ac:picMkLst>
            <pc:docMk/>
            <pc:sldMk cId="4045049499" sldId="1244"/>
            <ac:picMk id="4098" creationId="{4CB111CF-F3F1-6F91-A4F4-36A3AC265E51}"/>
          </ac:picMkLst>
        </pc:picChg>
      </pc:sldChg>
      <pc:sldChg chg="addSp delSp new mod">
        <pc:chgData name="Mike Hoffman" userId="c89afae9-2ab1-4454-9d15-124c09a77240" providerId="ADAL" clId="{2AB1ACF3-AF17-460C-ADDB-A514691E7F03}" dt="2025-07-22T17:22:53.008" v="1845" actId="22"/>
        <pc:sldMkLst>
          <pc:docMk/>
          <pc:sldMk cId="3867894538" sldId="1245"/>
        </pc:sldMkLst>
        <pc:spChg chg="del">
          <ac:chgData name="Mike Hoffman" userId="c89afae9-2ab1-4454-9d15-124c09a77240" providerId="ADAL" clId="{2AB1ACF3-AF17-460C-ADDB-A514691E7F03}" dt="2025-07-22T17:22:52.761" v="1844" actId="478"/>
          <ac:spMkLst>
            <pc:docMk/>
            <pc:sldMk cId="3867894538" sldId="1245"/>
            <ac:spMk id="2" creationId="{0D71AB87-3AC4-53D0-AF68-54546F567171}"/>
          </ac:spMkLst>
        </pc:spChg>
        <pc:picChg chg="add">
          <ac:chgData name="Mike Hoffman" userId="c89afae9-2ab1-4454-9d15-124c09a77240" providerId="ADAL" clId="{2AB1ACF3-AF17-460C-ADDB-A514691E7F03}" dt="2025-07-22T17:22:53.008" v="1845" actId="22"/>
          <ac:picMkLst>
            <pc:docMk/>
            <pc:sldMk cId="3867894538" sldId="1245"/>
            <ac:picMk id="4" creationId="{3ADA3214-A794-BD17-A6CD-65E3E249C4C3}"/>
          </ac:picMkLst>
        </pc:picChg>
      </pc:sldChg>
      <pc:sldChg chg="addSp delSp new mod">
        <pc:chgData name="Mike Hoffman" userId="c89afae9-2ab1-4454-9d15-124c09a77240" providerId="ADAL" clId="{2AB1ACF3-AF17-460C-ADDB-A514691E7F03}" dt="2025-07-22T17:23:44.408" v="1877"/>
        <pc:sldMkLst>
          <pc:docMk/>
          <pc:sldMk cId="1330752232" sldId="1246"/>
        </pc:sldMkLst>
        <pc:spChg chg="del">
          <ac:chgData name="Mike Hoffman" userId="c89afae9-2ab1-4454-9d15-124c09a77240" providerId="ADAL" clId="{2AB1ACF3-AF17-460C-ADDB-A514691E7F03}" dt="2025-07-22T17:23:43.764" v="1876" actId="478"/>
          <ac:spMkLst>
            <pc:docMk/>
            <pc:sldMk cId="1330752232" sldId="1246"/>
            <ac:spMk id="2" creationId="{12FEC2D2-4CC4-493F-1360-79B06DB50A22}"/>
          </ac:spMkLst>
        </pc:spChg>
        <pc:picChg chg="add">
          <ac:chgData name="Mike Hoffman" userId="c89afae9-2ab1-4454-9d15-124c09a77240" providerId="ADAL" clId="{2AB1ACF3-AF17-460C-ADDB-A514691E7F03}" dt="2025-07-22T17:23:44.408" v="1877"/>
          <ac:picMkLst>
            <pc:docMk/>
            <pc:sldMk cId="1330752232" sldId="1246"/>
            <ac:picMk id="5122" creationId="{9F9BF250-7A68-2A19-185F-BAAE9F9FFC77}"/>
          </ac:picMkLst>
        </pc:picChg>
      </pc:sldChg>
      <pc:sldChg chg="addSp modSp new mod">
        <pc:chgData name="Mike Hoffman" userId="c89afae9-2ab1-4454-9d15-124c09a77240" providerId="ADAL" clId="{2AB1ACF3-AF17-460C-ADDB-A514691E7F03}" dt="2025-07-23T15:19:30.483" v="1999" actId="20577"/>
        <pc:sldMkLst>
          <pc:docMk/>
          <pc:sldMk cId="1024254571" sldId="1247"/>
        </pc:sldMkLst>
        <pc:spChg chg="mod">
          <ac:chgData name="Mike Hoffman" userId="c89afae9-2ab1-4454-9d15-124c09a77240" providerId="ADAL" clId="{2AB1ACF3-AF17-460C-ADDB-A514691E7F03}" dt="2025-07-23T15:19:30.483" v="1999" actId="20577"/>
          <ac:spMkLst>
            <pc:docMk/>
            <pc:sldMk cId="1024254571" sldId="1247"/>
            <ac:spMk id="2" creationId="{FE86EBDF-DE3B-65F0-93D6-8226FEE8E60F}"/>
          </ac:spMkLst>
        </pc:spChg>
        <pc:picChg chg="add">
          <ac:chgData name="Mike Hoffman" userId="c89afae9-2ab1-4454-9d15-124c09a77240" providerId="ADAL" clId="{2AB1ACF3-AF17-460C-ADDB-A514691E7F03}" dt="2025-07-22T17:24:20.097" v="1898" actId="22"/>
          <ac:picMkLst>
            <pc:docMk/>
            <pc:sldMk cId="1024254571" sldId="1247"/>
            <ac:picMk id="4" creationId="{26BDD169-FFE1-CF56-9C7C-DA610F1B26A8}"/>
          </ac:picMkLst>
        </pc:picChg>
      </pc:sldChg>
      <pc:sldChg chg="new del">
        <pc:chgData name="Mike Hoffman" userId="c89afae9-2ab1-4454-9d15-124c09a77240" providerId="ADAL" clId="{2AB1ACF3-AF17-460C-ADDB-A514691E7F03}" dt="2025-07-23T15:27:56.543" v="2009" actId="47"/>
        <pc:sldMkLst>
          <pc:docMk/>
          <pc:sldMk cId="1034940361" sldId="1248"/>
        </pc:sldMkLst>
      </pc:sldChg>
      <pc:sldChg chg="addSp delSp add del setBg delDesignElem">
        <pc:chgData name="Mike Hoffman" userId="c89afae9-2ab1-4454-9d15-124c09a77240" providerId="ADAL" clId="{2AB1ACF3-AF17-460C-ADDB-A514691E7F03}" dt="2025-07-23T15:17:41.916" v="1931"/>
        <pc:sldMkLst>
          <pc:docMk/>
          <pc:sldMk cId="1833537388" sldId="1248"/>
        </pc:sldMkLst>
        <pc:spChg chg="add del">
          <ac:chgData name="Mike Hoffman" userId="c89afae9-2ab1-4454-9d15-124c09a77240" providerId="ADAL" clId="{2AB1ACF3-AF17-460C-ADDB-A514691E7F03}" dt="2025-07-23T15:17:41.916" v="1931"/>
          <ac:spMkLst>
            <pc:docMk/>
            <pc:sldMk cId="1833537388" sldId="1248"/>
            <ac:spMk id="23" creationId="{5220C359-DF41-2D77-952B-04DC50A3427B}"/>
          </ac:spMkLst>
        </pc:spChg>
        <pc:spChg chg="add del">
          <ac:chgData name="Mike Hoffman" userId="c89afae9-2ab1-4454-9d15-124c09a77240" providerId="ADAL" clId="{2AB1ACF3-AF17-460C-ADDB-A514691E7F03}" dt="2025-07-23T15:17:41.916" v="1931"/>
          <ac:spMkLst>
            <pc:docMk/>
            <pc:sldMk cId="1833537388" sldId="1248"/>
            <ac:spMk id="25" creationId="{5AEC6190-FC5D-DC8F-BC18-3C1FD6323FA4}"/>
          </ac:spMkLst>
        </pc:spChg>
        <pc:spChg chg="add del">
          <ac:chgData name="Mike Hoffman" userId="c89afae9-2ab1-4454-9d15-124c09a77240" providerId="ADAL" clId="{2AB1ACF3-AF17-460C-ADDB-A514691E7F03}" dt="2025-07-23T15:17:41.916" v="1931"/>
          <ac:spMkLst>
            <pc:docMk/>
            <pc:sldMk cId="1833537388" sldId="1248"/>
            <ac:spMk id="27" creationId="{5488554C-5729-FB66-4C81-5FF7E42E2A34}"/>
          </ac:spMkLst>
        </pc:spChg>
        <pc:spChg chg="add del">
          <ac:chgData name="Mike Hoffman" userId="c89afae9-2ab1-4454-9d15-124c09a77240" providerId="ADAL" clId="{2AB1ACF3-AF17-460C-ADDB-A514691E7F03}" dt="2025-07-23T15:17:41.916" v="1931"/>
          <ac:spMkLst>
            <pc:docMk/>
            <pc:sldMk cId="1833537388" sldId="1248"/>
            <ac:spMk id="29" creationId="{A0A4A104-2B31-BC84-5BC7-BB4708614718}"/>
          </ac:spMkLst>
        </pc:spChg>
      </pc:sldChg>
      <pc:sldChg chg="addSp delSp modSp new mod setBg">
        <pc:chgData name="Mike Hoffman" userId="c89afae9-2ab1-4454-9d15-124c09a77240" providerId="ADAL" clId="{2AB1ACF3-AF17-460C-ADDB-A514691E7F03}" dt="2025-07-23T15:35:10.632" v="2123" actId="26606"/>
        <pc:sldMkLst>
          <pc:docMk/>
          <pc:sldMk cId="1975038051" sldId="1248"/>
        </pc:sldMkLst>
        <pc:spChg chg="del">
          <ac:chgData name="Mike Hoffman" userId="c89afae9-2ab1-4454-9d15-124c09a77240" providerId="ADAL" clId="{2AB1ACF3-AF17-460C-ADDB-A514691E7F03}" dt="2025-07-23T15:31:26.953" v="2095" actId="478"/>
          <ac:spMkLst>
            <pc:docMk/>
            <pc:sldMk cId="1975038051" sldId="1248"/>
            <ac:spMk id="2" creationId="{25569D81-3F79-452F-C234-4EE4F7D8519B}"/>
          </ac:spMkLst>
        </pc:spChg>
        <pc:spChg chg="add del">
          <ac:chgData name="Mike Hoffman" userId="c89afae9-2ab1-4454-9d15-124c09a77240" providerId="ADAL" clId="{2AB1ACF3-AF17-460C-ADDB-A514691E7F03}" dt="2025-07-23T15:34:19.802" v="2114" actId="26606"/>
          <ac:spMkLst>
            <pc:docMk/>
            <pc:sldMk cId="1975038051" sldId="1248"/>
            <ac:spMk id="13" creationId="{A9F529C3-C941-49FD-8C67-82F134F64BDB}"/>
          </ac:spMkLst>
        </pc:spChg>
        <pc:spChg chg="add del">
          <ac:chgData name="Mike Hoffman" userId="c89afae9-2ab1-4454-9d15-124c09a77240" providerId="ADAL" clId="{2AB1ACF3-AF17-460C-ADDB-A514691E7F03}" dt="2025-07-23T15:34:19.802" v="2114" actId="26606"/>
          <ac:spMkLst>
            <pc:docMk/>
            <pc:sldMk cId="1975038051" sldId="1248"/>
            <ac:spMk id="15" creationId="{20586029-32A0-47E5-9AEC-AE3ABA6B94D0}"/>
          </ac:spMkLst>
        </pc:spChg>
        <pc:spChg chg="add del">
          <ac:chgData name="Mike Hoffman" userId="c89afae9-2ab1-4454-9d15-124c09a77240" providerId="ADAL" clId="{2AB1ACF3-AF17-460C-ADDB-A514691E7F03}" dt="2025-07-23T15:35:10.632" v="2123" actId="26606"/>
          <ac:spMkLst>
            <pc:docMk/>
            <pc:sldMk cId="1975038051" sldId="1248"/>
            <ac:spMk id="22" creationId="{664E23E2-7440-4E36-A67B-0F88C5F7E185}"/>
          </ac:spMkLst>
        </pc:spChg>
        <pc:spChg chg="add del">
          <ac:chgData name="Mike Hoffman" userId="c89afae9-2ab1-4454-9d15-124c09a77240" providerId="ADAL" clId="{2AB1ACF3-AF17-460C-ADDB-A514691E7F03}" dt="2025-07-23T15:35:10.632" v="2123" actId="26606"/>
          <ac:spMkLst>
            <pc:docMk/>
            <pc:sldMk cId="1975038051" sldId="1248"/>
            <ac:spMk id="24" creationId="{B06949AE-010D-4C18-8AED-7872085ADD57}"/>
          </ac:spMkLst>
        </pc:spChg>
        <pc:spChg chg="add del">
          <ac:chgData name="Mike Hoffman" userId="c89afae9-2ab1-4454-9d15-124c09a77240" providerId="ADAL" clId="{2AB1ACF3-AF17-460C-ADDB-A514691E7F03}" dt="2025-07-23T15:35:10.632" v="2123" actId="26606"/>
          <ac:spMkLst>
            <pc:docMk/>
            <pc:sldMk cId="1975038051" sldId="1248"/>
            <ac:spMk id="26" creationId="{FE54AADB-50C7-4293-94C0-27361A32B8CF}"/>
          </ac:spMkLst>
        </pc:spChg>
        <pc:picChg chg="add mod ord">
          <ac:chgData name="Mike Hoffman" userId="c89afae9-2ab1-4454-9d15-124c09a77240" providerId="ADAL" clId="{2AB1ACF3-AF17-460C-ADDB-A514691E7F03}" dt="2025-07-23T15:35:10.632" v="2123" actId="26606"/>
          <ac:picMkLst>
            <pc:docMk/>
            <pc:sldMk cId="1975038051" sldId="1248"/>
            <ac:picMk id="4" creationId="{809A5025-8DC7-CE40-A412-72A121160873}"/>
          </ac:picMkLst>
        </pc:picChg>
        <pc:picChg chg="add mod">
          <ac:chgData name="Mike Hoffman" userId="c89afae9-2ab1-4454-9d15-124c09a77240" providerId="ADAL" clId="{2AB1ACF3-AF17-460C-ADDB-A514691E7F03}" dt="2025-07-23T15:32:00.256" v="2099"/>
          <ac:picMkLst>
            <pc:docMk/>
            <pc:sldMk cId="1975038051" sldId="1248"/>
            <ac:picMk id="5" creationId="{27BAE0C9-842C-0981-C37B-C09FD2086BB1}"/>
          </ac:picMkLst>
        </pc:picChg>
        <pc:picChg chg="add del mod">
          <ac:chgData name="Mike Hoffman" userId="c89afae9-2ab1-4454-9d15-124c09a77240" providerId="ADAL" clId="{2AB1ACF3-AF17-460C-ADDB-A514691E7F03}" dt="2025-07-23T15:33:27.130" v="2103" actId="478"/>
          <ac:picMkLst>
            <pc:docMk/>
            <pc:sldMk cId="1975038051" sldId="1248"/>
            <ac:picMk id="6" creationId="{01EDBC82-5246-83D8-FBAF-DE68F636B622}"/>
          </ac:picMkLst>
        </pc:picChg>
        <pc:picChg chg="add del mod">
          <ac:chgData name="Mike Hoffman" userId="c89afae9-2ab1-4454-9d15-124c09a77240" providerId="ADAL" clId="{2AB1ACF3-AF17-460C-ADDB-A514691E7F03}" dt="2025-07-23T15:34:49.024" v="2118" actId="478"/>
          <ac:picMkLst>
            <pc:docMk/>
            <pc:sldMk cId="1975038051" sldId="1248"/>
            <ac:picMk id="8" creationId="{364A2C3E-946B-5761-0DFB-E81B3B32A347}"/>
          </ac:picMkLst>
        </pc:picChg>
        <pc:picChg chg="add mod">
          <ac:chgData name="Mike Hoffman" userId="c89afae9-2ab1-4454-9d15-124c09a77240" providerId="ADAL" clId="{2AB1ACF3-AF17-460C-ADDB-A514691E7F03}" dt="2025-07-23T15:35:10.632" v="2123" actId="26606"/>
          <ac:picMkLst>
            <pc:docMk/>
            <pc:sldMk cId="1975038051" sldId="1248"/>
            <ac:picMk id="10" creationId="{95A3AD81-C52C-7E4F-265F-60F2AF338138}"/>
          </ac:picMkLst>
        </pc:picChg>
        <pc:cxnChg chg="add del">
          <ac:chgData name="Mike Hoffman" userId="c89afae9-2ab1-4454-9d15-124c09a77240" providerId="ADAL" clId="{2AB1ACF3-AF17-460C-ADDB-A514691E7F03}" dt="2025-07-23T15:34:19.802" v="2114" actId="26606"/>
          <ac:cxnSpMkLst>
            <pc:docMk/>
            <pc:sldMk cId="1975038051" sldId="1248"/>
            <ac:cxnSpMk id="17" creationId="{8C730EAB-A532-4295-A302-FB4B90DB9F5E}"/>
          </ac:cxnSpMkLst>
        </pc:cxnChg>
        <pc:cxnChg chg="add">
          <ac:chgData name="Mike Hoffman" userId="c89afae9-2ab1-4454-9d15-124c09a77240" providerId="ADAL" clId="{2AB1ACF3-AF17-460C-ADDB-A514691E7F03}" dt="2025-07-23T15:35:10.632" v="2123" actId="26606"/>
          <ac:cxnSpMkLst>
            <pc:docMk/>
            <pc:sldMk cId="1975038051" sldId="1248"/>
            <ac:cxnSpMk id="31" creationId="{1C6AAE25-BD23-41B5-AAE4-1DA5898C2ADB}"/>
          </ac:cxnSpMkLst>
        </pc:cxnChg>
      </pc:sldChg>
      <pc:sldChg chg="addSp delSp add del setBg delDesignElem">
        <pc:chgData name="Mike Hoffman" userId="c89afae9-2ab1-4454-9d15-124c09a77240" providerId="ADAL" clId="{2AB1ACF3-AF17-460C-ADDB-A514691E7F03}" dt="2025-07-23T15:17:41.916" v="1931"/>
        <pc:sldMkLst>
          <pc:docMk/>
          <pc:sldMk cId="1073309057" sldId="1249"/>
        </pc:sldMkLst>
        <pc:spChg chg="add del">
          <ac:chgData name="Mike Hoffman" userId="c89afae9-2ab1-4454-9d15-124c09a77240" providerId="ADAL" clId="{2AB1ACF3-AF17-460C-ADDB-A514691E7F03}" dt="2025-07-23T15:17:41.916" v="1931"/>
          <ac:spMkLst>
            <pc:docMk/>
            <pc:sldMk cId="1073309057" sldId="1249"/>
            <ac:spMk id="15" creationId="{E045B2B3-A212-BFA9-6AC8-1DD5E790E22C}"/>
          </ac:spMkLst>
        </pc:spChg>
        <pc:spChg chg="add del">
          <ac:chgData name="Mike Hoffman" userId="c89afae9-2ab1-4454-9d15-124c09a77240" providerId="ADAL" clId="{2AB1ACF3-AF17-460C-ADDB-A514691E7F03}" dt="2025-07-23T15:17:41.916" v="1931"/>
          <ac:spMkLst>
            <pc:docMk/>
            <pc:sldMk cId="1073309057" sldId="1249"/>
            <ac:spMk id="18" creationId="{F0708618-DAD1-3C13-39E7-856ACE983DEB}"/>
          </ac:spMkLst>
        </pc:spChg>
        <pc:grpChg chg="add del">
          <ac:chgData name="Mike Hoffman" userId="c89afae9-2ab1-4454-9d15-124c09a77240" providerId="ADAL" clId="{2AB1ACF3-AF17-460C-ADDB-A514691E7F03}" dt="2025-07-23T15:17:41.916" v="1931"/>
          <ac:grpSpMkLst>
            <pc:docMk/>
            <pc:sldMk cId="1073309057" sldId="1249"/>
            <ac:grpSpMk id="16" creationId="{3588DF53-F702-64EB-8399-CF22FFED2BCE}"/>
          </ac:grpSpMkLst>
        </pc:grpChg>
      </pc:sldChg>
      <pc:sldChg chg="add del">
        <pc:chgData name="Mike Hoffman" userId="c89afae9-2ab1-4454-9d15-124c09a77240" providerId="ADAL" clId="{2AB1ACF3-AF17-460C-ADDB-A514691E7F03}" dt="2025-07-23T15:17:41.916" v="1931"/>
        <pc:sldMkLst>
          <pc:docMk/>
          <pc:sldMk cId="2498103872" sldId="1250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E1C21-8CE3-4AFF-952B-13015F1FFD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49E61-31FD-45ED-8CB0-E5403791E7C6}">
      <dgm:prSet custT="1"/>
      <dgm:spPr/>
      <dgm:t>
        <a:bodyPr/>
        <a:lstStyle/>
        <a:p>
          <a:pPr algn="ctr"/>
          <a:r>
            <a:rPr lang="en-GB" sz="2400" b="1"/>
            <a:t>By the end of this workshop, learners will be able to:</a:t>
          </a:r>
          <a:endParaRPr lang="en-US" sz="2400" b="1"/>
        </a:p>
      </dgm:t>
    </dgm:pt>
    <dgm:pt modelId="{10D2D046-74DC-491B-B08F-406BDF24F9E7}" type="parTrans" cxnId="{9F6264D7-341C-42E3-982F-5E882B33BCD5}">
      <dgm:prSet/>
      <dgm:spPr/>
      <dgm:t>
        <a:bodyPr/>
        <a:lstStyle/>
        <a:p>
          <a:endParaRPr lang="en-US"/>
        </a:p>
      </dgm:t>
    </dgm:pt>
    <dgm:pt modelId="{2D448D67-1F88-4606-B8EB-3124FEC11254}" type="sibTrans" cxnId="{9F6264D7-341C-42E3-982F-5E882B33BCD5}">
      <dgm:prSet/>
      <dgm:spPr/>
      <dgm:t>
        <a:bodyPr/>
        <a:lstStyle/>
        <a:p>
          <a:endParaRPr lang="en-US"/>
        </a:p>
      </dgm:t>
    </dgm:pt>
    <dgm:pt modelId="{9641B0F5-5AAA-44ED-8750-9CE56CE02FF1}">
      <dgm:prSet custT="1"/>
      <dgm:spPr/>
      <dgm:t>
        <a:bodyPr/>
        <a:lstStyle/>
        <a:p>
          <a:r>
            <a:rPr lang="en-US" sz="2000" b="1"/>
            <a:t>Build and </a:t>
          </a:r>
          <a:r>
            <a:rPr lang="en-US" sz="2000" b="1" err="1"/>
            <a:t>visualise</a:t>
          </a:r>
          <a:r>
            <a:rPr lang="en-US" sz="2000" b="0"/>
            <a:t> a secure, ethical AI pipeline</a:t>
          </a:r>
          <a:endParaRPr lang="en-US" sz="2000"/>
        </a:p>
      </dgm:t>
    </dgm:pt>
    <dgm:pt modelId="{9B26A789-D6CF-448F-8C9D-2C847469C7F1}" type="parTrans" cxnId="{ED1C8E49-208E-4EDE-9C42-33444A91FD14}">
      <dgm:prSet/>
      <dgm:spPr/>
      <dgm:t>
        <a:bodyPr/>
        <a:lstStyle/>
        <a:p>
          <a:endParaRPr lang="en-US"/>
        </a:p>
      </dgm:t>
    </dgm:pt>
    <dgm:pt modelId="{91E89CC7-E68F-49E9-95BA-F2EDDEB779CB}" type="sibTrans" cxnId="{ED1C8E49-208E-4EDE-9C42-33444A91FD14}">
      <dgm:prSet/>
      <dgm:spPr/>
      <dgm:t>
        <a:bodyPr/>
        <a:lstStyle/>
        <a:p>
          <a:endParaRPr lang="en-US"/>
        </a:p>
      </dgm:t>
    </dgm:pt>
    <dgm:pt modelId="{8554C1A1-654D-47AC-A0AA-6EF05D308020}">
      <dgm:prSet custT="1"/>
      <dgm:spPr/>
      <dgm:t>
        <a:bodyPr/>
        <a:lstStyle/>
        <a:p>
          <a:r>
            <a:rPr lang="en-GB" sz="2000" b="1" u="none"/>
            <a:t>Collaboratively analyse </a:t>
          </a:r>
          <a:r>
            <a:rPr lang="en-GB" sz="2000" b="0" u="none"/>
            <a:t>real-world pipeline risks, </a:t>
          </a:r>
          <a:r>
            <a:rPr lang="en-GB" sz="2000" b="1" u="none"/>
            <a:t>showcasing</a:t>
          </a:r>
          <a:r>
            <a:rPr lang="en-GB" sz="2000" b="0" u="none"/>
            <a:t> prioritisation and risk mitigation</a:t>
          </a:r>
          <a:endParaRPr lang="en-US" sz="2000"/>
        </a:p>
      </dgm:t>
    </dgm:pt>
    <dgm:pt modelId="{0CA9856C-DC76-491A-A59C-E43207A487EB}" type="parTrans" cxnId="{5ED2376F-F22E-4770-8BE9-18E1A84ECDB7}">
      <dgm:prSet/>
      <dgm:spPr/>
      <dgm:t>
        <a:bodyPr/>
        <a:lstStyle/>
        <a:p>
          <a:endParaRPr lang="en-GB"/>
        </a:p>
      </dgm:t>
    </dgm:pt>
    <dgm:pt modelId="{D18243C6-C86E-450B-AC4B-2A36BB1DB7B9}" type="sibTrans" cxnId="{5ED2376F-F22E-4770-8BE9-18E1A84ECDB7}">
      <dgm:prSet/>
      <dgm:spPr/>
      <dgm:t>
        <a:bodyPr/>
        <a:lstStyle/>
        <a:p>
          <a:endParaRPr lang="en-GB"/>
        </a:p>
      </dgm:t>
    </dgm:pt>
    <dgm:pt modelId="{D7F2FE4A-DCCB-43B8-91A2-8FAA5D4CF3CB}">
      <dgm:prSet custT="1"/>
      <dgm:spPr/>
      <dgm:t>
        <a:bodyPr/>
        <a:lstStyle/>
        <a:p>
          <a:r>
            <a:rPr lang="en-US" sz="2000" b="1" u="none"/>
            <a:t>Professionally document </a:t>
          </a:r>
          <a:r>
            <a:rPr lang="en-US" sz="2000" u="none"/>
            <a:t>practical lessons learned.</a:t>
          </a:r>
          <a:endParaRPr lang="en-US" sz="2000"/>
        </a:p>
      </dgm:t>
    </dgm:pt>
    <dgm:pt modelId="{5244E7ED-25FA-4E2F-A3DF-2AB560A6386E}" type="parTrans" cxnId="{C438A9E9-D45E-4C9B-8FBB-6582CD26FE59}">
      <dgm:prSet/>
      <dgm:spPr/>
      <dgm:t>
        <a:bodyPr/>
        <a:lstStyle/>
        <a:p>
          <a:endParaRPr lang="en-GB"/>
        </a:p>
      </dgm:t>
    </dgm:pt>
    <dgm:pt modelId="{D2E4727F-EBF3-4467-86DB-098E65550CA2}" type="sibTrans" cxnId="{C438A9E9-D45E-4C9B-8FBB-6582CD26FE59}">
      <dgm:prSet/>
      <dgm:spPr/>
      <dgm:t>
        <a:bodyPr/>
        <a:lstStyle/>
        <a:p>
          <a:endParaRPr lang="en-GB"/>
        </a:p>
      </dgm:t>
    </dgm:pt>
    <dgm:pt modelId="{72A130A6-C48A-44F0-AF66-C9B4161E39DA}">
      <dgm:prSet custT="1"/>
      <dgm:spPr/>
      <dgm:t>
        <a:bodyPr/>
        <a:lstStyle/>
        <a:p>
          <a:r>
            <a:rPr lang="en-GB" sz="2000" b="1" u="none"/>
            <a:t>Identify and critically examine</a:t>
          </a:r>
          <a:r>
            <a:rPr lang="en-GB" sz="2000" b="0" u="none"/>
            <a:t> how ethics and governance shape practical AI design and deployment decisions</a:t>
          </a:r>
          <a:endParaRPr lang="en-US" sz="2000" b="1"/>
        </a:p>
      </dgm:t>
    </dgm:pt>
    <dgm:pt modelId="{93B03FBB-A4FB-4759-94AC-0EAFC91B6F80}" type="parTrans" cxnId="{334B383F-B200-461E-AFF3-B4BCA714025D}">
      <dgm:prSet/>
      <dgm:spPr/>
      <dgm:t>
        <a:bodyPr/>
        <a:lstStyle/>
        <a:p>
          <a:endParaRPr lang="en-GB"/>
        </a:p>
      </dgm:t>
    </dgm:pt>
    <dgm:pt modelId="{97B73901-69CD-4D1E-A1C5-F32E2876B59E}" type="sibTrans" cxnId="{334B383F-B200-461E-AFF3-B4BCA714025D}">
      <dgm:prSet/>
      <dgm:spPr/>
      <dgm:t>
        <a:bodyPr/>
        <a:lstStyle/>
        <a:p>
          <a:endParaRPr lang="en-GB"/>
        </a:p>
      </dgm:t>
    </dgm:pt>
    <dgm:pt modelId="{3B8E34A0-FAA3-4222-816D-D352D86B41D3}">
      <dgm:prSet custT="1"/>
      <dgm:spPr/>
      <dgm:t>
        <a:bodyPr/>
        <a:lstStyle/>
        <a:p>
          <a:r>
            <a:rPr lang="en-US" sz="2000" b="1" u="none"/>
            <a:t>Referring to the KSBs gained from this workshop, argue </a:t>
          </a:r>
          <a:r>
            <a:rPr lang="en-GB" sz="2000"/>
            <a:t>how personal ethical responsibilities shape an AI engineer’s learning focus and how ethics informs your own choices as an AI engineer.</a:t>
          </a:r>
          <a:endParaRPr lang="en-US" sz="2000"/>
        </a:p>
      </dgm:t>
    </dgm:pt>
    <dgm:pt modelId="{0AE09933-9A47-4D42-A4B3-DC747258B775}" type="parTrans" cxnId="{2ADA16FA-50B8-4852-8607-6F7A114E3309}">
      <dgm:prSet/>
      <dgm:spPr/>
      <dgm:t>
        <a:bodyPr/>
        <a:lstStyle/>
        <a:p>
          <a:endParaRPr lang="en-GB"/>
        </a:p>
      </dgm:t>
    </dgm:pt>
    <dgm:pt modelId="{8981F240-B831-403B-8589-082562FD590B}" type="sibTrans" cxnId="{2ADA16FA-50B8-4852-8607-6F7A114E3309}">
      <dgm:prSet/>
      <dgm:spPr/>
      <dgm:t>
        <a:bodyPr/>
        <a:lstStyle/>
        <a:p>
          <a:endParaRPr lang="en-GB"/>
        </a:p>
      </dgm:t>
    </dgm:pt>
    <dgm:pt modelId="{E8CE2E6C-37D0-4CEB-A647-4F46198FB8BE}" type="pres">
      <dgm:prSet presAssocID="{7E5E1C21-8CE3-4AFF-952B-13015F1FFDB5}" presName="linear" presStyleCnt="0">
        <dgm:presLayoutVars>
          <dgm:animLvl val="lvl"/>
          <dgm:resizeHandles val="exact"/>
        </dgm:presLayoutVars>
      </dgm:prSet>
      <dgm:spPr/>
    </dgm:pt>
    <dgm:pt modelId="{BF4FC44F-7AE2-4294-B0BD-DE307DE61DA9}" type="pres">
      <dgm:prSet presAssocID="{BB249E61-31FD-45ED-8CB0-E5403791E7C6}" presName="parentText" presStyleLbl="node1" presStyleIdx="0" presStyleCnt="1" custLinFactNeighborX="-309" custLinFactNeighborY="-11370">
        <dgm:presLayoutVars>
          <dgm:chMax val="0"/>
          <dgm:bulletEnabled val="1"/>
        </dgm:presLayoutVars>
      </dgm:prSet>
      <dgm:spPr/>
    </dgm:pt>
    <dgm:pt modelId="{0BA3D2D1-0C67-44ED-8001-7469CDD95E6B}" type="pres">
      <dgm:prSet presAssocID="{BB249E61-31FD-45ED-8CB0-E5403791E7C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24A0D0B-4DDB-489A-ABB3-A3E4EA437077}" type="presOf" srcId="{7E5E1C21-8CE3-4AFF-952B-13015F1FFDB5}" destId="{E8CE2E6C-37D0-4CEB-A647-4F46198FB8BE}" srcOrd="0" destOrd="0" presId="urn:microsoft.com/office/officeart/2005/8/layout/vList2"/>
    <dgm:cxn modelId="{33B18A11-3F79-4B34-8A4F-5B48755E1381}" type="presOf" srcId="{BB249E61-31FD-45ED-8CB0-E5403791E7C6}" destId="{BF4FC44F-7AE2-4294-B0BD-DE307DE61DA9}" srcOrd="0" destOrd="0" presId="urn:microsoft.com/office/officeart/2005/8/layout/vList2"/>
    <dgm:cxn modelId="{69FC6E29-6DDB-4C23-93EF-6B7B4B3CF258}" type="presOf" srcId="{3B8E34A0-FAA3-4222-816D-D352D86B41D3}" destId="{0BA3D2D1-0C67-44ED-8001-7469CDD95E6B}" srcOrd="0" destOrd="4" presId="urn:microsoft.com/office/officeart/2005/8/layout/vList2"/>
    <dgm:cxn modelId="{334B383F-B200-461E-AFF3-B4BCA714025D}" srcId="{BB249E61-31FD-45ED-8CB0-E5403791E7C6}" destId="{72A130A6-C48A-44F0-AF66-C9B4161E39DA}" srcOrd="1" destOrd="0" parTransId="{93B03FBB-A4FB-4759-94AC-0EAFC91B6F80}" sibTransId="{97B73901-69CD-4D1E-A1C5-F32E2876B59E}"/>
    <dgm:cxn modelId="{50A7B641-3F0C-4389-987B-0AA97B285A1C}" type="presOf" srcId="{72A130A6-C48A-44F0-AF66-C9B4161E39DA}" destId="{0BA3D2D1-0C67-44ED-8001-7469CDD95E6B}" srcOrd="0" destOrd="1" presId="urn:microsoft.com/office/officeart/2005/8/layout/vList2"/>
    <dgm:cxn modelId="{ED1C8E49-208E-4EDE-9C42-33444A91FD14}" srcId="{BB249E61-31FD-45ED-8CB0-E5403791E7C6}" destId="{9641B0F5-5AAA-44ED-8750-9CE56CE02FF1}" srcOrd="0" destOrd="0" parTransId="{9B26A789-D6CF-448F-8C9D-2C847469C7F1}" sibTransId="{91E89CC7-E68F-49E9-95BA-F2EDDEB779CB}"/>
    <dgm:cxn modelId="{5ED2376F-F22E-4770-8BE9-18E1A84ECDB7}" srcId="{BB249E61-31FD-45ED-8CB0-E5403791E7C6}" destId="{8554C1A1-654D-47AC-A0AA-6EF05D308020}" srcOrd="2" destOrd="0" parTransId="{0CA9856C-DC76-491A-A59C-E43207A487EB}" sibTransId="{D18243C6-C86E-450B-AC4B-2A36BB1DB7B9}"/>
    <dgm:cxn modelId="{F3907B80-8924-4B27-887C-E3C05B1528D2}" type="presOf" srcId="{D7F2FE4A-DCCB-43B8-91A2-8FAA5D4CF3CB}" destId="{0BA3D2D1-0C67-44ED-8001-7469CDD95E6B}" srcOrd="0" destOrd="3" presId="urn:microsoft.com/office/officeart/2005/8/layout/vList2"/>
    <dgm:cxn modelId="{40001FAA-2635-497C-BCB2-B2F99544BFF8}" type="presOf" srcId="{8554C1A1-654D-47AC-A0AA-6EF05D308020}" destId="{0BA3D2D1-0C67-44ED-8001-7469CDD95E6B}" srcOrd="0" destOrd="2" presId="urn:microsoft.com/office/officeart/2005/8/layout/vList2"/>
    <dgm:cxn modelId="{9F6264D7-341C-42E3-982F-5E882B33BCD5}" srcId="{7E5E1C21-8CE3-4AFF-952B-13015F1FFDB5}" destId="{BB249E61-31FD-45ED-8CB0-E5403791E7C6}" srcOrd="0" destOrd="0" parTransId="{10D2D046-74DC-491B-B08F-406BDF24F9E7}" sibTransId="{2D448D67-1F88-4606-B8EB-3124FEC11254}"/>
    <dgm:cxn modelId="{844278E3-70D0-4900-B83E-BA3E4B751A8C}" type="presOf" srcId="{9641B0F5-5AAA-44ED-8750-9CE56CE02FF1}" destId="{0BA3D2D1-0C67-44ED-8001-7469CDD95E6B}" srcOrd="0" destOrd="0" presId="urn:microsoft.com/office/officeart/2005/8/layout/vList2"/>
    <dgm:cxn modelId="{C438A9E9-D45E-4C9B-8FBB-6582CD26FE59}" srcId="{BB249E61-31FD-45ED-8CB0-E5403791E7C6}" destId="{D7F2FE4A-DCCB-43B8-91A2-8FAA5D4CF3CB}" srcOrd="3" destOrd="0" parTransId="{5244E7ED-25FA-4E2F-A3DF-2AB560A6386E}" sibTransId="{D2E4727F-EBF3-4467-86DB-098E65550CA2}"/>
    <dgm:cxn modelId="{2ADA16FA-50B8-4852-8607-6F7A114E3309}" srcId="{BB249E61-31FD-45ED-8CB0-E5403791E7C6}" destId="{3B8E34A0-FAA3-4222-816D-D352D86B41D3}" srcOrd="4" destOrd="0" parTransId="{0AE09933-9A47-4D42-A4B3-DC747258B775}" sibTransId="{8981F240-B831-403B-8589-082562FD590B}"/>
    <dgm:cxn modelId="{0BE18F36-4EEC-49BA-A779-8F5F12861A4E}" type="presParOf" srcId="{E8CE2E6C-37D0-4CEB-A647-4F46198FB8BE}" destId="{BF4FC44F-7AE2-4294-B0BD-DE307DE61DA9}" srcOrd="0" destOrd="0" presId="urn:microsoft.com/office/officeart/2005/8/layout/vList2"/>
    <dgm:cxn modelId="{8808CDBE-450A-4AE4-8A0B-63E379172B60}" type="presParOf" srcId="{E8CE2E6C-37D0-4CEB-A647-4F46198FB8BE}" destId="{0BA3D2D1-0C67-44ED-8001-7469CDD95E6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F13EC2-5B5D-4343-8A83-1BD5BA8D6EC2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2BC0FE9-4326-4F16-BF35-AF73F64B3029}">
      <dgm:prSet phldrT="[Text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GB"/>
            <a:t>Reject?</a:t>
          </a:r>
        </a:p>
      </dgm:t>
    </dgm:pt>
    <dgm:pt modelId="{90D430EE-027A-4916-B3D0-C09EFA773C28}" type="parTrans" cxnId="{06921908-8FE7-41FD-8219-C7298CFF158A}">
      <dgm:prSet/>
      <dgm:spPr/>
      <dgm:t>
        <a:bodyPr/>
        <a:lstStyle/>
        <a:p>
          <a:endParaRPr lang="en-GB"/>
        </a:p>
      </dgm:t>
    </dgm:pt>
    <dgm:pt modelId="{E6F56876-49BD-4435-96F2-3E5CF42B1F75}" type="sibTrans" cxnId="{06921908-8FE7-41FD-8219-C7298CFF158A}">
      <dgm:prSet/>
      <dgm:spPr/>
      <dgm:t>
        <a:bodyPr/>
        <a:lstStyle/>
        <a:p>
          <a:endParaRPr lang="en-GB"/>
        </a:p>
      </dgm:t>
    </dgm:pt>
    <dgm:pt modelId="{262476F3-1DF2-4141-BCBB-B33CA02C5333}">
      <dgm:prSet phldrT="[Text]"/>
      <dgm:spPr/>
      <dgm:t>
        <a:bodyPr/>
        <a:lstStyle/>
        <a:p>
          <a:r>
            <a:rPr lang="en-GB"/>
            <a:t>Defaults?</a:t>
          </a:r>
        </a:p>
      </dgm:t>
    </dgm:pt>
    <dgm:pt modelId="{8DACC9F3-7F3D-4670-83FD-B6355624CE91}" type="parTrans" cxnId="{0AC00FD5-D523-47D1-B146-F13D5BD57A20}">
      <dgm:prSet/>
      <dgm:spPr/>
      <dgm:t>
        <a:bodyPr/>
        <a:lstStyle/>
        <a:p>
          <a:endParaRPr lang="en-GB"/>
        </a:p>
      </dgm:t>
    </dgm:pt>
    <dgm:pt modelId="{6BA4F673-0B31-4116-8295-629CCD3D85C7}" type="sibTrans" cxnId="{0AC00FD5-D523-47D1-B146-F13D5BD57A20}">
      <dgm:prSet/>
      <dgm:spPr/>
      <dgm:t>
        <a:bodyPr/>
        <a:lstStyle/>
        <a:p>
          <a:endParaRPr lang="en-GB"/>
        </a:p>
      </dgm:t>
    </dgm:pt>
    <dgm:pt modelId="{3F61F944-0EE6-4220-9158-6D2C773DAC1E}">
      <dgm:prSet phldrT="[Text]"/>
      <dgm:spPr/>
      <dgm:t>
        <a:bodyPr/>
        <a:lstStyle/>
        <a:p>
          <a:r>
            <a:rPr lang="en-GB"/>
            <a:t>Salary?</a:t>
          </a:r>
        </a:p>
      </dgm:t>
    </dgm:pt>
    <dgm:pt modelId="{D2D53BF7-2630-425E-A6C4-763BDBE00CF0}" type="parTrans" cxnId="{09EB4CD7-DE91-4223-8C44-B59CF0ADC925}">
      <dgm:prSet/>
      <dgm:spPr/>
      <dgm:t>
        <a:bodyPr/>
        <a:lstStyle/>
        <a:p>
          <a:endParaRPr lang="en-GB"/>
        </a:p>
      </dgm:t>
    </dgm:pt>
    <dgm:pt modelId="{B329F96C-7C04-4DFC-8F61-17B96093796A}" type="sibTrans" cxnId="{09EB4CD7-DE91-4223-8C44-B59CF0ADC925}">
      <dgm:prSet/>
      <dgm:spPr/>
      <dgm:t>
        <a:bodyPr/>
        <a:lstStyle/>
        <a:p>
          <a:endParaRPr lang="en-GB"/>
        </a:p>
      </dgm:t>
    </dgm:pt>
    <dgm:pt modelId="{B67C4D85-6D38-41C4-AF3E-11BC273409A2}">
      <dgm:prSet phldrT="[Text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GB"/>
            <a:t>Approve?</a:t>
          </a:r>
        </a:p>
      </dgm:t>
    </dgm:pt>
    <dgm:pt modelId="{E666C5DF-7192-4228-BD9A-68F1CC776C64}" type="parTrans" cxnId="{465A319A-51DF-4BFA-BEFD-D884799BECC3}">
      <dgm:prSet/>
      <dgm:spPr/>
      <dgm:t>
        <a:bodyPr/>
        <a:lstStyle/>
        <a:p>
          <a:endParaRPr lang="en-GB"/>
        </a:p>
      </dgm:t>
    </dgm:pt>
    <dgm:pt modelId="{DE92F848-C507-441E-A22E-E670228A29EF}" type="sibTrans" cxnId="{465A319A-51DF-4BFA-BEFD-D884799BECC3}">
      <dgm:prSet/>
      <dgm:spPr/>
      <dgm:t>
        <a:bodyPr/>
        <a:lstStyle/>
        <a:p>
          <a:endParaRPr lang="en-GB"/>
        </a:p>
      </dgm:t>
    </dgm:pt>
    <dgm:pt modelId="{256C1CB9-5289-40BA-97F0-5BB8EDF13DC6}">
      <dgm:prSet phldrT="[Text]"/>
      <dgm:spPr/>
      <dgm:t>
        <a:bodyPr/>
        <a:lstStyle/>
        <a:p>
          <a:r>
            <a:rPr lang="en-GB"/>
            <a:t>Electoral roll?</a:t>
          </a:r>
        </a:p>
      </dgm:t>
    </dgm:pt>
    <dgm:pt modelId="{22A48C83-6DC4-40DF-8A94-A812C2640516}" type="parTrans" cxnId="{D5018D4D-8433-4B39-8111-C9764687C8A9}">
      <dgm:prSet/>
      <dgm:spPr/>
      <dgm:t>
        <a:bodyPr/>
        <a:lstStyle/>
        <a:p>
          <a:endParaRPr lang="en-GB"/>
        </a:p>
      </dgm:t>
    </dgm:pt>
    <dgm:pt modelId="{0FF343C9-05B2-44C4-B7D6-D59ACB0DF964}" type="sibTrans" cxnId="{D5018D4D-8433-4B39-8111-C9764687C8A9}">
      <dgm:prSet/>
      <dgm:spPr/>
      <dgm:t>
        <a:bodyPr/>
        <a:lstStyle/>
        <a:p>
          <a:endParaRPr lang="en-GB"/>
        </a:p>
      </dgm:t>
    </dgm:pt>
    <dgm:pt modelId="{614AE2AC-757E-472A-905B-5DE843987BB9}">
      <dgm:prSet phldrT="[Text]"/>
      <dgm:spPr/>
      <dgm:t>
        <a:bodyPr/>
        <a:lstStyle/>
        <a:p>
          <a:r>
            <a:rPr lang="en-GB"/>
            <a:t>Oldest credit line?</a:t>
          </a:r>
        </a:p>
      </dgm:t>
    </dgm:pt>
    <dgm:pt modelId="{214115C1-C1B7-47CE-B67A-339F73B70586}" type="parTrans" cxnId="{1B117B18-93E3-4E4C-B1BB-76CED6C68F59}">
      <dgm:prSet/>
      <dgm:spPr/>
      <dgm:t>
        <a:bodyPr/>
        <a:lstStyle/>
        <a:p>
          <a:endParaRPr lang="en-GB"/>
        </a:p>
      </dgm:t>
    </dgm:pt>
    <dgm:pt modelId="{DD63B4BA-3EF0-475E-B90D-39B36CEC69A7}" type="sibTrans" cxnId="{1B117B18-93E3-4E4C-B1BB-76CED6C68F59}">
      <dgm:prSet/>
      <dgm:spPr/>
      <dgm:t>
        <a:bodyPr/>
        <a:lstStyle/>
        <a:p>
          <a:endParaRPr lang="en-GB"/>
        </a:p>
      </dgm:t>
    </dgm:pt>
    <dgm:pt modelId="{5571EAE9-31CA-431E-81C6-4563299E32A2}">
      <dgm:prSet phldrT="[Text]"/>
      <dgm:spPr/>
      <dgm:t>
        <a:bodyPr/>
        <a:lstStyle/>
        <a:p>
          <a:r>
            <a:rPr lang="en-GB"/>
            <a:t>Postcode?</a:t>
          </a:r>
        </a:p>
      </dgm:t>
    </dgm:pt>
    <dgm:pt modelId="{4348745C-85BB-43FC-97C9-0CE54F90D238}" type="parTrans" cxnId="{9099022B-29B2-4868-867C-E513B28A7AE5}">
      <dgm:prSet/>
      <dgm:spPr/>
      <dgm:t>
        <a:bodyPr/>
        <a:lstStyle/>
        <a:p>
          <a:endParaRPr lang="en-GB"/>
        </a:p>
      </dgm:t>
    </dgm:pt>
    <dgm:pt modelId="{DC01B7EC-FB6E-407D-A182-103A6790A67C}" type="sibTrans" cxnId="{9099022B-29B2-4868-867C-E513B28A7AE5}">
      <dgm:prSet/>
      <dgm:spPr/>
      <dgm:t>
        <a:bodyPr/>
        <a:lstStyle/>
        <a:p>
          <a:endParaRPr lang="en-GB"/>
        </a:p>
      </dgm:t>
    </dgm:pt>
    <dgm:pt modelId="{195F091B-3024-4484-B1C5-282C77B63DF1}" type="pres">
      <dgm:prSet presAssocID="{ECF13EC2-5B5D-4343-8A83-1BD5BA8D6EC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7E7400C5-298E-4F42-8B1B-A6D58B3CC79A}" type="pres">
      <dgm:prSet presAssocID="{ECF13EC2-5B5D-4343-8A83-1BD5BA8D6EC2}" presName="dummyMaxCanvas" presStyleCnt="0"/>
      <dgm:spPr/>
    </dgm:pt>
    <dgm:pt modelId="{656EC6DA-ACCD-48C6-9711-5CC993E01192}" type="pres">
      <dgm:prSet presAssocID="{ECF13EC2-5B5D-4343-8A83-1BD5BA8D6EC2}" presName="parentComposite" presStyleCnt="0"/>
      <dgm:spPr/>
    </dgm:pt>
    <dgm:pt modelId="{3062A921-67A1-422C-920C-94C33175FD12}" type="pres">
      <dgm:prSet presAssocID="{ECF13EC2-5B5D-4343-8A83-1BD5BA8D6EC2}" presName="parent1" presStyleLbl="alignAccFollowNode1" presStyleIdx="0" presStyleCnt="4">
        <dgm:presLayoutVars>
          <dgm:chMax val="4"/>
        </dgm:presLayoutVars>
      </dgm:prSet>
      <dgm:spPr/>
    </dgm:pt>
    <dgm:pt modelId="{686EA9F6-8433-4417-90D3-1B3033B18968}" type="pres">
      <dgm:prSet presAssocID="{ECF13EC2-5B5D-4343-8A83-1BD5BA8D6EC2}" presName="parent2" presStyleLbl="alignAccFollowNode1" presStyleIdx="1" presStyleCnt="4" custLinFactNeighborX="11454">
        <dgm:presLayoutVars>
          <dgm:chMax val="4"/>
        </dgm:presLayoutVars>
      </dgm:prSet>
      <dgm:spPr/>
    </dgm:pt>
    <dgm:pt modelId="{608CAC5C-4FA3-4A8A-AFBE-70A5BCF3C678}" type="pres">
      <dgm:prSet presAssocID="{ECF13EC2-5B5D-4343-8A83-1BD5BA8D6EC2}" presName="childrenComposite" presStyleCnt="0"/>
      <dgm:spPr/>
    </dgm:pt>
    <dgm:pt modelId="{23FC8BDB-8E0D-45BA-BA1C-F68901C9FF91}" type="pres">
      <dgm:prSet presAssocID="{ECF13EC2-5B5D-4343-8A83-1BD5BA8D6EC2}" presName="dummyMaxCanvas_ChildArea" presStyleCnt="0"/>
      <dgm:spPr/>
    </dgm:pt>
    <dgm:pt modelId="{85575373-D8C2-457F-8408-B20FED70B4F5}" type="pres">
      <dgm:prSet presAssocID="{ECF13EC2-5B5D-4343-8A83-1BD5BA8D6EC2}" presName="fulcrum" presStyleLbl="alignAccFollowNode1" presStyleIdx="2" presStyleCnt="4"/>
      <dgm:spPr/>
    </dgm:pt>
    <dgm:pt modelId="{707F0492-7DAB-4E41-8F2D-5D900E32A813}" type="pres">
      <dgm:prSet presAssocID="{ECF13EC2-5B5D-4343-8A83-1BD5BA8D6EC2}" presName="balance_23" presStyleLbl="alignAccFollowNode1" presStyleIdx="3" presStyleCnt="4">
        <dgm:presLayoutVars>
          <dgm:bulletEnabled val="1"/>
        </dgm:presLayoutVars>
      </dgm:prSet>
      <dgm:spPr/>
    </dgm:pt>
    <dgm:pt modelId="{30479D76-4A15-4FE4-A0CA-763DE3CADB25}" type="pres">
      <dgm:prSet presAssocID="{ECF13EC2-5B5D-4343-8A83-1BD5BA8D6EC2}" presName="right_23_1" presStyleLbl="node1" presStyleIdx="0" presStyleCnt="5">
        <dgm:presLayoutVars>
          <dgm:bulletEnabled val="1"/>
        </dgm:presLayoutVars>
      </dgm:prSet>
      <dgm:spPr/>
    </dgm:pt>
    <dgm:pt modelId="{858FCCEF-BB6F-48CD-B2B3-4F37C08D9C89}" type="pres">
      <dgm:prSet presAssocID="{ECF13EC2-5B5D-4343-8A83-1BD5BA8D6EC2}" presName="right_23_2" presStyleLbl="node1" presStyleIdx="1" presStyleCnt="5">
        <dgm:presLayoutVars>
          <dgm:bulletEnabled val="1"/>
        </dgm:presLayoutVars>
      </dgm:prSet>
      <dgm:spPr/>
    </dgm:pt>
    <dgm:pt modelId="{C4F963F6-A73F-4C4A-AB67-60F74B4D2CFC}" type="pres">
      <dgm:prSet presAssocID="{ECF13EC2-5B5D-4343-8A83-1BD5BA8D6EC2}" presName="right_23_3" presStyleLbl="node1" presStyleIdx="2" presStyleCnt="5">
        <dgm:presLayoutVars>
          <dgm:bulletEnabled val="1"/>
        </dgm:presLayoutVars>
      </dgm:prSet>
      <dgm:spPr/>
    </dgm:pt>
    <dgm:pt modelId="{E7F7EB88-146E-4AA0-9854-6F576C3C1A75}" type="pres">
      <dgm:prSet presAssocID="{ECF13EC2-5B5D-4343-8A83-1BD5BA8D6EC2}" presName="left_23_1" presStyleLbl="node1" presStyleIdx="3" presStyleCnt="5">
        <dgm:presLayoutVars>
          <dgm:bulletEnabled val="1"/>
        </dgm:presLayoutVars>
      </dgm:prSet>
      <dgm:spPr/>
    </dgm:pt>
    <dgm:pt modelId="{F5A0566C-0037-49E1-B2CF-F1C1514F1D8F}" type="pres">
      <dgm:prSet presAssocID="{ECF13EC2-5B5D-4343-8A83-1BD5BA8D6EC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06921908-8FE7-41FD-8219-C7298CFF158A}" srcId="{ECF13EC2-5B5D-4343-8A83-1BD5BA8D6EC2}" destId="{A2BC0FE9-4326-4F16-BF35-AF73F64B3029}" srcOrd="0" destOrd="0" parTransId="{90D430EE-027A-4916-B3D0-C09EFA773C28}" sibTransId="{E6F56876-49BD-4435-96F2-3E5CF42B1F75}"/>
    <dgm:cxn modelId="{1B117B18-93E3-4E4C-B1BB-76CED6C68F59}" srcId="{B67C4D85-6D38-41C4-AF3E-11BC273409A2}" destId="{614AE2AC-757E-472A-905B-5DE843987BB9}" srcOrd="1" destOrd="0" parTransId="{214115C1-C1B7-47CE-B67A-339F73B70586}" sibTransId="{DD63B4BA-3EF0-475E-B90D-39B36CEC69A7}"/>
    <dgm:cxn modelId="{9099022B-29B2-4868-867C-E513B28A7AE5}" srcId="{B67C4D85-6D38-41C4-AF3E-11BC273409A2}" destId="{5571EAE9-31CA-431E-81C6-4563299E32A2}" srcOrd="2" destOrd="0" parTransId="{4348745C-85BB-43FC-97C9-0CE54F90D238}" sibTransId="{DC01B7EC-FB6E-407D-A182-103A6790A67C}"/>
    <dgm:cxn modelId="{B7D60D32-BCCD-4E24-BD5B-6144AB27829B}" type="presOf" srcId="{3F61F944-0EE6-4220-9158-6D2C773DAC1E}" destId="{F5A0566C-0037-49E1-B2CF-F1C1514F1D8F}" srcOrd="0" destOrd="0" presId="urn:microsoft.com/office/officeart/2005/8/layout/balance1"/>
    <dgm:cxn modelId="{B9758B34-7BC1-45A2-A986-9C412F0B45CE}" type="presOf" srcId="{5571EAE9-31CA-431E-81C6-4563299E32A2}" destId="{C4F963F6-A73F-4C4A-AB67-60F74B4D2CFC}" srcOrd="0" destOrd="0" presId="urn:microsoft.com/office/officeart/2005/8/layout/balance1"/>
    <dgm:cxn modelId="{8C99263A-0794-41DA-8FF0-7C6B42703195}" type="presOf" srcId="{614AE2AC-757E-472A-905B-5DE843987BB9}" destId="{858FCCEF-BB6F-48CD-B2B3-4F37C08D9C89}" srcOrd="0" destOrd="0" presId="urn:microsoft.com/office/officeart/2005/8/layout/balance1"/>
    <dgm:cxn modelId="{D5018D4D-8433-4B39-8111-C9764687C8A9}" srcId="{B67C4D85-6D38-41C4-AF3E-11BC273409A2}" destId="{256C1CB9-5289-40BA-97F0-5BB8EDF13DC6}" srcOrd="0" destOrd="0" parTransId="{22A48C83-6DC4-40DF-8A94-A812C2640516}" sibTransId="{0FF343C9-05B2-44C4-B7D6-D59ACB0DF964}"/>
    <dgm:cxn modelId="{465A319A-51DF-4BFA-BEFD-D884799BECC3}" srcId="{ECF13EC2-5B5D-4343-8A83-1BD5BA8D6EC2}" destId="{B67C4D85-6D38-41C4-AF3E-11BC273409A2}" srcOrd="1" destOrd="0" parTransId="{E666C5DF-7192-4228-BD9A-68F1CC776C64}" sibTransId="{DE92F848-C507-441E-A22E-E670228A29EF}"/>
    <dgm:cxn modelId="{6537FCA5-DB73-4EEC-8473-827215D7FCB4}" type="presOf" srcId="{A2BC0FE9-4326-4F16-BF35-AF73F64B3029}" destId="{3062A921-67A1-422C-920C-94C33175FD12}" srcOrd="0" destOrd="0" presId="urn:microsoft.com/office/officeart/2005/8/layout/balance1"/>
    <dgm:cxn modelId="{B37CB3B8-BE31-4FE5-83A3-C87E9013E473}" type="presOf" srcId="{262476F3-1DF2-4141-BCBB-B33CA02C5333}" destId="{E7F7EB88-146E-4AA0-9854-6F576C3C1A75}" srcOrd="0" destOrd="0" presId="urn:microsoft.com/office/officeart/2005/8/layout/balance1"/>
    <dgm:cxn modelId="{1B3297BA-DBF0-4573-A040-DD8108B3F5E9}" type="presOf" srcId="{ECF13EC2-5B5D-4343-8A83-1BD5BA8D6EC2}" destId="{195F091B-3024-4484-B1C5-282C77B63DF1}" srcOrd="0" destOrd="0" presId="urn:microsoft.com/office/officeart/2005/8/layout/balance1"/>
    <dgm:cxn modelId="{31999EBE-746A-45B2-A0F7-2A412C77FC4F}" type="presOf" srcId="{B67C4D85-6D38-41C4-AF3E-11BC273409A2}" destId="{686EA9F6-8433-4417-90D3-1B3033B18968}" srcOrd="0" destOrd="0" presId="urn:microsoft.com/office/officeart/2005/8/layout/balance1"/>
    <dgm:cxn modelId="{0AC00FD5-D523-47D1-B146-F13D5BD57A20}" srcId="{A2BC0FE9-4326-4F16-BF35-AF73F64B3029}" destId="{262476F3-1DF2-4141-BCBB-B33CA02C5333}" srcOrd="0" destOrd="0" parTransId="{8DACC9F3-7F3D-4670-83FD-B6355624CE91}" sibTransId="{6BA4F673-0B31-4116-8295-629CCD3D85C7}"/>
    <dgm:cxn modelId="{09EB4CD7-DE91-4223-8C44-B59CF0ADC925}" srcId="{A2BC0FE9-4326-4F16-BF35-AF73F64B3029}" destId="{3F61F944-0EE6-4220-9158-6D2C773DAC1E}" srcOrd="1" destOrd="0" parTransId="{D2D53BF7-2630-425E-A6C4-763BDBE00CF0}" sibTransId="{B329F96C-7C04-4DFC-8F61-17B96093796A}"/>
    <dgm:cxn modelId="{316DDCDC-FC10-485B-99DA-F560F7F80708}" type="presOf" srcId="{256C1CB9-5289-40BA-97F0-5BB8EDF13DC6}" destId="{30479D76-4A15-4FE4-A0CA-763DE3CADB25}" srcOrd="0" destOrd="0" presId="urn:microsoft.com/office/officeart/2005/8/layout/balance1"/>
    <dgm:cxn modelId="{30963A34-F350-46F1-BE8C-E1263F9C8252}" type="presParOf" srcId="{195F091B-3024-4484-B1C5-282C77B63DF1}" destId="{7E7400C5-298E-4F42-8B1B-A6D58B3CC79A}" srcOrd="0" destOrd="0" presId="urn:microsoft.com/office/officeart/2005/8/layout/balance1"/>
    <dgm:cxn modelId="{030C2F75-1E22-4FB4-85E7-59F2CE4C6E81}" type="presParOf" srcId="{195F091B-3024-4484-B1C5-282C77B63DF1}" destId="{656EC6DA-ACCD-48C6-9711-5CC993E01192}" srcOrd="1" destOrd="0" presId="urn:microsoft.com/office/officeart/2005/8/layout/balance1"/>
    <dgm:cxn modelId="{3D8FAEE1-D21A-4E65-BC19-1064E82AC0C0}" type="presParOf" srcId="{656EC6DA-ACCD-48C6-9711-5CC993E01192}" destId="{3062A921-67A1-422C-920C-94C33175FD12}" srcOrd="0" destOrd="0" presId="urn:microsoft.com/office/officeart/2005/8/layout/balance1"/>
    <dgm:cxn modelId="{D546A587-F630-4E35-8595-03CE11CE033D}" type="presParOf" srcId="{656EC6DA-ACCD-48C6-9711-5CC993E01192}" destId="{686EA9F6-8433-4417-90D3-1B3033B18968}" srcOrd="1" destOrd="0" presId="urn:microsoft.com/office/officeart/2005/8/layout/balance1"/>
    <dgm:cxn modelId="{A15AE765-6710-4CCB-B806-1EFAC1A8994C}" type="presParOf" srcId="{195F091B-3024-4484-B1C5-282C77B63DF1}" destId="{608CAC5C-4FA3-4A8A-AFBE-70A5BCF3C678}" srcOrd="2" destOrd="0" presId="urn:microsoft.com/office/officeart/2005/8/layout/balance1"/>
    <dgm:cxn modelId="{0560C599-800B-41E1-B89C-47096C3844CF}" type="presParOf" srcId="{608CAC5C-4FA3-4A8A-AFBE-70A5BCF3C678}" destId="{23FC8BDB-8E0D-45BA-BA1C-F68901C9FF91}" srcOrd="0" destOrd="0" presId="urn:microsoft.com/office/officeart/2005/8/layout/balance1"/>
    <dgm:cxn modelId="{560B4712-EC70-4FDB-B806-A1CB1360902C}" type="presParOf" srcId="{608CAC5C-4FA3-4A8A-AFBE-70A5BCF3C678}" destId="{85575373-D8C2-457F-8408-B20FED70B4F5}" srcOrd="1" destOrd="0" presId="urn:microsoft.com/office/officeart/2005/8/layout/balance1"/>
    <dgm:cxn modelId="{4244995A-DA2C-477B-8320-4B914039D744}" type="presParOf" srcId="{608CAC5C-4FA3-4A8A-AFBE-70A5BCF3C678}" destId="{707F0492-7DAB-4E41-8F2D-5D900E32A813}" srcOrd="2" destOrd="0" presId="urn:microsoft.com/office/officeart/2005/8/layout/balance1"/>
    <dgm:cxn modelId="{51FCC97D-24AE-4223-AC1D-A372858CD6E9}" type="presParOf" srcId="{608CAC5C-4FA3-4A8A-AFBE-70A5BCF3C678}" destId="{30479D76-4A15-4FE4-A0CA-763DE3CADB25}" srcOrd="3" destOrd="0" presId="urn:microsoft.com/office/officeart/2005/8/layout/balance1"/>
    <dgm:cxn modelId="{AEADD169-2C3B-45C3-80E9-90BAA06A74C3}" type="presParOf" srcId="{608CAC5C-4FA3-4A8A-AFBE-70A5BCF3C678}" destId="{858FCCEF-BB6F-48CD-B2B3-4F37C08D9C89}" srcOrd="4" destOrd="0" presId="urn:microsoft.com/office/officeart/2005/8/layout/balance1"/>
    <dgm:cxn modelId="{997B01DF-A4CF-4EFE-BCC1-0BC0E222BA8F}" type="presParOf" srcId="{608CAC5C-4FA3-4A8A-AFBE-70A5BCF3C678}" destId="{C4F963F6-A73F-4C4A-AB67-60F74B4D2CFC}" srcOrd="5" destOrd="0" presId="urn:microsoft.com/office/officeart/2005/8/layout/balance1"/>
    <dgm:cxn modelId="{14F423B2-3E0A-46B8-8721-2500C982A76D}" type="presParOf" srcId="{608CAC5C-4FA3-4A8A-AFBE-70A5BCF3C678}" destId="{E7F7EB88-146E-4AA0-9854-6F576C3C1A75}" srcOrd="6" destOrd="0" presId="urn:microsoft.com/office/officeart/2005/8/layout/balance1"/>
    <dgm:cxn modelId="{B40929ED-3D18-48A0-8BA6-69DFC9EADAC7}" type="presParOf" srcId="{608CAC5C-4FA3-4A8A-AFBE-70A5BCF3C678}" destId="{F5A0566C-0037-49E1-B2CF-F1C1514F1D8F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85A31A-F9A0-4673-BBF4-B0D4FA2245E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6B40A7-D473-4132-A2C6-84E51D53D94E}">
      <dgm:prSet/>
      <dgm:spPr/>
      <dgm:t>
        <a:bodyPr/>
        <a:lstStyle/>
        <a:p>
          <a:r>
            <a:rPr lang="en-GB" b="1"/>
            <a:t>These morning slides including discussion will take 45-50 minutes to complete. </a:t>
          </a:r>
          <a:endParaRPr lang="en-US"/>
        </a:p>
      </dgm:t>
    </dgm:pt>
    <dgm:pt modelId="{03A0E318-194F-4B13-89F4-17EC3911B873}" type="parTrans" cxnId="{A3CF2BF9-8517-427C-9373-BC7BE79906D8}">
      <dgm:prSet/>
      <dgm:spPr/>
      <dgm:t>
        <a:bodyPr/>
        <a:lstStyle/>
        <a:p>
          <a:endParaRPr lang="en-US"/>
        </a:p>
      </dgm:t>
    </dgm:pt>
    <dgm:pt modelId="{AF113DD1-A5CF-4C01-A480-7F0EC3FFC9B4}" type="sibTrans" cxnId="{A3CF2BF9-8517-427C-9373-BC7BE79906D8}">
      <dgm:prSet/>
      <dgm:spPr/>
      <dgm:t>
        <a:bodyPr/>
        <a:lstStyle/>
        <a:p>
          <a:endParaRPr lang="en-US"/>
        </a:p>
      </dgm:t>
    </dgm:pt>
    <dgm:pt modelId="{C9405F23-4BE8-4CA8-A6EE-2236D74DC0B1}">
      <dgm:prSet/>
      <dgm:spPr/>
      <dgm:t>
        <a:bodyPr/>
        <a:lstStyle/>
        <a:p>
          <a:r>
            <a:rPr lang="en-GB" b="1"/>
            <a:t>The main hands-on element will follow. That can be completed in 3-5 hours.</a:t>
          </a:r>
          <a:endParaRPr lang="en-US"/>
        </a:p>
      </dgm:t>
    </dgm:pt>
    <dgm:pt modelId="{10BFA8E3-1069-40A3-82E2-71252BE4C788}" type="parTrans" cxnId="{97324112-3384-488C-8BD0-7B726E96D7E8}">
      <dgm:prSet/>
      <dgm:spPr/>
      <dgm:t>
        <a:bodyPr/>
        <a:lstStyle/>
        <a:p>
          <a:endParaRPr lang="en-US"/>
        </a:p>
      </dgm:t>
    </dgm:pt>
    <dgm:pt modelId="{587080F3-6396-456E-A7B1-149371479687}" type="sibTrans" cxnId="{97324112-3384-488C-8BD0-7B726E96D7E8}">
      <dgm:prSet/>
      <dgm:spPr/>
      <dgm:t>
        <a:bodyPr/>
        <a:lstStyle/>
        <a:p>
          <a:endParaRPr lang="en-US"/>
        </a:p>
      </dgm:t>
    </dgm:pt>
    <dgm:pt modelId="{F2747DFA-8FC6-4323-8A2E-C09FADFA996F}">
      <dgm:prSet/>
      <dgm:spPr/>
      <dgm:t>
        <a:bodyPr/>
        <a:lstStyle/>
        <a:p>
          <a:r>
            <a:rPr lang="en-GB" b="1"/>
            <a:t>There will be some additional slides throughout the afternoon.</a:t>
          </a:r>
          <a:endParaRPr lang="en-US"/>
        </a:p>
      </dgm:t>
    </dgm:pt>
    <dgm:pt modelId="{873D0D06-E7D6-42F5-B778-AE98F9CAF735}" type="parTrans" cxnId="{3E789226-CA9F-4037-81C5-BB5CA84E25C9}">
      <dgm:prSet/>
      <dgm:spPr/>
      <dgm:t>
        <a:bodyPr/>
        <a:lstStyle/>
        <a:p>
          <a:endParaRPr lang="en-US"/>
        </a:p>
      </dgm:t>
    </dgm:pt>
    <dgm:pt modelId="{C544386E-EBCF-4D10-A8AF-42A56874E42C}" type="sibTrans" cxnId="{3E789226-CA9F-4037-81C5-BB5CA84E25C9}">
      <dgm:prSet/>
      <dgm:spPr/>
      <dgm:t>
        <a:bodyPr/>
        <a:lstStyle/>
        <a:p>
          <a:endParaRPr lang="en-US"/>
        </a:p>
      </dgm:t>
    </dgm:pt>
    <dgm:pt modelId="{BC1118A7-09AC-4CD5-A7DE-54F694C353EE}" type="pres">
      <dgm:prSet presAssocID="{7185A31A-F9A0-4673-BBF4-B0D4FA2245ED}" presName="outerComposite" presStyleCnt="0">
        <dgm:presLayoutVars>
          <dgm:chMax val="5"/>
          <dgm:dir/>
          <dgm:resizeHandles val="exact"/>
        </dgm:presLayoutVars>
      </dgm:prSet>
      <dgm:spPr/>
    </dgm:pt>
    <dgm:pt modelId="{C8AFBE59-903D-47B6-9F47-12FE86385A3C}" type="pres">
      <dgm:prSet presAssocID="{7185A31A-F9A0-4673-BBF4-B0D4FA2245ED}" presName="dummyMaxCanvas" presStyleCnt="0">
        <dgm:presLayoutVars/>
      </dgm:prSet>
      <dgm:spPr/>
    </dgm:pt>
    <dgm:pt modelId="{E4E30E6F-B835-4B31-B34B-CE99D83F8F67}" type="pres">
      <dgm:prSet presAssocID="{7185A31A-F9A0-4673-BBF4-B0D4FA2245ED}" presName="ThreeNodes_1" presStyleLbl="node1" presStyleIdx="0" presStyleCnt="3">
        <dgm:presLayoutVars>
          <dgm:bulletEnabled val="1"/>
        </dgm:presLayoutVars>
      </dgm:prSet>
      <dgm:spPr/>
    </dgm:pt>
    <dgm:pt modelId="{F179A4BD-F82D-4F45-884B-AE191C88618D}" type="pres">
      <dgm:prSet presAssocID="{7185A31A-F9A0-4673-BBF4-B0D4FA2245ED}" presName="ThreeNodes_2" presStyleLbl="node1" presStyleIdx="1" presStyleCnt="3">
        <dgm:presLayoutVars>
          <dgm:bulletEnabled val="1"/>
        </dgm:presLayoutVars>
      </dgm:prSet>
      <dgm:spPr/>
    </dgm:pt>
    <dgm:pt modelId="{36CE2FDD-6EDC-4DB5-8439-2E56EBC3B72E}" type="pres">
      <dgm:prSet presAssocID="{7185A31A-F9A0-4673-BBF4-B0D4FA2245ED}" presName="ThreeNodes_3" presStyleLbl="node1" presStyleIdx="2" presStyleCnt="3">
        <dgm:presLayoutVars>
          <dgm:bulletEnabled val="1"/>
        </dgm:presLayoutVars>
      </dgm:prSet>
      <dgm:spPr/>
    </dgm:pt>
    <dgm:pt modelId="{077D2D5F-87C8-4B3C-9F68-9D7AAB6F4F75}" type="pres">
      <dgm:prSet presAssocID="{7185A31A-F9A0-4673-BBF4-B0D4FA2245ED}" presName="ThreeConn_1-2" presStyleLbl="fgAccFollowNode1" presStyleIdx="0" presStyleCnt="2">
        <dgm:presLayoutVars>
          <dgm:bulletEnabled val="1"/>
        </dgm:presLayoutVars>
      </dgm:prSet>
      <dgm:spPr/>
    </dgm:pt>
    <dgm:pt modelId="{92C2AB5B-287B-4F66-8C3F-EAEEA84ED7FA}" type="pres">
      <dgm:prSet presAssocID="{7185A31A-F9A0-4673-BBF4-B0D4FA2245ED}" presName="ThreeConn_2-3" presStyleLbl="fgAccFollowNode1" presStyleIdx="1" presStyleCnt="2">
        <dgm:presLayoutVars>
          <dgm:bulletEnabled val="1"/>
        </dgm:presLayoutVars>
      </dgm:prSet>
      <dgm:spPr/>
    </dgm:pt>
    <dgm:pt modelId="{6F99129F-DA19-4579-AA8B-08CA5B48B5F8}" type="pres">
      <dgm:prSet presAssocID="{7185A31A-F9A0-4673-BBF4-B0D4FA2245ED}" presName="ThreeNodes_1_text" presStyleLbl="node1" presStyleIdx="2" presStyleCnt="3">
        <dgm:presLayoutVars>
          <dgm:bulletEnabled val="1"/>
        </dgm:presLayoutVars>
      </dgm:prSet>
      <dgm:spPr/>
    </dgm:pt>
    <dgm:pt modelId="{DECCF6C5-B514-4BE6-9F67-99F4F40B008E}" type="pres">
      <dgm:prSet presAssocID="{7185A31A-F9A0-4673-BBF4-B0D4FA2245ED}" presName="ThreeNodes_2_text" presStyleLbl="node1" presStyleIdx="2" presStyleCnt="3">
        <dgm:presLayoutVars>
          <dgm:bulletEnabled val="1"/>
        </dgm:presLayoutVars>
      </dgm:prSet>
      <dgm:spPr/>
    </dgm:pt>
    <dgm:pt modelId="{F5096D09-FCBA-40AE-926A-484F2C44EA2C}" type="pres">
      <dgm:prSet presAssocID="{7185A31A-F9A0-4673-BBF4-B0D4FA2245E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4AE1407-35FD-40D3-9062-C143F46C1C84}" type="presOf" srcId="{587080F3-6396-456E-A7B1-149371479687}" destId="{92C2AB5B-287B-4F66-8C3F-EAEEA84ED7FA}" srcOrd="0" destOrd="0" presId="urn:microsoft.com/office/officeart/2005/8/layout/vProcess5"/>
    <dgm:cxn modelId="{8F4C2211-DC10-4FB4-8B90-D920B7123999}" type="presOf" srcId="{F2747DFA-8FC6-4323-8A2E-C09FADFA996F}" destId="{F5096D09-FCBA-40AE-926A-484F2C44EA2C}" srcOrd="1" destOrd="0" presId="urn:microsoft.com/office/officeart/2005/8/layout/vProcess5"/>
    <dgm:cxn modelId="{0C42E811-A4C5-4429-9CD3-DBF11072678D}" type="presOf" srcId="{C9405F23-4BE8-4CA8-A6EE-2236D74DC0B1}" destId="{DECCF6C5-B514-4BE6-9F67-99F4F40B008E}" srcOrd="1" destOrd="0" presId="urn:microsoft.com/office/officeart/2005/8/layout/vProcess5"/>
    <dgm:cxn modelId="{97324112-3384-488C-8BD0-7B726E96D7E8}" srcId="{7185A31A-F9A0-4673-BBF4-B0D4FA2245ED}" destId="{C9405F23-4BE8-4CA8-A6EE-2236D74DC0B1}" srcOrd="1" destOrd="0" parTransId="{10BFA8E3-1069-40A3-82E2-71252BE4C788}" sibTransId="{587080F3-6396-456E-A7B1-149371479687}"/>
    <dgm:cxn modelId="{3E789226-CA9F-4037-81C5-BB5CA84E25C9}" srcId="{7185A31A-F9A0-4673-BBF4-B0D4FA2245ED}" destId="{F2747DFA-8FC6-4323-8A2E-C09FADFA996F}" srcOrd="2" destOrd="0" parTransId="{873D0D06-E7D6-42F5-B778-AE98F9CAF735}" sibTransId="{C544386E-EBCF-4D10-A8AF-42A56874E42C}"/>
    <dgm:cxn modelId="{5A8D7831-BE3C-42F4-A928-19A6B4D07404}" type="presOf" srcId="{D76B40A7-D473-4132-A2C6-84E51D53D94E}" destId="{E4E30E6F-B835-4B31-B34B-CE99D83F8F67}" srcOrd="0" destOrd="0" presId="urn:microsoft.com/office/officeart/2005/8/layout/vProcess5"/>
    <dgm:cxn modelId="{84C4F946-094B-4C37-88EA-230A02AFD12E}" type="presOf" srcId="{D76B40A7-D473-4132-A2C6-84E51D53D94E}" destId="{6F99129F-DA19-4579-AA8B-08CA5B48B5F8}" srcOrd="1" destOrd="0" presId="urn:microsoft.com/office/officeart/2005/8/layout/vProcess5"/>
    <dgm:cxn modelId="{B09DC96C-E4D4-412F-9704-B757E56F1842}" type="presOf" srcId="{F2747DFA-8FC6-4323-8A2E-C09FADFA996F}" destId="{36CE2FDD-6EDC-4DB5-8439-2E56EBC3B72E}" srcOrd="0" destOrd="0" presId="urn:microsoft.com/office/officeart/2005/8/layout/vProcess5"/>
    <dgm:cxn modelId="{AF4AA699-6AA5-48E2-AC06-226166E4435E}" type="presOf" srcId="{C9405F23-4BE8-4CA8-A6EE-2236D74DC0B1}" destId="{F179A4BD-F82D-4F45-884B-AE191C88618D}" srcOrd="0" destOrd="0" presId="urn:microsoft.com/office/officeart/2005/8/layout/vProcess5"/>
    <dgm:cxn modelId="{0312DBA0-AD1F-48BD-95D0-C87C9580580B}" type="presOf" srcId="{AF113DD1-A5CF-4C01-A480-7F0EC3FFC9B4}" destId="{077D2D5F-87C8-4B3C-9F68-9D7AAB6F4F75}" srcOrd="0" destOrd="0" presId="urn:microsoft.com/office/officeart/2005/8/layout/vProcess5"/>
    <dgm:cxn modelId="{AF8BE4EA-69D6-4B06-9BBA-8B4C4E3097C2}" type="presOf" srcId="{7185A31A-F9A0-4673-BBF4-B0D4FA2245ED}" destId="{BC1118A7-09AC-4CD5-A7DE-54F694C353EE}" srcOrd="0" destOrd="0" presId="urn:microsoft.com/office/officeart/2005/8/layout/vProcess5"/>
    <dgm:cxn modelId="{A3CF2BF9-8517-427C-9373-BC7BE79906D8}" srcId="{7185A31A-F9A0-4673-BBF4-B0D4FA2245ED}" destId="{D76B40A7-D473-4132-A2C6-84E51D53D94E}" srcOrd="0" destOrd="0" parTransId="{03A0E318-194F-4B13-89F4-17EC3911B873}" sibTransId="{AF113DD1-A5CF-4C01-A480-7F0EC3FFC9B4}"/>
    <dgm:cxn modelId="{5488115C-E0B0-4B9C-9097-6B68BA5A6F13}" type="presParOf" srcId="{BC1118A7-09AC-4CD5-A7DE-54F694C353EE}" destId="{C8AFBE59-903D-47B6-9F47-12FE86385A3C}" srcOrd="0" destOrd="0" presId="urn:microsoft.com/office/officeart/2005/8/layout/vProcess5"/>
    <dgm:cxn modelId="{FA780BA0-EFA4-4B93-856C-60CA9B288D21}" type="presParOf" srcId="{BC1118A7-09AC-4CD5-A7DE-54F694C353EE}" destId="{E4E30E6F-B835-4B31-B34B-CE99D83F8F67}" srcOrd="1" destOrd="0" presId="urn:microsoft.com/office/officeart/2005/8/layout/vProcess5"/>
    <dgm:cxn modelId="{5FC2982A-E742-4CF6-B02A-9FCA6AFB922C}" type="presParOf" srcId="{BC1118A7-09AC-4CD5-A7DE-54F694C353EE}" destId="{F179A4BD-F82D-4F45-884B-AE191C88618D}" srcOrd="2" destOrd="0" presId="urn:microsoft.com/office/officeart/2005/8/layout/vProcess5"/>
    <dgm:cxn modelId="{056B1950-DFED-4AED-A169-0FA6504E0B53}" type="presParOf" srcId="{BC1118A7-09AC-4CD5-A7DE-54F694C353EE}" destId="{36CE2FDD-6EDC-4DB5-8439-2E56EBC3B72E}" srcOrd="3" destOrd="0" presId="urn:microsoft.com/office/officeart/2005/8/layout/vProcess5"/>
    <dgm:cxn modelId="{AA7FFAE2-EC04-42C2-9A03-E0908364D60D}" type="presParOf" srcId="{BC1118A7-09AC-4CD5-A7DE-54F694C353EE}" destId="{077D2D5F-87C8-4B3C-9F68-9D7AAB6F4F75}" srcOrd="4" destOrd="0" presId="urn:microsoft.com/office/officeart/2005/8/layout/vProcess5"/>
    <dgm:cxn modelId="{1DABD3C1-8175-460C-A656-F5DB9B64EA92}" type="presParOf" srcId="{BC1118A7-09AC-4CD5-A7DE-54F694C353EE}" destId="{92C2AB5B-287B-4F66-8C3F-EAEEA84ED7FA}" srcOrd="5" destOrd="0" presId="urn:microsoft.com/office/officeart/2005/8/layout/vProcess5"/>
    <dgm:cxn modelId="{4EB7EE71-FCCC-4C5D-A453-D0BCD5D73754}" type="presParOf" srcId="{BC1118A7-09AC-4CD5-A7DE-54F694C353EE}" destId="{6F99129F-DA19-4579-AA8B-08CA5B48B5F8}" srcOrd="6" destOrd="0" presId="urn:microsoft.com/office/officeart/2005/8/layout/vProcess5"/>
    <dgm:cxn modelId="{5F1D91B3-57D6-41A3-8B2A-51B1529E12D0}" type="presParOf" srcId="{BC1118A7-09AC-4CD5-A7DE-54F694C353EE}" destId="{DECCF6C5-B514-4BE6-9F67-99F4F40B008E}" srcOrd="7" destOrd="0" presId="urn:microsoft.com/office/officeart/2005/8/layout/vProcess5"/>
    <dgm:cxn modelId="{A2490708-1972-4BFB-93F9-E4376F7E3E3F}" type="presParOf" srcId="{BC1118A7-09AC-4CD5-A7DE-54F694C353EE}" destId="{F5096D09-FCBA-40AE-926A-484F2C44EA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C2498D-166E-4B08-BC98-A17E5EB6479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6E124-5E31-4F0E-89A7-8889C56AD8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Asset</a:t>
          </a:r>
          <a:endParaRPr lang="en-US"/>
        </a:p>
      </dgm:t>
    </dgm:pt>
    <dgm:pt modelId="{2D6F72AB-94E3-4683-93FB-6A8852935F13}" type="parTrans" cxnId="{85BAC1E4-2283-47FF-B929-424D0E0B293F}">
      <dgm:prSet/>
      <dgm:spPr/>
      <dgm:t>
        <a:bodyPr/>
        <a:lstStyle/>
        <a:p>
          <a:endParaRPr lang="en-US"/>
        </a:p>
      </dgm:t>
    </dgm:pt>
    <dgm:pt modelId="{B5C7726E-B851-4A97-B1AB-B1AF54DD363D}" type="sibTrans" cxnId="{85BAC1E4-2283-47FF-B929-424D0E0B293F}">
      <dgm:prSet/>
      <dgm:spPr/>
      <dgm:t>
        <a:bodyPr/>
        <a:lstStyle/>
        <a:p>
          <a:endParaRPr lang="en-US"/>
        </a:p>
      </dgm:t>
    </dgm:pt>
    <dgm:pt modelId="{E7E2E1C8-9091-4618-8A37-F6981F62CF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Anything valuable, be it a thing or a person or a digital artifact, that should be protected (including models, data, infrastructure, etc.)</a:t>
          </a:r>
          <a:endParaRPr lang="en-US"/>
        </a:p>
      </dgm:t>
    </dgm:pt>
    <dgm:pt modelId="{B6E0E178-D842-4F22-94E2-A620B9212894}" type="parTrans" cxnId="{E147AD6D-2570-4EA6-B01F-18211AEA67D0}">
      <dgm:prSet/>
      <dgm:spPr/>
      <dgm:t>
        <a:bodyPr/>
        <a:lstStyle/>
        <a:p>
          <a:endParaRPr lang="en-US"/>
        </a:p>
      </dgm:t>
    </dgm:pt>
    <dgm:pt modelId="{14D93C07-CA6A-4562-AD96-0F5E4C1E8CFD}" type="sibTrans" cxnId="{E147AD6D-2570-4EA6-B01F-18211AEA67D0}">
      <dgm:prSet/>
      <dgm:spPr/>
      <dgm:t>
        <a:bodyPr/>
        <a:lstStyle/>
        <a:p>
          <a:endParaRPr lang="en-US"/>
        </a:p>
      </dgm:t>
    </dgm:pt>
    <dgm:pt modelId="{4AE47280-6D8A-428F-9A25-A6AF1B951B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Risk Assessment</a:t>
          </a:r>
          <a:endParaRPr lang="en-US"/>
        </a:p>
      </dgm:t>
    </dgm:pt>
    <dgm:pt modelId="{A07022FB-C488-4178-BE2F-D82BBC99337C}" type="parTrans" cxnId="{BF3F1063-6986-4865-95F3-75196D11ED9A}">
      <dgm:prSet/>
      <dgm:spPr/>
      <dgm:t>
        <a:bodyPr/>
        <a:lstStyle/>
        <a:p>
          <a:endParaRPr lang="en-US"/>
        </a:p>
      </dgm:t>
    </dgm:pt>
    <dgm:pt modelId="{78C90DC6-79B4-46C4-8E87-E97679B49CD4}" type="sibTrans" cxnId="{BF3F1063-6986-4865-95F3-75196D11ED9A}">
      <dgm:prSet/>
      <dgm:spPr/>
      <dgm:t>
        <a:bodyPr/>
        <a:lstStyle/>
        <a:p>
          <a:endParaRPr lang="en-US"/>
        </a:p>
      </dgm:t>
    </dgm:pt>
    <dgm:pt modelId="{E3F4D729-C209-4FE1-A207-3F8D10A021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systematic approach to identifying, describing, evaluating and </a:t>
          </a:r>
          <a:r>
            <a:rPr lang="en-US" err="1"/>
            <a:t>prioritising</a:t>
          </a:r>
          <a:r>
            <a:rPr lang="en-US"/>
            <a:t> potential problems before they happen.</a:t>
          </a:r>
        </a:p>
      </dgm:t>
    </dgm:pt>
    <dgm:pt modelId="{6C6F5918-3E68-4574-A6FD-C4A61FA6F6E2}" type="parTrans" cxnId="{A2FE7876-3A11-464F-8479-DF66DDDC23EE}">
      <dgm:prSet/>
      <dgm:spPr/>
      <dgm:t>
        <a:bodyPr/>
        <a:lstStyle/>
        <a:p>
          <a:endParaRPr lang="en-US"/>
        </a:p>
      </dgm:t>
    </dgm:pt>
    <dgm:pt modelId="{4F533632-7BA8-49F7-B06D-DB77310ACBC7}" type="sibTrans" cxnId="{A2FE7876-3A11-464F-8479-DF66DDDC23EE}">
      <dgm:prSet/>
      <dgm:spPr/>
      <dgm:t>
        <a:bodyPr/>
        <a:lstStyle/>
        <a:p>
          <a:endParaRPr lang="en-US"/>
        </a:p>
      </dgm:t>
    </dgm:pt>
    <dgm:pt modelId="{75ECF559-5FB4-45DD-ACE8-41F7D59A02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Threat</a:t>
          </a:r>
        </a:p>
      </dgm:t>
    </dgm:pt>
    <dgm:pt modelId="{DD3EC407-00CA-4670-BB0D-CF0150E20B7B}" type="parTrans" cxnId="{BCF926CA-F1FF-463D-A69D-5735B2D8D82D}">
      <dgm:prSet/>
      <dgm:spPr/>
      <dgm:t>
        <a:bodyPr/>
        <a:lstStyle/>
        <a:p>
          <a:endParaRPr lang="en-US"/>
        </a:p>
      </dgm:t>
    </dgm:pt>
    <dgm:pt modelId="{510027D0-D710-495D-A919-8381DA9F0D2C}" type="sibTrans" cxnId="{BCF926CA-F1FF-463D-A69D-5735B2D8D82D}">
      <dgm:prSet/>
      <dgm:spPr/>
      <dgm:t>
        <a:bodyPr/>
        <a:lstStyle/>
        <a:p>
          <a:endParaRPr lang="en-US"/>
        </a:p>
      </dgm:t>
    </dgm:pt>
    <dgm:pt modelId="{CC9B55D6-46DA-425C-AAC4-BB520CEB4B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 potential cause of unwanted harm or disruption (e.g. a bad actor exploiting a model vulnerability).</a:t>
          </a:r>
          <a:endParaRPr lang="en-US"/>
        </a:p>
      </dgm:t>
    </dgm:pt>
    <dgm:pt modelId="{8943CF9C-EC98-4A81-9E9E-83D5A58A989D}" type="parTrans" cxnId="{3EA57CBE-F2AF-4557-8A87-BE22520C0D69}">
      <dgm:prSet/>
      <dgm:spPr/>
      <dgm:t>
        <a:bodyPr/>
        <a:lstStyle/>
        <a:p>
          <a:endParaRPr lang="en-US"/>
        </a:p>
      </dgm:t>
    </dgm:pt>
    <dgm:pt modelId="{77003D0D-FBC4-4321-80B4-C1EC3D5CAF35}" type="sibTrans" cxnId="{3EA57CBE-F2AF-4557-8A87-BE22520C0D69}">
      <dgm:prSet/>
      <dgm:spPr/>
      <dgm:t>
        <a:bodyPr/>
        <a:lstStyle/>
        <a:p>
          <a:endParaRPr lang="en-US"/>
        </a:p>
      </dgm:t>
    </dgm:pt>
    <dgm:pt modelId="{157E66EF-C1C5-4E47-83CA-B83225583B5F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84461289-E4BF-4BA1-9BCF-C862A43030E8}" type="parTrans" cxnId="{18837C8E-211C-47BD-B922-2F3ACD428CC7}">
      <dgm:prSet/>
      <dgm:spPr/>
      <dgm:t>
        <a:bodyPr/>
        <a:lstStyle/>
        <a:p>
          <a:endParaRPr lang="en-GB"/>
        </a:p>
      </dgm:t>
    </dgm:pt>
    <dgm:pt modelId="{AF41A906-53FE-4F20-B6EC-3BC480E300F5}" type="sibTrans" cxnId="{18837C8E-211C-47BD-B922-2F3ACD428CC7}">
      <dgm:prSet/>
      <dgm:spPr/>
      <dgm:t>
        <a:bodyPr/>
        <a:lstStyle/>
        <a:p>
          <a:endParaRPr lang="en-GB"/>
        </a:p>
      </dgm:t>
    </dgm:pt>
    <dgm:pt modelId="{9BB27AF4-51DF-48CC-B956-C99AC6A3B3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27C377-6C9D-4CD9-AEF9-81D2B1588B55}" type="parTrans" cxnId="{7CD74813-769E-4488-9A62-6D554882C754}">
      <dgm:prSet/>
      <dgm:spPr/>
      <dgm:t>
        <a:bodyPr/>
        <a:lstStyle/>
        <a:p>
          <a:endParaRPr lang="en-GB"/>
        </a:p>
      </dgm:t>
    </dgm:pt>
    <dgm:pt modelId="{D2DD1B79-CCC1-469F-844D-C7E146F3E198}" type="sibTrans" cxnId="{7CD74813-769E-4488-9A62-6D554882C754}">
      <dgm:prSet/>
      <dgm:spPr/>
      <dgm:t>
        <a:bodyPr/>
        <a:lstStyle/>
        <a:p>
          <a:endParaRPr lang="en-GB"/>
        </a:p>
      </dgm:t>
    </dgm:pt>
    <dgm:pt modelId="{7D6A1BB3-D091-43E7-9355-E458ACADE2E3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02C9749-38A5-4A67-B291-98DBCF84714B}" type="parTrans" cxnId="{48E57493-E35A-4A54-A101-A97C22777B7B}">
      <dgm:prSet/>
      <dgm:spPr/>
      <dgm:t>
        <a:bodyPr/>
        <a:lstStyle/>
        <a:p>
          <a:endParaRPr lang="en-GB"/>
        </a:p>
      </dgm:t>
    </dgm:pt>
    <dgm:pt modelId="{C6E4E3CB-4BC5-4801-9CA2-76CA94E4A421}" type="sibTrans" cxnId="{48E57493-E35A-4A54-A101-A97C22777B7B}">
      <dgm:prSet/>
      <dgm:spPr/>
      <dgm:t>
        <a:bodyPr/>
        <a:lstStyle/>
        <a:p>
          <a:endParaRPr lang="en-GB"/>
        </a:p>
      </dgm:t>
    </dgm:pt>
    <dgm:pt modelId="{16CB8D33-6E46-4137-A74A-23E3612896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C5559B-1C28-4268-875C-1A97D930AA37}" type="parTrans" cxnId="{BBEB02E4-0A50-4B6E-BB16-1746AD2EC5DD}">
      <dgm:prSet/>
      <dgm:spPr/>
      <dgm:t>
        <a:bodyPr/>
        <a:lstStyle/>
        <a:p>
          <a:endParaRPr lang="en-GB"/>
        </a:p>
      </dgm:t>
    </dgm:pt>
    <dgm:pt modelId="{128642C7-0490-4715-BE47-E106D43A7D1A}" type="sibTrans" cxnId="{BBEB02E4-0A50-4B6E-BB16-1746AD2EC5DD}">
      <dgm:prSet/>
      <dgm:spPr/>
      <dgm:t>
        <a:bodyPr/>
        <a:lstStyle/>
        <a:p>
          <a:endParaRPr lang="en-GB"/>
        </a:p>
      </dgm:t>
    </dgm:pt>
    <dgm:pt modelId="{CD7A8C20-D822-46D9-8366-D68FB4BD9D0C}" type="pres">
      <dgm:prSet presAssocID="{83C2498D-166E-4B08-BC98-A17E5EB64795}" presName="root" presStyleCnt="0">
        <dgm:presLayoutVars>
          <dgm:dir/>
          <dgm:resizeHandles val="exact"/>
        </dgm:presLayoutVars>
      </dgm:prSet>
      <dgm:spPr/>
    </dgm:pt>
    <dgm:pt modelId="{12253F55-4F72-47CE-9EB5-568812CA725A}" type="pres">
      <dgm:prSet presAssocID="{CF76E124-5E31-4F0E-89A7-8889C56AD85F}" presName="compNode" presStyleCnt="0"/>
      <dgm:spPr/>
    </dgm:pt>
    <dgm:pt modelId="{1E5DC8F7-7202-4B0F-8104-5C7D759E308B}" type="pres">
      <dgm:prSet presAssocID="{CF76E124-5E31-4F0E-89A7-8889C56AD8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41E8D4D-90E7-4BF2-9CB2-F7E49BD4D3C5}" type="pres">
      <dgm:prSet presAssocID="{CF76E124-5E31-4F0E-89A7-8889C56AD85F}" presName="iconSpace" presStyleCnt="0"/>
      <dgm:spPr/>
    </dgm:pt>
    <dgm:pt modelId="{FA46C8F5-95E7-4992-B969-0573F7CE178D}" type="pres">
      <dgm:prSet presAssocID="{CF76E124-5E31-4F0E-89A7-8889C56AD85F}" presName="parTx" presStyleLbl="revTx" presStyleIdx="0" presStyleCnt="6">
        <dgm:presLayoutVars>
          <dgm:chMax val="0"/>
          <dgm:chPref val="0"/>
        </dgm:presLayoutVars>
      </dgm:prSet>
      <dgm:spPr/>
    </dgm:pt>
    <dgm:pt modelId="{48AB5D9C-6967-4347-B474-92375E5FD831}" type="pres">
      <dgm:prSet presAssocID="{CF76E124-5E31-4F0E-89A7-8889C56AD85F}" presName="txSpace" presStyleCnt="0"/>
      <dgm:spPr/>
    </dgm:pt>
    <dgm:pt modelId="{18BD52F1-7035-45B4-B806-0BDDCDD6843D}" type="pres">
      <dgm:prSet presAssocID="{CF76E124-5E31-4F0E-89A7-8889C56AD85F}" presName="desTx" presStyleLbl="revTx" presStyleIdx="1" presStyleCnt="6">
        <dgm:presLayoutVars/>
      </dgm:prSet>
      <dgm:spPr/>
    </dgm:pt>
    <dgm:pt modelId="{BFC646BF-F740-4B69-A723-2FA47AED2D29}" type="pres">
      <dgm:prSet presAssocID="{B5C7726E-B851-4A97-B1AB-B1AF54DD363D}" presName="sibTrans" presStyleCnt="0"/>
      <dgm:spPr/>
    </dgm:pt>
    <dgm:pt modelId="{748F2021-689D-4CFA-8DE0-564F097D61D6}" type="pres">
      <dgm:prSet presAssocID="{4AE47280-6D8A-428F-9A25-A6AF1B951B72}" presName="compNode" presStyleCnt="0"/>
      <dgm:spPr/>
    </dgm:pt>
    <dgm:pt modelId="{2ED0694B-9E24-47E0-8211-2DCAD14B5D35}" type="pres">
      <dgm:prSet presAssocID="{4AE47280-6D8A-428F-9A25-A6AF1B951B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8858665-C054-461B-B2D6-75753D867BF1}" type="pres">
      <dgm:prSet presAssocID="{4AE47280-6D8A-428F-9A25-A6AF1B951B72}" presName="iconSpace" presStyleCnt="0"/>
      <dgm:spPr/>
    </dgm:pt>
    <dgm:pt modelId="{B527C16B-B7E7-407F-BCE3-3CC22855C8F0}" type="pres">
      <dgm:prSet presAssocID="{4AE47280-6D8A-428F-9A25-A6AF1B951B72}" presName="parTx" presStyleLbl="revTx" presStyleIdx="2" presStyleCnt="6">
        <dgm:presLayoutVars>
          <dgm:chMax val="0"/>
          <dgm:chPref val="0"/>
        </dgm:presLayoutVars>
      </dgm:prSet>
      <dgm:spPr/>
    </dgm:pt>
    <dgm:pt modelId="{AB8430B6-83E7-4E4B-8E2B-5145B2956298}" type="pres">
      <dgm:prSet presAssocID="{4AE47280-6D8A-428F-9A25-A6AF1B951B72}" presName="txSpace" presStyleCnt="0"/>
      <dgm:spPr/>
    </dgm:pt>
    <dgm:pt modelId="{60EF71DD-D8FD-47AA-A2C1-F4A8A6512CD4}" type="pres">
      <dgm:prSet presAssocID="{4AE47280-6D8A-428F-9A25-A6AF1B951B72}" presName="desTx" presStyleLbl="revTx" presStyleIdx="3" presStyleCnt="6">
        <dgm:presLayoutVars/>
      </dgm:prSet>
      <dgm:spPr/>
    </dgm:pt>
    <dgm:pt modelId="{8E38638E-A81E-4A93-839B-06D53EBC5580}" type="pres">
      <dgm:prSet presAssocID="{78C90DC6-79B4-46C4-8E87-E97679B49CD4}" presName="sibTrans" presStyleCnt="0"/>
      <dgm:spPr/>
    </dgm:pt>
    <dgm:pt modelId="{44EF4D27-B6CD-4BD2-8134-EC504827E584}" type="pres">
      <dgm:prSet presAssocID="{75ECF559-5FB4-45DD-ACE8-41F7D59A02A4}" presName="compNode" presStyleCnt="0"/>
      <dgm:spPr/>
    </dgm:pt>
    <dgm:pt modelId="{C05FD170-D973-490D-8835-8426458F612C}" type="pres">
      <dgm:prSet presAssocID="{75ECF559-5FB4-45DD-ACE8-41F7D59A02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 with solid fill"/>
        </a:ext>
      </dgm:extLst>
    </dgm:pt>
    <dgm:pt modelId="{4ACD377D-79C5-4F4D-9F8C-474AA6AD8B17}" type="pres">
      <dgm:prSet presAssocID="{75ECF559-5FB4-45DD-ACE8-41F7D59A02A4}" presName="iconSpace" presStyleCnt="0"/>
      <dgm:spPr/>
    </dgm:pt>
    <dgm:pt modelId="{76031E55-5DE1-40F4-B8E2-0A06872524A7}" type="pres">
      <dgm:prSet presAssocID="{75ECF559-5FB4-45DD-ACE8-41F7D59A02A4}" presName="parTx" presStyleLbl="revTx" presStyleIdx="4" presStyleCnt="6">
        <dgm:presLayoutVars>
          <dgm:chMax val="0"/>
          <dgm:chPref val="0"/>
        </dgm:presLayoutVars>
      </dgm:prSet>
      <dgm:spPr/>
    </dgm:pt>
    <dgm:pt modelId="{7D00C7D1-05CE-4DE7-8F45-B2C798BC3E49}" type="pres">
      <dgm:prSet presAssocID="{75ECF559-5FB4-45DD-ACE8-41F7D59A02A4}" presName="txSpace" presStyleCnt="0"/>
      <dgm:spPr/>
    </dgm:pt>
    <dgm:pt modelId="{AE5A4EE5-C11B-46C9-A4F9-F7611321F3E0}" type="pres">
      <dgm:prSet presAssocID="{75ECF559-5FB4-45DD-ACE8-41F7D59A02A4}" presName="desTx" presStyleLbl="revTx" presStyleIdx="5" presStyleCnt="6">
        <dgm:presLayoutVars/>
      </dgm:prSet>
      <dgm:spPr/>
    </dgm:pt>
  </dgm:ptLst>
  <dgm:cxnLst>
    <dgm:cxn modelId="{5F11950F-5401-42E5-AD0F-F6387C1FC627}" type="presOf" srcId="{7D6A1BB3-D091-43E7-9355-E458ACADE2E3}" destId="{AE5A4EE5-C11B-46C9-A4F9-F7611321F3E0}" srcOrd="0" destOrd="1" presId="urn:microsoft.com/office/officeart/2018/2/layout/IconLabelDescriptionList"/>
    <dgm:cxn modelId="{7CD74813-769E-4488-9A62-6D554882C754}" srcId="{CF76E124-5E31-4F0E-89A7-8889C56AD85F}" destId="{9BB27AF4-51DF-48CC-B956-C99AC6A3B356}" srcOrd="2" destOrd="0" parTransId="{7A27C377-6C9D-4CD9-AEF9-81D2B1588B55}" sibTransId="{D2DD1B79-CCC1-469F-844D-C7E146F3E198}"/>
    <dgm:cxn modelId="{2B72C01A-8B81-46BC-8024-FB9D7DCB0D2E}" type="presOf" srcId="{16CB8D33-6E46-4137-A74A-23E36128966D}" destId="{AE5A4EE5-C11B-46C9-A4F9-F7611321F3E0}" srcOrd="0" destOrd="2" presId="urn:microsoft.com/office/officeart/2018/2/layout/IconLabelDescriptionList"/>
    <dgm:cxn modelId="{BF3F1063-6986-4865-95F3-75196D11ED9A}" srcId="{83C2498D-166E-4B08-BC98-A17E5EB64795}" destId="{4AE47280-6D8A-428F-9A25-A6AF1B951B72}" srcOrd="1" destOrd="0" parTransId="{A07022FB-C488-4178-BE2F-D82BBC99337C}" sibTransId="{78C90DC6-79B4-46C4-8E87-E97679B49CD4}"/>
    <dgm:cxn modelId="{E147AD6D-2570-4EA6-B01F-18211AEA67D0}" srcId="{CF76E124-5E31-4F0E-89A7-8889C56AD85F}" destId="{E7E2E1C8-9091-4618-8A37-F6981F62CF34}" srcOrd="0" destOrd="0" parTransId="{B6E0E178-D842-4F22-94E2-A620B9212894}" sibTransId="{14D93C07-CA6A-4562-AD96-0F5E4C1E8CFD}"/>
    <dgm:cxn modelId="{156BC86F-C7C2-4656-8565-A2D17972EFC3}" type="presOf" srcId="{75ECF559-5FB4-45DD-ACE8-41F7D59A02A4}" destId="{76031E55-5DE1-40F4-B8E2-0A06872524A7}" srcOrd="0" destOrd="0" presId="urn:microsoft.com/office/officeart/2018/2/layout/IconLabelDescriptionList"/>
    <dgm:cxn modelId="{A2FE7876-3A11-464F-8479-DF66DDDC23EE}" srcId="{4AE47280-6D8A-428F-9A25-A6AF1B951B72}" destId="{E3F4D729-C209-4FE1-A207-3F8D10A0213B}" srcOrd="0" destOrd="0" parTransId="{6C6F5918-3E68-4574-A6FD-C4A61FA6F6E2}" sibTransId="{4F533632-7BA8-49F7-B06D-DB77310ACBC7}"/>
    <dgm:cxn modelId="{55CF088A-B2FD-42FF-81E1-8807FDABE003}" type="presOf" srcId="{157E66EF-C1C5-4E47-83CA-B83225583B5F}" destId="{18BD52F1-7035-45B4-B806-0BDDCDD6843D}" srcOrd="0" destOrd="1" presId="urn:microsoft.com/office/officeart/2018/2/layout/IconLabelDescriptionList"/>
    <dgm:cxn modelId="{18837C8E-211C-47BD-B922-2F3ACD428CC7}" srcId="{CF76E124-5E31-4F0E-89A7-8889C56AD85F}" destId="{157E66EF-C1C5-4E47-83CA-B83225583B5F}" srcOrd="1" destOrd="0" parTransId="{84461289-E4BF-4BA1-9BCF-C862A43030E8}" sibTransId="{AF41A906-53FE-4F20-B6EC-3BC480E300F5}"/>
    <dgm:cxn modelId="{48E57493-E35A-4A54-A101-A97C22777B7B}" srcId="{75ECF559-5FB4-45DD-ACE8-41F7D59A02A4}" destId="{7D6A1BB3-D091-43E7-9355-E458ACADE2E3}" srcOrd="1" destOrd="0" parTransId="{A02C9749-38A5-4A67-B291-98DBCF84714B}" sibTransId="{C6E4E3CB-4BC5-4801-9CA2-76CA94E4A421}"/>
    <dgm:cxn modelId="{9C7C47BB-DF26-45BD-82CA-24AD98CAC02D}" type="presOf" srcId="{CC9B55D6-46DA-425C-AAC4-BB520CEB4B0B}" destId="{AE5A4EE5-C11B-46C9-A4F9-F7611321F3E0}" srcOrd="0" destOrd="0" presId="urn:microsoft.com/office/officeart/2018/2/layout/IconLabelDescriptionList"/>
    <dgm:cxn modelId="{3EA57CBE-F2AF-4557-8A87-BE22520C0D69}" srcId="{75ECF559-5FB4-45DD-ACE8-41F7D59A02A4}" destId="{CC9B55D6-46DA-425C-AAC4-BB520CEB4B0B}" srcOrd="0" destOrd="0" parTransId="{8943CF9C-EC98-4A81-9E9E-83D5A58A989D}" sibTransId="{77003D0D-FBC4-4321-80B4-C1EC3D5CAF35}"/>
    <dgm:cxn modelId="{8BF5C2BE-64B0-4EF2-B83C-432D6784A465}" type="presOf" srcId="{9BB27AF4-51DF-48CC-B956-C99AC6A3B356}" destId="{18BD52F1-7035-45B4-B806-0BDDCDD6843D}" srcOrd="0" destOrd="2" presId="urn:microsoft.com/office/officeart/2018/2/layout/IconLabelDescriptionList"/>
    <dgm:cxn modelId="{BCF926CA-F1FF-463D-A69D-5735B2D8D82D}" srcId="{83C2498D-166E-4B08-BC98-A17E5EB64795}" destId="{75ECF559-5FB4-45DD-ACE8-41F7D59A02A4}" srcOrd="2" destOrd="0" parTransId="{DD3EC407-00CA-4670-BB0D-CF0150E20B7B}" sibTransId="{510027D0-D710-495D-A919-8381DA9F0D2C}"/>
    <dgm:cxn modelId="{5522ADCC-9CBF-41D0-A0C2-89BDF79B5FE2}" type="presOf" srcId="{83C2498D-166E-4B08-BC98-A17E5EB64795}" destId="{CD7A8C20-D822-46D9-8366-D68FB4BD9D0C}" srcOrd="0" destOrd="0" presId="urn:microsoft.com/office/officeart/2018/2/layout/IconLabelDescriptionList"/>
    <dgm:cxn modelId="{886F31D4-7F74-4B3F-BA41-3484F6BDEF1F}" type="presOf" srcId="{CF76E124-5E31-4F0E-89A7-8889C56AD85F}" destId="{FA46C8F5-95E7-4992-B969-0573F7CE178D}" srcOrd="0" destOrd="0" presId="urn:microsoft.com/office/officeart/2018/2/layout/IconLabelDescriptionList"/>
    <dgm:cxn modelId="{A8CD2DDA-00A2-4119-8D6F-3FCAC093ABAD}" type="presOf" srcId="{E7E2E1C8-9091-4618-8A37-F6981F62CF34}" destId="{18BD52F1-7035-45B4-B806-0BDDCDD6843D}" srcOrd="0" destOrd="0" presId="urn:microsoft.com/office/officeart/2018/2/layout/IconLabelDescriptionList"/>
    <dgm:cxn modelId="{BBEB02E4-0A50-4B6E-BB16-1746AD2EC5DD}" srcId="{75ECF559-5FB4-45DD-ACE8-41F7D59A02A4}" destId="{16CB8D33-6E46-4137-A74A-23E36128966D}" srcOrd="2" destOrd="0" parTransId="{CEC5559B-1C28-4268-875C-1A97D930AA37}" sibTransId="{128642C7-0490-4715-BE47-E106D43A7D1A}"/>
    <dgm:cxn modelId="{85BAC1E4-2283-47FF-B929-424D0E0B293F}" srcId="{83C2498D-166E-4B08-BC98-A17E5EB64795}" destId="{CF76E124-5E31-4F0E-89A7-8889C56AD85F}" srcOrd="0" destOrd="0" parTransId="{2D6F72AB-94E3-4683-93FB-6A8852935F13}" sibTransId="{B5C7726E-B851-4A97-B1AB-B1AF54DD363D}"/>
    <dgm:cxn modelId="{8E3A8BEE-0E63-4276-A719-DD03AF4E8EDF}" type="presOf" srcId="{4AE47280-6D8A-428F-9A25-A6AF1B951B72}" destId="{B527C16B-B7E7-407F-BCE3-3CC22855C8F0}" srcOrd="0" destOrd="0" presId="urn:microsoft.com/office/officeart/2018/2/layout/IconLabelDescriptionList"/>
    <dgm:cxn modelId="{DCFABAF3-6515-4C06-8BB8-4AB804ADB252}" type="presOf" srcId="{E3F4D729-C209-4FE1-A207-3F8D10A0213B}" destId="{60EF71DD-D8FD-47AA-A2C1-F4A8A6512CD4}" srcOrd="0" destOrd="0" presId="urn:microsoft.com/office/officeart/2018/2/layout/IconLabelDescriptionList"/>
    <dgm:cxn modelId="{F4F18004-897E-493F-88F2-5FF4BA28075F}" type="presParOf" srcId="{CD7A8C20-D822-46D9-8366-D68FB4BD9D0C}" destId="{12253F55-4F72-47CE-9EB5-568812CA725A}" srcOrd="0" destOrd="0" presId="urn:microsoft.com/office/officeart/2018/2/layout/IconLabelDescriptionList"/>
    <dgm:cxn modelId="{46B5F851-9F36-4CEB-B439-649D2EFEE5C2}" type="presParOf" srcId="{12253F55-4F72-47CE-9EB5-568812CA725A}" destId="{1E5DC8F7-7202-4B0F-8104-5C7D759E308B}" srcOrd="0" destOrd="0" presId="urn:microsoft.com/office/officeart/2018/2/layout/IconLabelDescriptionList"/>
    <dgm:cxn modelId="{F0962F42-3F3B-4158-BE61-52F85B7BBCD4}" type="presParOf" srcId="{12253F55-4F72-47CE-9EB5-568812CA725A}" destId="{A41E8D4D-90E7-4BF2-9CB2-F7E49BD4D3C5}" srcOrd="1" destOrd="0" presId="urn:microsoft.com/office/officeart/2018/2/layout/IconLabelDescriptionList"/>
    <dgm:cxn modelId="{F846C193-4556-4350-A304-F2AB4A3D76CE}" type="presParOf" srcId="{12253F55-4F72-47CE-9EB5-568812CA725A}" destId="{FA46C8F5-95E7-4992-B969-0573F7CE178D}" srcOrd="2" destOrd="0" presId="urn:microsoft.com/office/officeart/2018/2/layout/IconLabelDescriptionList"/>
    <dgm:cxn modelId="{6D4D4A2C-4515-4772-A012-0B6AED9F2CE5}" type="presParOf" srcId="{12253F55-4F72-47CE-9EB5-568812CA725A}" destId="{48AB5D9C-6967-4347-B474-92375E5FD831}" srcOrd="3" destOrd="0" presId="urn:microsoft.com/office/officeart/2018/2/layout/IconLabelDescriptionList"/>
    <dgm:cxn modelId="{D034FFE7-9DFE-4805-B881-D113EBFD1D0A}" type="presParOf" srcId="{12253F55-4F72-47CE-9EB5-568812CA725A}" destId="{18BD52F1-7035-45B4-B806-0BDDCDD6843D}" srcOrd="4" destOrd="0" presId="urn:microsoft.com/office/officeart/2018/2/layout/IconLabelDescriptionList"/>
    <dgm:cxn modelId="{D3F672E2-F9D3-4F16-BB23-C293C14BD3EC}" type="presParOf" srcId="{CD7A8C20-D822-46D9-8366-D68FB4BD9D0C}" destId="{BFC646BF-F740-4B69-A723-2FA47AED2D29}" srcOrd="1" destOrd="0" presId="urn:microsoft.com/office/officeart/2018/2/layout/IconLabelDescriptionList"/>
    <dgm:cxn modelId="{C7F83E58-C22E-4899-8BD4-185780016165}" type="presParOf" srcId="{CD7A8C20-D822-46D9-8366-D68FB4BD9D0C}" destId="{748F2021-689D-4CFA-8DE0-564F097D61D6}" srcOrd="2" destOrd="0" presId="urn:microsoft.com/office/officeart/2018/2/layout/IconLabelDescriptionList"/>
    <dgm:cxn modelId="{DD0AE251-1EE7-46D1-BA49-29E27FBE9349}" type="presParOf" srcId="{748F2021-689D-4CFA-8DE0-564F097D61D6}" destId="{2ED0694B-9E24-47E0-8211-2DCAD14B5D35}" srcOrd="0" destOrd="0" presId="urn:microsoft.com/office/officeart/2018/2/layout/IconLabelDescriptionList"/>
    <dgm:cxn modelId="{D4B1A796-F37E-4E8B-ABA8-E2912FDBB2CD}" type="presParOf" srcId="{748F2021-689D-4CFA-8DE0-564F097D61D6}" destId="{18858665-C054-461B-B2D6-75753D867BF1}" srcOrd="1" destOrd="0" presId="urn:microsoft.com/office/officeart/2018/2/layout/IconLabelDescriptionList"/>
    <dgm:cxn modelId="{86617756-2269-415A-AD61-CC98872281BF}" type="presParOf" srcId="{748F2021-689D-4CFA-8DE0-564F097D61D6}" destId="{B527C16B-B7E7-407F-BCE3-3CC22855C8F0}" srcOrd="2" destOrd="0" presId="urn:microsoft.com/office/officeart/2018/2/layout/IconLabelDescriptionList"/>
    <dgm:cxn modelId="{53714BEC-3774-4E4E-A746-763EAF92F43A}" type="presParOf" srcId="{748F2021-689D-4CFA-8DE0-564F097D61D6}" destId="{AB8430B6-83E7-4E4B-8E2B-5145B2956298}" srcOrd="3" destOrd="0" presId="urn:microsoft.com/office/officeart/2018/2/layout/IconLabelDescriptionList"/>
    <dgm:cxn modelId="{CDD77C12-2309-4C19-B497-50279C1EDB5B}" type="presParOf" srcId="{748F2021-689D-4CFA-8DE0-564F097D61D6}" destId="{60EF71DD-D8FD-47AA-A2C1-F4A8A6512CD4}" srcOrd="4" destOrd="0" presId="urn:microsoft.com/office/officeart/2018/2/layout/IconLabelDescriptionList"/>
    <dgm:cxn modelId="{0A143016-8046-431A-A08B-6D7D1EB17539}" type="presParOf" srcId="{CD7A8C20-D822-46D9-8366-D68FB4BD9D0C}" destId="{8E38638E-A81E-4A93-839B-06D53EBC5580}" srcOrd="3" destOrd="0" presId="urn:microsoft.com/office/officeart/2018/2/layout/IconLabelDescriptionList"/>
    <dgm:cxn modelId="{0D530669-36A1-464E-962F-C71A5993245A}" type="presParOf" srcId="{CD7A8C20-D822-46D9-8366-D68FB4BD9D0C}" destId="{44EF4D27-B6CD-4BD2-8134-EC504827E584}" srcOrd="4" destOrd="0" presId="urn:microsoft.com/office/officeart/2018/2/layout/IconLabelDescriptionList"/>
    <dgm:cxn modelId="{6281BC3C-72EC-469D-BE1D-28EFCBD6B5D4}" type="presParOf" srcId="{44EF4D27-B6CD-4BD2-8134-EC504827E584}" destId="{C05FD170-D973-490D-8835-8426458F612C}" srcOrd="0" destOrd="0" presId="urn:microsoft.com/office/officeart/2018/2/layout/IconLabelDescriptionList"/>
    <dgm:cxn modelId="{3CC174E9-C490-4FA7-B874-CE3A59E12C18}" type="presParOf" srcId="{44EF4D27-B6CD-4BD2-8134-EC504827E584}" destId="{4ACD377D-79C5-4F4D-9F8C-474AA6AD8B17}" srcOrd="1" destOrd="0" presId="urn:microsoft.com/office/officeart/2018/2/layout/IconLabelDescriptionList"/>
    <dgm:cxn modelId="{6D786050-0200-454C-B639-89A1357C7963}" type="presParOf" srcId="{44EF4D27-B6CD-4BD2-8134-EC504827E584}" destId="{76031E55-5DE1-40F4-B8E2-0A06872524A7}" srcOrd="2" destOrd="0" presId="urn:microsoft.com/office/officeart/2018/2/layout/IconLabelDescriptionList"/>
    <dgm:cxn modelId="{B4A697D7-8E98-4603-8DA5-4DF77F1A5B1E}" type="presParOf" srcId="{44EF4D27-B6CD-4BD2-8134-EC504827E584}" destId="{7D00C7D1-05CE-4DE7-8F45-B2C798BC3E49}" srcOrd="3" destOrd="0" presId="urn:microsoft.com/office/officeart/2018/2/layout/IconLabelDescriptionList"/>
    <dgm:cxn modelId="{C163996B-4D3F-42AB-B3D2-E8EF557595A7}" type="presParOf" srcId="{44EF4D27-B6CD-4BD2-8134-EC504827E584}" destId="{AE5A4EE5-C11B-46C9-A4F9-F7611321F3E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3FB09-6A0B-4EA2-8E04-02056B4F90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35C3F4-8927-4F0A-A589-98FCE992A041}">
      <dgm:prSet/>
      <dgm:spPr/>
      <dgm:t>
        <a:bodyPr/>
        <a:lstStyle/>
        <a:p>
          <a:r>
            <a:rPr lang="en-US" b="0" i="0" baseline="0"/>
            <a:t>In your group, come up with at least 1 scenario where a model card may be particularly useful</a:t>
          </a:r>
          <a:endParaRPr lang="en-US"/>
        </a:p>
      </dgm:t>
    </dgm:pt>
    <dgm:pt modelId="{FB4EF94B-3A99-48AF-AD44-B2E59FC05180}" type="parTrans" cxnId="{3D8C4D66-C444-4027-A4C9-94A205FBEDD7}">
      <dgm:prSet/>
      <dgm:spPr/>
      <dgm:t>
        <a:bodyPr/>
        <a:lstStyle/>
        <a:p>
          <a:endParaRPr lang="en-US"/>
        </a:p>
      </dgm:t>
    </dgm:pt>
    <dgm:pt modelId="{D17D1159-DFC3-4046-9572-197589E13DCF}" type="sibTrans" cxnId="{3D8C4D66-C444-4027-A4C9-94A205FBEDD7}">
      <dgm:prSet/>
      <dgm:spPr/>
      <dgm:t>
        <a:bodyPr/>
        <a:lstStyle/>
        <a:p>
          <a:endParaRPr lang="en-US"/>
        </a:p>
      </dgm:t>
    </dgm:pt>
    <dgm:pt modelId="{1F527383-1F2C-4E10-9AD6-12EFF81C5432}">
      <dgm:prSet/>
      <dgm:spPr/>
      <dgm:t>
        <a:bodyPr/>
        <a:lstStyle/>
        <a:p>
          <a:r>
            <a:rPr lang="en-US" b="0" i="0" baseline="0"/>
            <a:t>Brainstorm risks: what could happen if there was no model card?</a:t>
          </a:r>
          <a:endParaRPr lang="en-US"/>
        </a:p>
      </dgm:t>
    </dgm:pt>
    <dgm:pt modelId="{CDEB6AB7-57D9-4C4C-9B3B-810848E38F4C}" type="parTrans" cxnId="{7E705481-E9A2-4030-8BFB-CB2685408EC6}">
      <dgm:prSet/>
      <dgm:spPr/>
      <dgm:t>
        <a:bodyPr/>
        <a:lstStyle/>
        <a:p>
          <a:endParaRPr lang="en-US"/>
        </a:p>
      </dgm:t>
    </dgm:pt>
    <dgm:pt modelId="{A0161C9B-1B94-4421-A521-2C941D7A26D6}" type="sibTrans" cxnId="{7E705481-E9A2-4030-8BFB-CB2685408EC6}">
      <dgm:prSet/>
      <dgm:spPr/>
      <dgm:t>
        <a:bodyPr/>
        <a:lstStyle/>
        <a:p>
          <a:endParaRPr lang="en-US"/>
        </a:p>
      </dgm:t>
    </dgm:pt>
    <dgm:pt modelId="{05896723-5ADE-473B-A6D6-E522B2C3173A}">
      <dgm:prSet/>
      <dgm:spPr/>
      <dgm:t>
        <a:bodyPr/>
        <a:lstStyle/>
        <a:p>
          <a:r>
            <a:rPr lang="en-US"/>
            <a:t>How</a:t>
          </a:r>
          <a:r>
            <a:rPr lang="en-US" baseline="0"/>
            <a:t> would you convince your stakeholders to use model cards? Come up with at least 1 argument</a:t>
          </a:r>
          <a:endParaRPr lang="en-US"/>
        </a:p>
      </dgm:t>
    </dgm:pt>
    <dgm:pt modelId="{5853652A-63E5-4FCD-92B3-0DB443C31952}" type="parTrans" cxnId="{CBA4E094-6AC8-4CDC-8C60-884268C6DA4D}">
      <dgm:prSet/>
      <dgm:spPr/>
      <dgm:t>
        <a:bodyPr/>
        <a:lstStyle/>
        <a:p>
          <a:endParaRPr lang="en-US"/>
        </a:p>
      </dgm:t>
    </dgm:pt>
    <dgm:pt modelId="{A2E6906C-7380-495F-82E3-73155DDE0982}" type="sibTrans" cxnId="{CBA4E094-6AC8-4CDC-8C60-884268C6DA4D}">
      <dgm:prSet/>
      <dgm:spPr/>
      <dgm:t>
        <a:bodyPr/>
        <a:lstStyle/>
        <a:p>
          <a:endParaRPr lang="en-US"/>
        </a:p>
      </dgm:t>
    </dgm:pt>
    <dgm:pt modelId="{9248F9D3-D9EE-4953-A018-0CC49E7AB7FB}" type="pres">
      <dgm:prSet presAssocID="{1943FB09-6A0B-4EA2-8E04-02056B4F903D}" presName="linear" presStyleCnt="0">
        <dgm:presLayoutVars>
          <dgm:animLvl val="lvl"/>
          <dgm:resizeHandles val="exact"/>
        </dgm:presLayoutVars>
      </dgm:prSet>
      <dgm:spPr/>
    </dgm:pt>
    <dgm:pt modelId="{49BA11DB-187C-40A3-8A26-B6493979C4CD}" type="pres">
      <dgm:prSet presAssocID="{6835C3F4-8927-4F0A-A589-98FCE992A0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70F1BD-0FB3-47A8-8B0F-D4154EA548CD}" type="pres">
      <dgm:prSet presAssocID="{D17D1159-DFC3-4046-9572-197589E13DCF}" presName="spacer" presStyleCnt="0"/>
      <dgm:spPr/>
    </dgm:pt>
    <dgm:pt modelId="{F1B27DB8-19AC-4389-92B4-BB1A81DF2E71}" type="pres">
      <dgm:prSet presAssocID="{1F527383-1F2C-4E10-9AD6-12EFF81C54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2F12B1-5849-45AD-AC0E-4EA6F255D6D3}" type="pres">
      <dgm:prSet presAssocID="{A0161C9B-1B94-4421-A521-2C941D7A26D6}" presName="spacer" presStyleCnt="0"/>
      <dgm:spPr/>
    </dgm:pt>
    <dgm:pt modelId="{3BB60FED-2392-42B6-A7CA-11AFD710E48E}" type="pres">
      <dgm:prSet presAssocID="{05896723-5ADE-473B-A6D6-E522B2C317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71D713-C22A-492C-BA66-88ABA15F7F89}" type="presOf" srcId="{1943FB09-6A0B-4EA2-8E04-02056B4F903D}" destId="{9248F9D3-D9EE-4953-A018-0CC49E7AB7FB}" srcOrd="0" destOrd="0" presId="urn:microsoft.com/office/officeart/2005/8/layout/vList2"/>
    <dgm:cxn modelId="{67CDFE37-E1EE-4143-A8F3-9DC2E8FF89C8}" type="presOf" srcId="{1F527383-1F2C-4E10-9AD6-12EFF81C5432}" destId="{F1B27DB8-19AC-4389-92B4-BB1A81DF2E71}" srcOrd="0" destOrd="0" presId="urn:microsoft.com/office/officeart/2005/8/layout/vList2"/>
    <dgm:cxn modelId="{3D8C4D66-C444-4027-A4C9-94A205FBEDD7}" srcId="{1943FB09-6A0B-4EA2-8E04-02056B4F903D}" destId="{6835C3F4-8927-4F0A-A589-98FCE992A041}" srcOrd="0" destOrd="0" parTransId="{FB4EF94B-3A99-48AF-AD44-B2E59FC05180}" sibTransId="{D17D1159-DFC3-4046-9572-197589E13DCF}"/>
    <dgm:cxn modelId="{7E705481-E9A2-4030-8BFB-CB2685408EC6}" srcId="{1943FB09-6A0B-4EA2-8E04-02056B4F903D}" destId="{1F527383-1F2C-4E10-9AD6-12EFF81C5432}" srcOrd="1" destOrd="0" parTransId="{CDEB6AB7-57D9-4C4C-9B3B-810848E38F4C}" sibTransId="{A0161C9B-1B94-4421-A521-2C941D7A26D6}"/>
    <dgm:cxn modelId="{CBA4E094-6AC8-4CDC-8C60-884268C6DA4D}" srcId="{1943FB09-6A0B-4EA2-8E04-02056B4F903D}" destId="{05896723-5ADE-473B-A6D6-E522B2C3173A}" srcOrd="2" destOrd="0" parTransId="{5853652A-63E5-4FCD-92B3-0DB443C31952}" sibTransId="{A2E6906C-7380-495F-82E3-73155DDE0982}"/>
    <dgm:cxn modelId="{66626BAB-6C63-4E7D-A85C-7F54EA4F3A91}" type="presOf" srcId="{05896723-5ADE-473B-A6D6-E522B2C3173A}" destId="{3BB60FED-2392-42B6-A7CA-11AFD710E48E}" srcOrd="0" destOrd="0" presId="urn:microsoft.com/office/officeart/2005/8/layout/vList2"/>
    <dgm:cxn modelId="{BB27D1E0-141D-48D5-8314-94BD871DB987}" type="presOf" srcId="{6835C3F4-8927-4F0A-A589-98FCE992A041}" destId="{49BA11DB-187C-40A3-8A26-B6493979C4CD}" srcOrd="0" destOrd="0" presId="urn:microsoft.com/office/officeart/2005/8/layout/vList2"/>
    <dgm:cxn modelId="{F7BB04E0-9C43-49FE-98DD-20C31F2B14ED}" type="presParOf" srcId="{9248F9D3-D9EE-4953-A018-0CC49E7AB7FB}" destId="{49BA11DB-187C-40A3-8A26-B6493979C4CD}" srcOrd="0" destOrd="0" presId="urn:microsoft.com/office/officeart/2005/8/layout/vList2"/>
    <dgm:cxn modelId="{E6701896-DF98-45AB-B3B8-31394D39856F}" type="presParOf" srcId="{9248F9D3-D9EE-4953-A018-0CC49E7AB7FB}" destId="{9970F1BD-0FB3-47A8-8B0F-D4154EA548CD}" srcOrd="1" destOrd="0" presId="urn:microsoft.com/office/officeart/2005/8/layout/vList2"/>
    <dgm:cxn modelId="{72E44452-39E0-42FE-AE8C-4955EBBE2FC2}" type="presParOf" srcId="{9248F9D3-D9EE-4953-A018-0CC49E7AB7FB}" destId="{F1B27DB8-19AC-4389-92B4-BB1A81DF2E71}" srcOrd="2" destOrd="0" presId="urn:microsoft.com/office/officeart/2005/8/layout/vList2"/>
    <dgm:cxn modelId="{03C079E4-94BB-4525-A794-711D4C22C477}" type="presParOf" srcId="{9248F9D3-D9EE-4953-A018-0CC49E7AB7FB}" destId="{762F12B1-5849-45AD-AC0E-4EA6F255D6D3}" srcOrd="3" destOrd="0" presId="urn:microsoft.com/office/officeart/2005/8/layout/vList2"/>
    <dgm:cxn modelId="{980253B9-8871-4A1E-B07B-7061E6AE8AA2}" type="presParOf" srcId="{9248F9D3-D9EE-4953-A018-0CC49E7AB7FB}" destId="{3BB60FED-2392-42B6-A7CA-11AFD710E4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C663B-D880-4EEC-8408-61DE9DAF239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552AA0-FF01-4998-99DC-D9F707878643}">
      <dgm:prSet/>
      <dgm:spPr/>
      <dgm:t>
        <a:bodyPr/>
        <a:lstStyle/>
        <a:p>
          <a:r>
            <a:rPr lang="en-US"/>
            <a:t>Assessing</a:t>
          </a:r>
        </a:p>
      </dgm:t>
    </dgm:pt>
    <dgm:pt modelId="{BEDD4137-25C3-469E-8FFF-409B1D6DBD7D}" type="parTrans" cxnId="{213A725E-C54F-4CF2-82A7-28EABB9AE43A}">
      <dgm:prSet/>
      <dgm:spPr/>
      <dgm:t>
        <a:bodyPr/>
        <a:lstStyle/>
        <a:p>
          <a:endParaRPr lang="en-US"/>
        </a:p>
      </dgm:t>
    </dgm:pt>
    <dgm:pt modelId="{3FF32B91-D2BA-4905-AEC4-BED7507CB883}" type="sibTrans" cxnId="{213A725E-C54F-4CF2-82A7-28EABB9AE43A}">
      <dgm:prSet/>
      <dgm:spPr/>
      <dgm:t>
        <a:bodyPr/>
        <a:lstStyle/>
        <a:p>
          <a:endParaRPr lang="en-US"/>
        </a:p>
      </dgm:t>
    </dgm:pt>
    <dgm:pt modelId="{5B9C7C15-62A2-4D9C-A797-5089D9C66DEB}">
      <dgm:prSet/>
      <dgm:spPr/>
      <dgm:t>
        <a:bodyPr/>
        <a:lstStyle/>
        <a:p>
          <a:r>
            <a:rPr lang="en-US"/>
            <a:t>Assessing the Data and its purpose</a:t>
          </a:r>
        </a:p>
      </dgm:t>
    </dgm:pt>
    <dgm:pt modelId="{D7224012-B7C7-427E-A5FB-D29CD3B85DB3}" type="parTrans" cxnId="{EAD8B8BD-C0BA-4EE2-ADF1-81DFD49558B5}">
      <dgm:prSet/>
      <dgm:spPr/>
      <dgm:t>
        <a:bodyPr/>
        <a:lstStyle/>
        <a:p>
          <a:endParaRPr lang="en-US"/>
        </a:p>
      </dgm:t>
    </dgm:pt>
    <dgm:pt modelId="{D9509958-09CE-4155-93B7-FF877CD8793B}" type="sibTrans" cxnId="{EAD8B8BD-C0BA-4EE2-ADF1-81DFD49558B5}">
      <dgm:prSet/>
      <dgm:spPr/>
      <dgm:t>
        <a:bodyPr/>
        <a:lstStyle/>
        <a:p>
          <a:endParaRPr lang="en-US"/>
        </a:p>
      </dgm:t>
    </dgm:pt>
    <dgm:pt modelId="{1A5DED80-BF6D-4DFF-9FDE-F9614776C6D0}">
      <dgm:prSet/>
      <dgm:spPr/>
      <dgm:t>
        <a:bodyPr/>
        <a:lstStyle/>
        <a:p>
          <a:r>
            <a:rPr lang="en-US"/>
            <a:t>Identifying</a:t>
          </a:r>
        </a:p>
      </dgm:t>
    </dgm:pt>
    <dgm:pt modelId="{8BF9C8C2-67A3-49B8-A9D1-FB14F347C83A}" type="parTrans" cxnId="{F814733A-9E80-4CC8-B720-C8AEB86BF2D6}">
      <dgm:prSet/>
      <dgm:spPr/>
      <dgm:t>
        <a:bodyPr/>
        <a:lstStyle/>
        <a:p>
          <a:endParaRPr lang="en-US"/>
        </a:p>
      </dgm:t>
    </dgm:pt>
    <dgm:pt modelId="{6C5B45D8-B120-421B-8D31-A7B523ADABBA}" type="sibTrans" cxnId="{F814733A-9E80-4CC8-B720-C8AEB86BF2D6}">
      <dgm:prSet/>
      <dgm:spPr/>
      <dgm:t>
        <a:bodyPr/>
        <a:lstStyle/>
        <a:p>
          <a:endParaRPr lang="en-US"/>
        </a:p>
      </dgm:t>
    </dgm:pt>
    <dgm:pt modelId="{6F524E51-830E-4418-9C48-69F9A6A1170A}">
      <dgm:prSet/>
      <dgm:spPr/>
      <dgm:t>
        <a:bodyPr/>
        <a:lstStyle/>
        <a:p>
          <a:r>
            <a:rPr lang="en-US"/>
            <a:t>Identifying impacts and mitigations</a:t>
          </a:r>
        </a:p>
      </dgm:t>
    </dgm:pt>
    <dgm:pt modelId="{F55C6FA5-FEF6-4F8C-8863-D56115420982}" type="parTrans" cxnId="{38C9AF9B-B842-48C6-AB60-D7E0354B0868}">
      <dgm:prSet/>
      <dgm:spPr/>
      <dgm:t>
        <a:bodyPr/>
        <a:lstStyle/>
        <a:p>
          <a:endParaRPr lang="en-US"/>
        </a:p>
      </dgm:t>
    </dgm:pt>
    <dgm:pt modelId="{BBB27D13-1FF9-46E3-B778-673D73AB9340}" type="sibTrans" cxnId="{38C9AF9B-B842-48C6-AB60-D7E0354B0868}">
      <dgm:prSet/>
      <dgm:spPr/>
      <dgm:t>
        <a:bodyPr/>
        <a:lstStyle/>
        <a:p>
          <a:endParaRPr lang="en-US"/>
        </a:p>
      </dgm:t>
    </dgm:pt>
    <dgm:pt modelId="{FCFE0147-0DF6-46BC-9DCE-4369F40C05A7}">
      <dgm:prSet/>
      <dgm:spPr/>
      <dgm:t>
        <a:bodyPr/>
        <a:lstStyle/>
        <a:p>
          <a:r>
            <a:rPr lang="en-US"/>
            <a:t>Evaluating</a:t>
          </a:r>
        </a:p>
      </dgm:t>
    </dgm:pt>
    <dgm:pt modelId="{32CDCD31-D208-4E22-B058-5D30A431D655}" type="parTrans" cxnId="{C92B9498-A98D-4628-82F8-CC2DABA0846D}">
      <dgm:prSet/>
      <dgm:spPr/>
      <dgm:t>
        <a:bodyPr/>
        <a:lstStyle/>
        <a:p>
          <a:endParaRPr lang="en-US"/>
        </a:p>
      </dgm:t>
    </dgm:pt>
    <dgm:pt modelId="{29C79A08-4326-48CA-B42F-EAE2898A7730}" type="sibTrans" cxnId="{C92B9498-A98D-4628-82F8-CC2DABA0846D}">
      <dgm:prSet/>
      <dgm:spPr/>
      <dgm:t>
        <a:bodyPr/>
        <a:lstStyle/>
        <a:p>
          <a:endParaRPr lang="en-US"/>
        </a:p>
      </dgm:t>
    </dgm:pt>
    <dgm:pt modelId="{547ABA03-3EE3-49DF-9CB4-BAFED591F9F2}">
      <dgm:prSet/>
      <dgm:spPr/>
      <dgm:t>
        <a:bodyPr/>
        <a:lstStyle/>
        <a:p>
          <a:r>
            <a:rPr lang="en-US"/>
            <a:t>Evaluating engagement and communication</a:t>
          </a:r>
        </a:p>
      </dgm:t>
    </dgm:pt>
    <dgm:pt modelId="{F034D9C1-E15B-4E85-9BBC-A55A59DD9B7E}" type="parTrans" cxnId="{EC52E893-1BD7-47AA-A8BD-4119FA33DA82}">
      <dgm:prSet/>
      <dgm:spPr/>
      <dgm:t>
        <a:bodyPr/>
        <a:lstStyle/>
        <a:p>
          <a:endParaRPr lang="en-US"/>
        </a:p>
      </dgm:t>
    </dgm:pt>
    <dgm:pt modelId="{D1B41895-38B4-4D07-B273-B640D1A4EE9C}" type="sibTrans" cxnId="{EC52E893-1BD7-47AA-A8BD-4119FA33DA82}">
      <dgm:prSet/>
      <dgm:spPr/>
      <dgm:t>
        <a:bodyPr/>
        <a:lstStyle/>
        <a:p>
          <a:endParaRPr lang="en-US"/>
        </a:p>
      </dgm:t>
    </dgm:pt>
    <dgm:pt modelId="{3B905C36-B4A2-4006-8A61-8DC1FBC88ADD}">
      <dgm:prSet/>
      <dgm:spPr/>
      <dgm:t>
        <a:bodyPr/>
        <a:lstStyle/>
        <a:p>
          <a:r>
            <a:rPr lang="en-US"/>
            <a:t>Deciding</a:t>
          </a:r>
        </a:p>
      </dgm:t>
    </dgm:pt>
    <dgm:pt modelId="{3DF75BB2-3851-4754-8757-7CF94C6B8FA2}" type="parTrans" cxnId="{476819C7-5194-4E2E-BC32-22B08D0CC3FF}">
      <dgm:prSet/>
      <dgm:spPr/>
      <dgm:t>
        <a:bodyPr/>
        <a:lstStyle/>
        <a:p>
          <a:endParaRPr lang="en-US"/>
        </a:p>
      </dgm:t>
    </dgm:pt>
    <dgm:pt modelId="{31C9F723-D244-4737-8803-713462588190}" type="sibTrans" cxnId="{476819C7-5194-4E2E-BC32-22B08D0CC3FF}">
      <dgm:prSet/>
      <dgm:spPr/>
      <dgm:t>
        <a:bodyPr/>
        <a:lstStyle/>
        <a:p>
          <a:endParaRPr lang="en-US"/>
        </a:p>
      </dgm:t>
    </dgm:pt>
    <dgm:pt modelId="{ADE133B3-67E2-4B5C-8F99-FDA3169C76FE}">
      <dgm:prSet/>
      <dgm:spPr/>
      <dgm:t>
        <a:bodyPr/>
        <a:lstStyle/>
        <a:p>
          <a:r>
            <a:rPr lang="en-US"/>
            <a:t>Deciding on next steps – actions and reviews</a:t>
          </a:r>
        </a:p>
      </dgm:t>
    </dgm:pt>
    <dgm:pt modelId="{5B3BF5FC-FBC9-475E-8F9B-0628EDEA25E2}" type="parTrans" cxnId="{0F50069B-3932-46F9-8402-1DAC93808C19}">
      <dgm:prSet/>
      <dgm:spPr/>
      <dgm:t>
        <a:bodyPr/>
        <a:lstStyle/>
        <a:p>
          <a:endParaRPr lang="en-US"/>
        </a:p>
      </dgm:t>
    </dgm:pt>
    <dgm:pt modelId="{7785D6F3-E3E0-4BEB-A11D-9A3DF4C613B4}" type="sibTrans" cxnId="{0F50069B-3932-46F9-8402-1DAC93808C19}">
      <dgm:prSet/>
      <dgm:spPr/>
      <dgm:t>
        <a:bodyPr/>
        <a:lstStyle/>
        <a:p>
          <a:endParaRPr lang="en-US"/>
        </a:p>
      </dgm:t>
    </dgm:pt>
    <dgm:pt modelId="{13471BF5-32AD-438A-96E6-A7C1684D48D1}" type="pres">
      <dgm:prSet presAssocID="{662C663B-D880-4EEC-8408-61DE9DAF239F}" presName="Name0" presStyleCnt="0">
        <dgm:presLayoutVars>
          <dgm:dir/>
          <dgm:animLvl val="lvl"/>
          <dgm:resizeHandles val="exact"/>
        </dgm:presLayoutVars>
      </dgm:prSet>
      <dgm:spPr/>
    </dgm:pt>
    <dgm:pt modelId="{F2B72969-4584-478F-8820-16BF1D2328E8}" type="pres">
      <dgm:prSet presAssocID="{3B905C36-B4A2-4006-8A61-8DC1FBC88ADD}" presName="boxAndChildren" presStyleCnt="0"/>
      <dgm:spPr/>
    </dgm:pt>
    <dgm:pt modelId="{C74F5539-54D8-4B83-83B2-D07B4A0A00E7}" type="pres">
      <dgm:prSet presAssocID="{3B905C36-B4A2-4006-8A61-8DC1FBC88ADD}" presName="parentTextBox" presStyleLbl="alignNode1" presStyleIdx="0" presStyleCnt="4"/>
      <dgm:spPr/>
    </dgm:pt>
    <dgm:pt modelId="{BBA0490F-4B75-4E00-B1D5-6234026821C8}" type="pres">
      <dgm:prSet presAssocID="{3B905C36-B4A2-4006-8A61-8DC1FBC88ADD}" presName="descendantBox" presStyleLbl="bgAccFollowNode1" presStyleIdx="0" presStyleCnt="4"/>
      <dgm:spPr/>
    </dgm:pt>
    <dgm:pt modelId="{4E48E628-A0DC-40F4-BF3C-303E46A0553A}" type="pres">
      <dgm:prSet presAssocID="{29C79A08-4326-48CA-B42F-EAE2898A7730}" presName="sp" presStyleCnt="0"/>
      <dgm:spPr/>
    </dgm:pt>
    <dgm:pt modelId="{1A3AFBDE-5E68-4C2B-8EA3-76A99F10D208}" type="pres">
      <dgm:prSet presAssocID="{FCFE0147-0DF6-46BC-9DCE-4369F40C05A7}" presName="arrowAndChildren" presStyleCnt="0"/>
      <dgm:spPr/>
    </dgm:pt>
    <dgm:pt modelId="{1DB33C7A-A2B2-49B1-87AA-2140878D1BF3}" type="pres">
      <dgm:prSet presAssocID="{FCFE0147-0DF6-46BC-9DCE-4369F40C05A7}" presName="parentTextArrow" presStyleLbl="node1" presStyleIdx="0" presStyleCnt="0"/>
      <dgm:spPr/>
    </dgm:pt>
    <dgm:pt modelId="{92E352E9-22F1-4041-B15E-493BB98C864F}" type="pres">
      <dgm:prSet presAssocID="{FCFE0147-0DF6-46BC-9DCE-4369F40C05A7}" presName="arrow" presStyleLbl="alignNode1" presStyleIdx="1" presStyleCnt="4"/>
      <dgm:spPr/>
    </dgm:pt>
    <dgm:pt modelId="{7E177A8B-F3C0-4B4D-9843-796CCE4EBDC5}" type="pres">
      <dgm:prSet presAssocID="{FCFE0147-0DF6-46BC-9DCE-4369F40C05A7}" presName="descendantArrow" presStyleLbl="bgAccFollowNode1" presStyleIdx="1" presStyleCnt="4"/>
      <dgm:spPr/>
    </dgm:pt>
    <dgm:pt modelId="{AE7697AE-8354-4B76-96DF-FAE3603CBEF8}" type="pres">
      <dgm:prSet presAssocID="{6C5B45D8-B120-421B-8D31-A7B523ADABBA}" presName="sp" presStyleCnt="0"/>
      <dgm:spPr/>
    </dgm:pt>
    <dgm:pt modelId="{E22ECE24-511B-45AB-9CEE-FBBEA78D22A2}" type="pres">
      <dgm:prSet presAssocID="{1A5DED80-BF6D-4DFF-9FDE-F9614776C6D0}" presName="arrowAndChildren" presStyleCnt="0"/>
      <dgm:spPr/>
    </dgm:pt>
    <dgm:pt modelId="{5C19E90F-1873-4CD1-888C-BFD79CEB9774}" type="pres">
      <dgm:prSet presAssocID="{1A5DED80-BF6D-4DFF-9FDE-F9614776C6D0}" presName="parentTextArrow" presStyleLbl="node1" presStyleIdx="0" presStyleCnt="0"/>
      <dgm:spPr/>
    </dgm:pt>
    <dgm:pt modelId="{B8553947-ABB0-47D6-973A-78993BA6A253}" type="pres">
      <dgm:prSet presAssocID="{1A5DED80-BF6D-4DFF-9FDE-F9614776C6D0}" presName="arrow" presStyleLbl="alignNode1" presStyleIdx="2" presStyleCnt="4"/>
      <dgm:spPr/>
    </dgm:pt>
    <dgm:pt modelId="{E4D50AB2-FD58-423C-8C7C-5107EB857D2D}" type="pres">
      <dgm:prSet presAssocID="{1A5DED80-BF6D-4DFF-9FDE-F9614776C6D0}" presName="descendantArrow" presStyleLbl="bgAccFollowNode1" presStyleIdx="2" presStyleCnt="4"/>
      <dgm:spPr/>
    </dgm:pt>
    <dgm:pt modelId="{8C13DCBD-8791-4CB6-AC5F-F9EBBEC4325E}" type="pres">
      <dgm:prSet presAssocID="{3FF32B91-D2BA-4905-AEC4-BED7507CB883}" presName="sp" presStyleCnt="0"/>
      <dgm:spPr/>
    </dgm:pt>
    <dgm:pt modelId="{2D82AADD-2859-4032-8EDE-B04210862C85}" type="pres">
      <dgm:prSet presAssocID="{F5552AA0-FF01-4998-99DC-D9F707878643}" presName="arrowAndChildren" presStyleCnt="0"/>
      <dgm:spPr/>
    </dgm:pt>
    <dgm:pt modelId="{E1C0C192-F7D9-4717-AF03-1BC2F8A9E5AF}" type="pres">
      <dgm:prSet presAssocID="{F5552AA0-FF01-4998-99DC-D9F707878643}" presName="parentTextArrow" presStyleLbl="node1" presStyleIdx="0" presStyleCnt="0"/>
      <dgm:spPr/>
    </dgm:pt>
    <dgm:pt modelId="{2BBD0223-36EA-4366-A637-69A7CEA941B7}" type="pres">
      <dgm:prSet presAssocID="{F5552AA0-FF01-4998-99DC-D9F707878643}" presName="arrow" presStyleLbl="alignNode1" presStyleIdx="3" presStyleCnt="4"/>
      <dgm:spPr/>
    </dgm:pt>
    <dgm:pt modelId="{DB467435-6BA0-4B97-828C-EA20FA9BAD46}" type="pres">
      <dgm:prSet presAssocID="{F5552AA0-FF01-4998-99DC-D9F707878643}" presName="descendantArrow" presStyleLbl="bgAccFollowNode1" presStyleIdx="3" presStyleCnt="4"/>
      <dgm:spPr/>
    </dgm:pt>
  </dgm:ptLst>
  <dgm:cxnLst>
    <dgm:cxn modelId="{5A6EED05-BD79-4DA1-8895-045FAFFFF0DF}" type="presOf" srcId="{F5552AA0-FF01-4998-99DC-D9F707878643}" destId="{E1C0C192-F7D9-4717-AF03-1BC2F8A9E5AF}" srcOrd="0" destOrd="0" presId="urn:microsoft.com/office/officeart/2016/7/layout/VerticalDownArrowProcess"/>
    <dgm:cxn modelId="{A8DF9016-9743-4A31-8DF1-61FCAF43019A}" type="presOf" srcId="{662C663B-D880-4EEC-8408-61DE9DAF239F}" destId="{13471BF5-32AD-438A-96E6-A7C1684D48D1}" srcOrd="0" destOrd="0" presId="urn:microsoft.com/office/officeart/2016/7/layout/VerticalDownArrowProcess"/>
    <dgm:cxn modelId="{F814733A-9E80-4CC8-B720-C8AEB86BF2D6}" srcId="{662C663B-D880-4EEC-8408-61DE9DAF239F}" destId="{1A5DED80-BF6D-4DFF-9FDE-F9614776C6D0}" srcOrd="1" destOrd="0" parTransId="{8BF9C8C2-67A3-49B8-A9D1-FB14F347C83A}" sibTransId="{6C5B45D8-B120-421B-8D31-A7B523ADABBA}"/>
    <dgm:cxn modelId="{213A725E-C54F-4CF2-82A7-28EABB9AE43A}" srcId="{662C663B-D880-4EEC-8408-61DE9DAF239F}" destId="{F5552AA0-FF01-4998-99DC-D9F707878643}" srcOrd="0" destOrd="0" parTransId="{BEDD4137-25C3-469E-8FFF-409B1D6DBD7D}" sibTransId="{3FF32B91-D2BA-4905-AEC4-BED7507CB883}"/>
    <dgm:cxn modelId="{7620DF65-5DFC-40A1-B790-B48893636738}" type="presOf" srcId="{1A5DED80-BF6D-4DFF-9FDE-F9614776C6D0}" destId="{5C19E90F-1873-4CD1-888C-BFD79CEB9774}" srcOrd="0" destOrd="0" presId="urn:microsoft.com/office/officeart/2016/7/layout/VerticalDownArrowProcess"/>
    <dgm:cxn modelId="{4C4E0A6D-EE50-404B-8F2F-09008A7A6A8C}" type="presOf" srcId="{1A5DED80-BF6D-4DFF-9FDE-F9614776C6D0}" destId="{B8553947-ABB0-47D6-973A-78993BA6A253}" srcOrd="1" destOrd="0" presId="urn:microsoft.com/office/officeart/2016/7/layout/VerticalDownArrowProcess"/>
    <dgm:cxn modelId="{FE1F3B89-D047-4F0B-AB48-6AC51B03A927}" type="presOf" srcId="{6F524E51-830E-4418-9C48-69F9A6A1170A}" destId="{E4D50AB2-FD58-423C-8C7C-5107EB857D2D}" srcOrd="0" destOrd="0" presId="urn:microsoft.com/office/officeart/2016/7/layout/VerticalDownArrowProcess"/>
    <dgm:cxn modelId="{EC52E893-1BD7-47AA-A8BD-4119FA33DA82}" srcId="{FCFE0147-0DF6-46BC-9DCE-4369F40C05A7}" destId="{547ABA03-3EE3-49DF-9CB4-BAFED591F9F2}" srcOrd="0" destOrd="0" parTransId="{F034D9C1-E15B-4E85-9BBC-A55A59DD9B7E}" sibTransId="{D1B41895-38B4-4D07-B273-B640D1A4EE9C}"/>
    <dgm:cxn modelId="{C92B9498-A98D-4628-82F8-CC2DABA0846D}" srcId="{662C663B-D880-4EEC-8408-61DE9DAF239F}" destId="{FCFE0147-0DF6-46BC-9DCE-4369F40C05A7}" srcOrd="2" destOrd="0" parTransId="{32CDCD31-D208-4E22-B058-5D30A431D655}" sibTransId="{29C79A08-4326-48CA-B42F-EAE2898A7730}"/>
    <dgm:cxn modelId="{0F50069B-3932-46F9-8402-1DAC93808C19}" srcId="{3B905C36-B4A2-4006-8A61-8DC1FBC88ADD}" destId="{ADE133B3-67E2-4B5C-8F99-FDA3169C76FE}" srcOrd="0" destOrd="0" parTransId="{5B3BF5FC-FBC9-475E-8F9B-0628EDEA25E2}" sibTransId="{7785D6F3-E3E0-4BEB-A11D-9A3DF4C613B4}"/>
    <dgm:cxn modelId="{38C9AF9B-B842-48C6-AB60-D7E0354B0868}" srcId="{1A5DED80-BF6D-4DFF-9FDE-F9614776C6D0}" destId="{6F524E51-830E-4418-9C48-69F9A6A1170A}" srcOrd="0" destOrd="0" parTransId="{F55C6FA5-FEF6-4F8C-8863-D56115420982}" sibTransId="{BBB27D13-1FF9-46E3-B778-673D73AB9340}"/>
    <dgm:cxn modelId="{254C6A9D-5746-4987-9323-040C8E01C3A9}" type="presOf" srcId="{F5552AA0-FF01-4998-99DC-D9F707878643}" destId="{2BBD0223-36EA-4366-A637-69A7CEA941B7}" srcOrd="1" destOrd="0" presId="urn:microsoft.com/office/officeart/2016/7/layout/VerticalDownArrowProcess"/>
    <dgm:cxn modelId="{104F32B8-7DC5-4A5F-974B-83EF538CE5F5}" type="presOf" srcId="{5B9C7C15-62A2-4D9C-A797-5089D9C66DEB}" destId="{DB467435-6BA0-4B97-828C-EA20FA9BAD46}" srcOrd="0" destOrd="0" presId="urn:microsoft.com/office/officeart/2016/7/layout/VerticalDownArrowProcess"/>
    <dgm:cxn modelId="{3AD17AB8-3513-4256-A92A-1C1233AF4B83}" type="presOf" srcId="{547ABA03-3EE3-49DF-9CB4-BAFED591F9F2}" destId="{7E177A8B-F3C0-4B4D-9843-796CCE4EBDC5}" srcOrd="0" destOrd="0" presId="urn:microsoft.com/office/officeart/2016/7/layout/VerticalDownArrowProcess"/>
    <dgm:cxn modelId="{EAD8B8BD-C0BA-4EE2-ADF1-81DFD49558B5}" srcId="{F5552AA0-FF01-4998-99DC-D9F707878643}" destId="{5B9C7C15-62A2-4D9C-A797-5089D9C66DEB}" srcOrd="0" destOrd="0" parTransId="{D7224012-B7C7-427E-A5FB-D29CD3B85DB3}" sibTransId="{D9509958-09CE-4155-93B7-FF877CD8793B}"/>
    <dgm:cxn modelId="{D3F5CBBD-15D8-4E44-9826-6B6234EDE29E}" type="presOf" srcId="{FCFE0147-0DF6-46BC-9DCE-4369F40C05A7}" destId="{92E352E9-22F1-4041-B15E-493BB98C864F}" srcOrd="1" destOrd="0" presId="urn:microsoft.com/office/officeart/2016/7/layout/VerticalDownArrowProcess"/>
    <dgm:cxn modelId="{20F9EAC0-2F6A-488E-8848-87A7A7163389}" type="presOf" srcId="{ADE133B3-67E2-4B5C-8F99-FDA3169C76FE}" destId="{BBA0490F-4B75-4E00-B1D5-6234026821C8}" srcOrd="0" destOrd="0" presId="urn:microsoft.com/office/officeart/2016/7/layout/VerticalDownArrowProcess"/>
    <dgm:cxn modelId="{476819C7-5194-4E2E-BC32-22B08D0CC3FF}" srcId="{662C663B-D880-4EEC-8408-61DE9DAF239F}" destId="{3B905C36-B4A2-4006-8A61-8DC1FBC88ADD}" srcOrd="3" destOrd="0" parTransId="{3DF75BB2-3851-4754-8757-7CF94C6B8FA2}" sibTransId="{31C9F723-D244-4737-8803-713462588190}"/>
    <dgm:cxn modelId="{1E9C51D9-1195-43FF-9CC7-C1A69864F142}" type="presOf" srcId="{3B905C36-B4A2-4006-8A61-8DC1FBC88ADD}" destId="{C74F5539-54D8-4B83-83B2-D07B4A0A00E7}" srcOrd="0" destOrd="0" presId="urn:microsoft.com/office/officeart/2016/7/layout/VerticalDownArrowProcess"/>
    <dgm:cxn modelId="{5F1965E7-B01D-4C4F-8B83-E95645D7935A}" type="presOf" srcId="{FCFE0147-0DF6-46BC-9DCE-4369F40C05A7}" destId="{1DB33C7A-A2B2-49B1-87AA-2140878D1BF3}" srcOrd="0" destOrd="0" presId="urn:microsoft.com/office/officeart/2016/7/layout/VerticalDownArrowProcess"/>
    <dgm:cxn modelId="{A64341E1-2627-4872-BF4E-B90C2745C1A0}" type="presParOf" srcId="{13471BF5-32AD-438A-96E6-A7C1684D48D1}" destId="{F2B72969-4584-478F-8820-16BF1D2328E8}" srcOrd="0" destOrd="0" presId="urn:microsoft.com/office/officeart/2016/7/layout/VerticalDownArrowProcess"/>
    <dgm:cxn modelId="{DBEE1D99-F51F-489A-AEAC-F785B7BBFA29}" type="presParOf" srcId="{F2B72969-4584-478F-8820-16BF1D2328E8}" destId="{C74F5539-54D8-4B83-83B2-D07B4A0A00E7}" srcOrd="0" destOrd="0" presId="urn:microsoft.com/office/officeart/2016/7/layout/VerticalDownArrowProcess"/>
    <dgm:cxn modelId="{9A0F37D3-9C8F-4981-B3D6-B63B02BE8478}" type="presParOf" srcId="{F2B72969-4584-478F-8820-16BF1D2328E8}" destId="{BBA0490F-4B75-4E00-B1D5-6234026821C8}" srcOrd="1" destOrd="0" presId="urn:microsoft.com/office/officeart/2016/7/layout/VerticalDownArrowProcess"/>
    <dgm:cxn modelId="{8091AFD2-13D6-48F9-A414-F6189468D199}" type="presParOf" srcId="{13471BF5-32AD-438A-96E6-A7C1684D48D1}" destId="{4E48E628-A0DC-40F4-BF3C-303E46A0553A}" srcOrd="1" destOrd="0" presId="urn:microsoft.com/office/officeart/2016/7/layout/VerticalDownArrowProcess"/>
    <dgm:cxn modelId="{E484777A-405E-424C-A20F-CDC7D2329D5E}" type="presParOf" srcId="{13471BF5-32AD-438A-96E6-A7C1684D48D1}" destId="{1A3AFBDE-5E68-4C2B-8EA3-76A99F10D208}" srcOrd="2" destOrd="0" presId="urn:microsoft.com/office/officeart/2016/7/layout/VerticalDownArrowProcess"/>
    <dgm:cxn modelId="{7B13B106-DB4D-49D8-B1E3-DA81309DC4E1}" type="presParOf" srcId="{1A3AFBDE-5E68-4C2B-8EA3-76A99F10D208}" destId="{1DB33C7A-A2B2-49B1-87AA-2140878D1BF3}" srcOrd="0" destOrd="0" presId="urn:microsoft.com/office/officeart/2016/7/layout/VerticalDownArrowProcess"/>
    <dgm:cxn modelId="{4DF58F02-8DCC-4351-A561-6608AC4D844D}" type="presParOf" srcId="{1A3AFBDE-5E68-4C2B-8EA3-76A99F10D208}" destId="{92E352E9-22F1-4041-B15E-493BB98C864F}" srcOrd="1" destOrd="0" presId="urn:microsoft.com/office/officeart/2016/7/layout/VerticalDownArrowProcess"/>
    <dgm:cxn modelId="{6BAC9C7B-5955-4A1A-AE7C-44E01D0B39DA}" type="presParOf" srcId="{1A3AFBDE-5E68-4C2B-8EA3-76A99F10D208}" destId="{7E177A8B-F3C0-4B4D-9843-796CCE4EBDC5}" srcOrd="2" destOrd="0" presId="urn:microsoft.com/office/officeart/2016/7/layout/VerticalDownArrowProcess"/>
    <dgm:cxn modelId="{DD5D6F28-05D4-4413-B42A-65BC00F6F5FB}" type="presParOf" srcId="{13471BF5-32AD-438A-96E6-A7C1684D48D1}" destId="{AE7697AE-8354-4B76-96DF-FAE3603CBEF8}" srcOrd="3" destOrd="0" presId="urn:microsoft.com/office/officeart/2016/7/layout/VerticalDownArrowProcess"/>
    <dgm:cxn modelId="{30982E5A-78C1-44E8-AD22-C07EFBE51DC2}" type="presParOf" srcId="{13471BF5-32AD-438A-96E6-A7C1684D48D1}" destId="{E22ECE24-511B-45AB-9CEE-FBBEA78D22A2}" srcOrd="4" destOrd="0" presId="urn:microsoft.com/office/officeart/2016/7/layout/VerticalDownArrowProcess"/>
    <dgm:cxn modelId="{418060AD-3DF8-48FC-AA9B-5EC8C7FA0E5A}" type="presParOf" srcId="{E22ECE24-511B-45AB-9CEE-FBBEA78D22A2}" destId="{5C19E90F-1873-4CD1-888C-BFD79CEB9774}" srcOrd="0" destOrd="0" presId="urn:microsoft.com/office/officeart/2016/7/layout/VerticalDownArrowProcess"/>
    <dgm:cxn modelId="{CD3F0997-E517-4F1A-8778-A825DFE3945B}" type="presParOf" srcId="{E22ECE24-511B-45AB-9CEE-FBBEA78D22A2}" destId="{B8553947-ABB0-47D6-973A-78993BA6A253}" srcOrd="1" destOrd="0" presId="urn:microsoft.com/office/officeart/2016/7/layout/VerticalDownArrowProcess"/>
    <dgm:cxn modelId="{AEF9C2DA-9964-49F7-9008-0D7D54664B70}" type="presParOf" srcId="{E22ECE24-511B-45AB-9CEE-FBBEA78D22A2}" destId="{E4D50AB2-FD58-423C-8C7C-5107EB857D2D}" srcOrd="2" destOrd="0" presId="urn:microsoft.com/office/officeart/2016/7/layout/VerticalDownArrowProcess"/>
    <dgm:cxn modelId="{CB28D865-EC94-4229-AF82-944E025D24BE}" type="presParOf" srcId="{13471BF5-32AD-438A-96E6-A7C1684D48D1}" destId="{8C13DCBD-8791-4CB6-AC5F-F9EBBEC4325E}" srcOrd="5" destOrd="0" presId="urn:microsoft.com/office/officeart/2016/7/layout/VerticalDownArrowProcess"/>
    <dgm:cxn modelId="{0E803A21-DB6C-4D7A-85BE-6E7113D88E71}" type="presParOf" srcId="{13471BF5-32AD-438A-96E6-A7C1684D48D1}" destId="{2D82AADD-2859-4032-8EDE-B04210862C85}" srcOrd="6" destOrd="0" presId="urn:microsoft.com/office/officeart/2016/7/layout/VerticalDownArrowProcess"/>
    <dgm:cxn modelId="{07C83FE3-24F4-476A-BF6E-AF6A93D3390C}" type="presParOf" srcId="{2D82AADD-2859-4032-8EDE-B04210862C85}" destId="{E1C0C192-F7D9-4717-AF03-1BC2F8A9E5AF}" srcOrd="0" destOrd="0" presId="urn:microsoft.com/office/officeart/2016/7/layout/VerticalDownArrowProcess"/>
    <dgm:cxn modelId="{67AC8F0D-194D-48F1-8211-5C20C715D605}" type="presParOf" srcId="{2D82AADD-2859-4032-8EDE-B04210862C85}" destId="{2BBD0223-36EA-4366-A637-69A7CEA941B7}" srcOrd="1" destOrd="0" presId="urn:microsoft.com/office/officeart/2016/7/layout/VerticalDownArrowProcess"/>
    <dgm:cxn modelId="{CF2DC49B-7B8B-4EDE-9206-E7DF3E48D140}" type="presParOf" srcId="{2D82AADD-2859-4032-8EDE-B04210862C85}" destId="{DB467435-6BA0-4B97-828C-EA20FA9BAD4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4635D0-F49C-437D-83EB-C2FD8B440B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A2CEC2-4164-4849-884A-C699761362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Tailor technical detail to the audience’s expertise </a:t>
          </a:r>
          <a:endParaRPr lang="en-US"/>
        </a:p>
      </dgm:t>
    </dgm:pt>
    <dgm:pt modelId="{39401A1E-B1EA-49EC-B618-B2C6EA218362}" type="parTrans" cxnId="{2ABC82E4-E0AD-4827-9077-AB65FFBA5EE2}">
      <dgm:prSet/>
      <dgm:spPr/>
      <dgm:t>
        <a:bodyPr/>
        <a:lstStyle/>
        <a:p>
          <a:endParaRPr lang="en-US"/>
        </a:p>
      </dgm:t>
    </dgm:pt>
    <dgm:pt modelId="{C631E628-709D-49AD-9BE9-2FC598744613}" type="sibTrans" cxnId="{2ABC82E4-E0AD-4827-9077-AB65FFBA5EE2}">
      <dgm:prSet/>
      <dgm:spPr/>
      <dgm:t>
        <a:bodyPr/>
        <a:lstStyle/>
        <a:p>
          <a:endParaRPr lang="en-US"/>
        </a:p>
      </dgm:t>
    </dgm:pt>
    <dgm:pt modelId="{B894F6B9-3E7C-49A7-89D4-C6BA28D61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Summarise root cause &amp; next steps clearly </a:t>
          </a:r>
          <a:endParaRPr lang="en-US"/>
        </a:p>
      </dgm:t>
    </dgm:pt>
    <dgm:pt modelId="{BBD15B99-2019-475A-B1D3-5985D60059BC}" type="parTrans" cxnId="{4A6E88C4-59FA-4846-B41C-B6C6386AA323}">
      <dgm:prSet/>
      <dgm:spPr/>
      <dgm:t>
        <a:bodyPr/>
        <a:lstStyle/>
        <a:p>
          <a:endParaRPr lang="en-US"/>
        </a:p>
      </dgm:t>
    </dgm:pt>
    <dgm:pt modelId="{83516D5B-AC69-4ED9-99BB-CFBE6C8A4504}" type="sibTrans" cxnId="{4A6E88C4-59FA-4846-B41C-B6C6386AA323}">
      <dgm:prSet/>
      <dgm:spPr/>
      <dgm:t>
        <a:bodyPr/>
        <a:lstStyle/>
        <a:p>
          <a:endParaRPr lang="en-US"/>
        </a:p>
      </dgm:t>
    </dgm:pt>
    <dgm:pt modelId="{F06E6A10-833B-4882-B3A7-E7DA24665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 a “blameless” approach: focus on solutions, not blame </a:t>
          </a:r>
          <a:endParaRPr lang="en-US"/>
        </a:p>
      </dgm:t>
    </dgm:pt>
    <dgm:pt modelId="{069973A2-A96E-4C9D-85F4-0895353B8E7B}" type="parTrans" cxnId="{B50657C4-DF6E-409D-89D2-BA54D68CD9DD}">
      <dgm:prSet/>
      <dgm:spPr/>
      <dgm:t>
        <a:bodyPr/>
        <a:lstStyle/>
        <a:p>
          <a:endParaRPr lang="en-US"/>
        </a:p>
      </dgm:t>
    </dgm:pt>
    <dgm:pt modelId="{1477995B-87DC-4101-AAF6-45206AFBDE1B}" type="sibTrans" cxnId="{B50657C4-DF6E-409D-89D2-BA54D68CD9DD}">
      <dgm:prSet/>
      <dgm:spPr/>
      <dgm:t>
        <a:bodyPr/>
        <a:lstStyle/>
        <a:p>
          <a:endParaRPr lang="en-US"/>
        </a:p>
      </dgm:t>
    </dgm:pt>
    <dgm:pt modelId="{F00DEAEE-0F8A-43FE-BCDC-B46E42032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Provide realistic timelines for fixes or next checks </a:t>
          </a:r>
          <a:endParaRPr lang="en-US"/>
        </a:p>
      </dgm:t>
    </dgm:pt>
    <dgm:pt modelId="{4E5CF05C-846C-4AB8-B0F3-3F56BAE71B10}" type="parTrans" cxnId="{81329A0E-A89F-4400-8FBD-F1C599C34128}">
      <dgm:prSet/>
      <dgm:spPr/>
      <dgm:t>
        <a:bodyPr/>
        <a:lstStyle/>
        <a:p>
          <a:endParaRPr lang="en-US"/>
        </a:p>
      </dgm:t>
    </dgm:pt>
    <dgm:pt modelId="{D7EE7C74-005F-4807-A12D-75B9D42B8CF5}" type="sibTrans" cxnId="{81329A0E-A89F-4400-8FBD-F1C599C34128}">
      <dgm:prSet/>
      <dgm:spPr/>
      <dgm:t>
        <a:bodyPr/>
        <a:lstStyle/>
        <a:p>
          <a:endParaRPr lang="en-US"/>
        </a:p>
      </dgm:t>
    </dgm:pt>
    <dgm:pt modelId="{41AB512D-46BF-45CE-974C-EFE73F1D93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Document decisions in the incident log or communication templates </a:t>
          </a:r>
          <a:endParaRPr lang="en-US"/>
        </a:p>
      </dgm:t>
    </dgm:pt>
    <dgm:pt modelId="{A2890D79-A382-4159-B835-BAC63CCD7D49}" type="parTrans" cxnId="{96766D93-2507-4E42-B2F1-86C477D2ED6B}">
      <dgm:prSet/>
      <dgm:spPr/>
      <dgm:t>
        <a:bodyPr/>
        <a:lstStyle/>
        <a:p>
          <a:endParaRPr lang="en-US"/>
        </a:p>
      </dgm:t>
    </dgm:pt>
    <dgm:pt modelId="{D8F16143-2A68-49F2-A7AA-A12099E4E5EC}" type="sibTrans" cxnId="{96766D93-2507-4E42-B2F1-86C477D2ED6B}">
      <dgm:prSet/>
      <dgm:spPr/>
      <dgm:t>
        <a:bodyPr/>
        <a:lstStyle/>
        <a:p>
          <a:endParaRPr lang="en-US"/>
        </a:p>
      </dgm:t>
    </dgm:pt>
    <dgm:pt modelId="{47C241DB-2727-46D9-957C-3B3A0302F366}" type="pres">
      <dgm:prSet presAssocID="{2E4635D0-F49C-437D-83EB-C2FD8B440B1A}" presName="root" presStyleCnt="0">
        <dgm:presLayoutVars>
          <dgm:dir/>
          <dgm:resizeHandles val="exact"/>
        </dgm:presLayoutVars>
      </dgm:prSet>
      <dgm:spPr/>
    </dgm:pt>
    <dgm:pt modelId="{13ABE524-BAB0-4744-AE3C-D32894A29A7A}" type="pres">
      <dgm:prSet presAssocID="{2CA2CEC2-4164-4849-884A-C6997613627B}" presName="compNode" presStyleCnt="0"/>
      <dgm:spPr/>
    </dgm:pt>
    <dgm:pt modelId="{0E81D199-3DEC-4BCA-A84C-DD126C0FC65D}" type="pres">
      <dgm:prSet presAssocID="{2CA2CEC2-4164-4849-884A-C6997613627B}" presName="bgRect" presStyleLbl="bgShp" presStyleIdx="0" presStyleCnt="5"/>
      <dgm:spPr/>
    </dgm:pt>
    <dgm:pt modelId="{36263B79-C5F6-4CDB-813C-59C828DF0A1F}" type="pres">
      <dgm:prSet presAssocID="{2CA2CEC2-4164-4849-884A-C699761362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E15124-3C83-4955-B544-B141A1A5C1E8}" type="pres">
      <dgm:prSet presAssocID="{2CA2CEC2-4164-4849-884A-C6997613627B}" presName="spaceRect" presStyleCnt="0"/>
      <dgm:spPr/>
    </dgm:pt>
    <dgm:pt modelId="{4DB3B531-7CEE-460B-B31B-E7AC2D9EB318}" type="pres">
      <dgm:prSet presAssocID="{2CA2CEC2-4164-4849-884A-C6997613627B}" presName="parTx" presStyleLbl="revTx" presStyleIdx="0" presStyleCnt="5">
        <dgm:presLayoutVars>
          <dgm:chMax val="0"/>
          <dgm:chPref val="0"/>
        </dgm:presLayoutVars>
      </dgm:prSet>
      <dgm:spPr/>
    </dgm:pt>
    <dgm:pt modelId="{3279A62A-BB5A-4A94-A166-5F557F4F0A53}" type="pres">
      <dgm:prSet presAssocID="{C631E628-709D-49AD-9BE9-2FC598744613}" presName="sibTrans" presStyleCnt="0"/>
      <dgm:spPr/>
    </dgm:pt>
    <dgm:pt modelId="{2BC00179-DFFE-4A84-9DA2-43DFC1498DB2}" type="pres">
      <dgm:prSet presAssocID="{B894F6B9-3E7C-49A7-89D4-C6BA28D616CD}" presName="compNode" presStyleCnt="0"/>
      <dgm:spPr/>
    </dgm:pt>
    <dgm:pt modelId="{FBBE8592-7B07-4DB3-94CF-59B8559F1B71}" type="pres">
      <dgm:prSet presAssocID="{B894F6B9-3E7C-49A7-89D4-C6BA28D616CD}" presName="bgRect" presStyleLbl="bgShp" presStyleIdx="1" presStyleCnt="5"/>
      <dgm:spPr/>
    </dgm:pt>
    <dgm:pt modelId="{76ABB64D-8705-4CD4-9D53-74EB5299AAAC}" type="pres">
      <dgm:prSet presAssocID="{B894F6B9-3E7C-49A7-89D4-C6BA28D616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5D9E3B3-0AFA-4EC1-A6B3-8B225E91BA95}" type="pres">
      <dgm:prSet presAssocID="{B894F6B9-3E7C-49A7-89D4-C6BA28D616CD}" presName="spaceRect" presStyleCnt="0"/>
      <dgm:spPr/>
    </dgm:pt>
    <dgm:pt modelId="{5B4DCF40-E2B8-4B3E-89A0-35D1E1E49BF3}" type="pres">
      <dgm:prSet presAssocID="{B894F6B9-3E7C-49A7-89D4-C6BA28D616CD}" presName="parTx" presStyleLbl="revTx" presStyleIdx="1" presStyleCnt="5">
        <dgm:presLayoutVars>
          <dgm:chMax val="0"/>
          <dgm:chPref val="0"/>
        </dgm:presLayoutVars>
      </dgm:prSet>
      <dgm:spPr/>
    </dgm:pt>
    <dgm:pt modelId="{DBE98F9D-9F1A-4959-AE36-3526C0E6BC14}" type="pres">
      <dgm:prSet presAssocID="{83516D5B-AC69-4ED9-99BB-CFBE6C8A4504}" presName="sibTrans" presStyleCnt="0"/>
      <dgm:spPr/>
    </dgm:pt>
    <dgm:pt modelId="{ED48E7D8-5116-406E-8534-36355A18702F}" type="pres">
      <dgm:prSet presAssocID="{F06E6A10-833B-4882-B3A7-E7DA246655C8}" presName="compNode" presStyleCnt="0"/>
      <dgm:spPr/>
    </dgm:pt>
    <dgm:pt modelId="{AD5001E8-9440-460E-B57B-E5D2F93AAADB}" type="pres">
      <dgm:prSet presAssocID="{F06E6A10-833B-4882-B3A7-E7DA246655C8}" presName="bgRect" presStyleLbl="bgShp" presStyleIdx="2" presStyleCnt="5"/>
      <dgm:spPr/>
    </dgm:pt>
    <dgm:pt modelId="{98DB2D73-E560-40E7-BA4F-8EBBF2F5A74B}" type="pres">
      <dgm:prSet presAssocID="{F06E6A10-833B-4882-B3A7-E7DA246655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113340A7-28AF-4590-A4AC-61941C4637CD}" type="pres">
      <dgm:prSet presAssocID="{F06E6A10-833B-4882-B3A7-E7DA246655C8}" presName="spaceRect" presStyleCnt="0"/>
      <dgm:spPr/>
    </dgm:pt>
    <dgm:pt modelId="{899BDA94-0257-4587-B35A-602EB9CCA2E2}" type="pres">
      <dgm:prSet presAssocID="{F06E6A10-833B-4882-B3A7-E7DA246655C8}" presName="parTx" presStyleLbl="revTx" presStyleIdx="2" presStyleCnt="5">
        <dgm:presLayoutVars>
          <dgm:chMax val="0"/>
          <dgm:chPref val="0"/>
        </dgm:presLayoutVars>
      </dgm:prSet>
      <dgm:spPr/>
    </dgm:pt>
    <dgm:pt modelId="{40ABC091-7905-4FA0-9B69-1B2FBBCFB0E8}" type="pres">
      <dgm:prSet presAssocID="{1477995B-87DC-4101-AAF6-45206AFBDE1B}" presName="sibTrans" presStyleCnt="0"/>
      <dgm:spPr/>
    </dgm:pt>
    <dgm:pt modelId="{670F1636-A263-4362-BD9E-A4AF872A536D}" type="pres">
      <dgm:prSet presAssocID="{F00DEAEE-0F8A-43FE-BCDC-B46E420323A8}" presName="compNode" presStyleCnt="0"/>
      <dgm:spPr/>
    </dgm:pt>
    <dgm:pt modelId="{65A744B0-FD40-4E4C-9EA3-ABF084CB0D7A}" type="pres">
      <dgm:prSet presAssocID="{F00DEAEE-0F8A-43FE-BCDC-B46E420323A8}" presName="bgRect" presStyleLbl="bgShp" presStyleIdx="3" presStyleCnt="5"/>
      <dgm:spPr/>
    </dgm:pt>
    <dgm:pt modelId="{BA035542-2120-4414-8CA7-7F99FD12765C}" type="pres">
      <dgm:prSet presAssocID="{F00DEAEE-0F8A-43FE-BCDC-B46E420323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96D2479-000A-4E45-B6F7-1344901214B2}" type="pres">
      <dgm:prSet presAssocID="{F00DEAEE-0F8A-43FE-BCDC-B46E420323A8}" presName="spaceRect" presStyleCnt="0"/>
      <dgm:spPr/>
    </dgm:pt>
    <dgm:pt modelId="{C31C5282-A487-4106-81D3-E6E4A7CFDF2B}" type="pres">
      <dgm:prSet presAssocID="{F00DEAEE-0F8A-43FE-BCDC-B46E420323A8}" presName="parTx" presStyleLbl="revTx" presStyleIdx="3" presStyleCnt="5">
        <dgm:presLayoutVars>
          <dgm:chMax val="0"/>
          <dgm:chPref val="0"/>
        </dgm:presLayoutVars>
      </dgm:prSet>
      <dgm:spPr/>
    </dgm:pt>
    <dgm:pt modelId="{F33C14FA-F1E3-4932-95BF-97DA9C6FE7C9}" type="pres">
      <dgm:prSet presAssocID="{D7EE7C74-005F-4807-A12D-75B9D42B8CF5}" presName="sibTrans" presStyleCnt="0"/>
      <dgm:spPr/>
    </dgm:pt>
    <dgm:pt modelId="{AA05B979-85AC-48F1-ACCA-C17521AB9D19}" type="pres">
      <dgm:prSet presAssocID="{41AB512D-46BF-45CE-974C-EFE73F1D9352}" presName="compNode" presStyleCnt="0"/>
      <dgm:spPr/>
    </dgm:pt>
    <dgm:pt modelId="{C6D8FB11-3548-4C89-81C2-F97853FE1096}" type="pres">
      <dgm:prSet presAssocID="{41AB512D-46BF-45CE-974C-EFE73F1D9352}" presName="bgRect" presStyleLbl="bgShp" presStyleIdx="4" presStyleCnt="5"/>
      <dgm:spPr/>
    </dgm:pt>
    <dgm:pt modelId="{FD1DEB0A-871A-4CDD-A31E-3CFB23A26C25}" type="pres">
      <dgm:prSet presAssocID="{41AB512D-46BF-45CE-974C-EFE73F1D93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743FBC2-9ECA-4D91-8978-45B7AC3C8640}" type="pres">
      <dgm:prSet presAssocID="{41AB512D-46BF-45CE-974C-EFE73F1D9352}" presName="spaceRect" presStyleCnt="0"/>
      <dgm:spPr/>
    </dgm:pt>
    <dgm:pt modelId="{3503704C-48F3-42B6-ABB9-96FB0A56B1AF}" type="pres">
      <dgm:prSet presAssocID="{41AB512D-46BF-45CE-974C-EFE73F1D935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1329A0E-A89F-4400-8FBD-F1C599C34128}" srcId="{2E4635D0-F49C-437D-83EB-C2FD8B440B1A}" destId="{F00DEAEE-0F8A-43FE-BCDC-B46E420323A8}" srcOrd="3" destOrd="0" parTransId="{4E5CF05C-846C-4AB8-B0F3-3F56BAE71B10}" sibTransId="{D7EE7C74-005F-4807-A12D-75B9D42B8CF5}"/>
    <dgm:cxn modelId="{FAE1A21F-2895-4984-9AE8-706A6BD7E8D5}" type="presOf" srcId="{B894F6B9-3E7C-49A7-89D4-C6BA28D616CD}" destId="{5B4DCF40-E2B8-4B3E-89A0-35D1E1E49BF3}" srcOrd="0" destOrd="0" presId="urn:microsoft.com/office/officeart/2018/2/layout/IconVerticalSolidList"/>
    <dgm:cxn modelId="{10412424-D49E-4A60-8CA8-393926155C32}" type="presOf" srcId="{F06E6A10-833B-4882-B3A7-E7DA246655C8}" destId="{899BDA94-0257-4587-B35A-602EB9CCA2E2}" srcOrd="0" destOrd="0" presId="urn:microsoft.com/office/officeart/2018/2/layout/IconVerticalSolidList"/>
    <dgm:cxn modelId="{6CA8AC66-144E-4140-A566-CCAB8CD9AD41}" type="presOf" srcId="{F00DEAEE-0F8A-43FE-BCDC-B46E420323A8}" destId="{C31C5282-A487-4106-81D3-E6E4A7CFDF2B}" srcOrd="0" destOrd="0" presId="urn:microsoft.com/office/officeart/2018/2/layout/IconVerticalSolidList"/>
    <dgm:cxn modelId="{09868151-0D72-434F-9E73-0A416FD19A49}" type="presOf" srcId="{2CA2CEC2-4164-4849-884A-C6997613627B}" destId="{4DB3B531-7CEE-460B-B31B-E7AC2D9EB318}" srcOrd="0" destOrd="0" presId="urn:microsoft.com/office/officeart/2018/2/layout/IconVerticalSolidList"/>
    <dgm:cxn modelId="{96766D93-2507-4E42-B2F1-86C477D2ED6B}" srcId="{2E4635D0-F49C-437D-83EB-C2FD8B440B1A}" destId="{41AB512D-46BF-45CE-974C-EFE73F1D9352}" srcOrd="4" destOrd="0" parTransId="{A2890D79-A382-4159-B835-BAC63CCD7D49}" sibTransId="{D8F16143-2A68-49F2-A7AA-A12099E4E5EC}"/>
    <dgm:cxn modelId="{905637BE-1085-4F2C-BBBC-B7A7617408BB}" type="presOf" srcId="{41AB512D-46BF-45CE-974C-EFE73F1D9352}" destId="{3503704C-48F3-42B6-ABB9-96FB0A56B1AF}" srcOrd="0" destOrd="0" presId="urn:microsoft.com/office/officeart/2018/2/layout/IconVerticalSolidList"/>
    <dgm:cxn modelId="{B50657C4-DF6E-409D-89D2-BA54D68CD9DD}" srcId="{2E4635D0-F49C-437D-83EB-C2FD8B440B1A}" destId="{F06E6A10-833B-4882-B3A7-E7DA246655C8}" srcOrd="2" destOrd="0" parTransId="{069973A2-A96E-4C9D-85F4-0895353B8E7B}" sibTransId="{1477995B-87DC-4101-AAF6-45206AFBDE1B}"/>
    <dgm:cxn modelId="{4A6E88C4-59FA-4846-B41C-B6C6386AA323}" srcId="{2E4635D0-F49C-437D-83EB-C2FD8B440B1A}" destId="{B894F6B9-3E7C-49A7-89D4-C6BA28D616CD}" srcOrd="1" destOrd="0" parTransId="{BBD15B99-2019-475A-B1D3-5985D60059BC}" sibTransId="{83516D5B-AC69-4ED9-99BB-CFBE6C8A4504}"/>
    <dgm:cxn modelId="{2ABC82E4-E0AD-4827-9077-AB65FFBA5EE2}" srcId="{2E4635D0-F49C-437D-83EB-C2FD8B440B1A}" destId="{2CA2CEC2-4164-4849-884A-C6997613627B}" srcOrd="0" destOrd="0" parTransId="{39401A1E-B1EA-49EC-B618-B2C6EA218362}" sibTransId="{C631E628-709D-49AD-9BE9-2FC598744613}"/>
    <dgm:cxn modelId="{ABF761FC-A0A0-4710-BF6F-E4C746F491FE}" type="presOf" srcId="{2E4635D0-F49C-437D-83EB-C2FD8B440B1A}" destId="{47C241DB-2727-46D9-957C-3B3A0302F366}" srcOrd="0" destOrd="0" presId="urn:microsoft.com/office/officeart/2018/2/layout/IconVerticalSolidList"/>
    <dgm:cxn modelId="{2E6991F6-05A3-4A9F-9744-337DB22FA306}" type="presParOf" srcId="{47C241DB-2727-46D9-957C-3B3A0302F366}" destId="{13ABE524-BAB0-4744-AE3C-D32894A29A7A}" srcOrd="0" destOrd="0" presId="urn:microsoft.com/office/officeart/2018/2/layout/IconVerticalSolidList"/>
    <dgm:cxn modelId="{192F5FFC-90BA-46C0-88AA-C5F0A55E0571}" type="presParOf" srcId="{13ABE524-BAB0-4744-AE3C-D32894A29A7A}" destId="{0E81D199-3DEC-4BCA-A84C-DD126C0FC65D}" srcOrd="0" destOrd="0" presId="urn:microsoft.com/office/officeart/2018/2/layout/IconVerticalSolidList"/>
    <dgm:cxn modelId="{CE5F1D14-E7C6-45DB-BA37-A6B23CDF30EA}" type="presParOf" srcId="{13ABE524-BAB0-4744-AE3C-D32894A29A7A}" destId="{36263B79-C5F6-4CDB-813C-59C828DF0A1F}" srcOrd="1" destOrd="0" presId="urn:microsoft.com/office/officeart/2018/2/layout/IconVerticalSolidList"/>
    <dgm:cxn modelId="{9A0C36D8-A01C-4BDA-9C31-17A1B6A8DA07}" type="presParOf" srcId="{13ABE524-BAB0-4744-AE3C-D32894A29A7A}" destId="{2CE15124-3C83-4955-B544-B141A1A5C1E8}" srcOrd="2" destOrd="0" presId="urn:microsoft.com/office/officeart/2018/2/layout/IconVerticalSolidList"/>
    <dgm:cxn modelId="{34B11034-B202-4A97-914B-84018C3F376D}" type="presParOf" srcId="{13ABE524-BAB0-4744-AE3C-D32894A29A7A}" destId="{4DB3B531-7CEE-460B-B31B-E7AC2D9EB318}" srcOrd="3" destOrd="0" presId="urn:microsoft.com/office/officeart/2018/2/layout/IconVerticalSolidList"/>
    <dgm:cxn modelId="{07845B7E-D9DD-4C2B-87B6-43DB458EA2F5}" type="presParOf" srcId="{47C241DB-2727-46D9-957C-3B3A0302F366}" destId="{3279A62A-BB5A-4A94-A166-5F557F4F0A53}" srcOrd="1" destOrd="0" presId="urn:microsoft.com/office/officeart/2018/2/layout/IconVerticalSolidList"/>
    <dgm:cxn modelId="{078AEFFE-3A17-48BB-8217-064EC63CC39C}" type="presParOf" srcId="{47C241DB-2727-46D9-957C-3B3A0302F366}" destId="{2BC00179-DFFE-4A84-9DA2-43DFC1498DB2}" srcOrd="2" destOrd="0" presId="urn:microsoft.com/office/officeart/2018/2/layout/IconVerticalSolidList"/>
    <dgm:cxn modelId="{5B0E4292-0249-406E-908A-6A5CE5CB8942}" type="presParOf" srcId="{2BC00179-DFFE-4A84-9DA2-43DFC1498DB2}" destId="{FBBE8592-7B07-4DB3-94CF-59B8559F1B71}" srcOrd="0" destOrd="0" presId="urn:microsoft.com/office/officeart/2018/2/layout/IconVerticalSolidList"/>
    <dgm:cxn modelId="{E058A981-BA22-41A4-84F5-B9C1FDA7A1EC}" type="presParOf" srcId="{2BC00179-DFFE-4A84-9DA2-43DFC1498DB2}" destId="{76ABB64D-8705-4CD4-9D53-74EB5299AAAC}" srcOrd="1" destOrd="0" presId="urn:microsoft.com/office/officeart/2018/2/layout/IconVerticalSolidList"/>
    <dgm:cxn modelId="{35128CB9-F76A-413F-A1E4-28CA695EE4F5}" type="presParOf" srcId="{2BC00179-DFFE-4A84-9DA2-43DFC1498DB2}" destId="{55D9E3B3-0AFA-4EC1-A6B3-8B225E91BA95}" srcOrd="2" destOrd="0" presId="urn:microsoft.com/office/officeart/2018/2/layout/IconVerticalSolidList"/>
    <dgm:cxn modelId="{08828A37-5EBC-488F-B3B5-6B29B437E9E1}" type="presParOf" srcId="{2BC00179-DFFE-4A84-9DA2-43DFC1498DB2}" destId="{5B4DCF40-E2B8-4B3E-89A0-35D1E1E49BF3}" srcOrd="3" destOrd="0" presId="urn:microsoft.com/office/officeart/2018/2/layout/IconVerticalSolidList"/>
    <dgm:cxn modelId="{341FCFEB-D9FD-4D40-9603-CD3C0133CEF9}" type="presParOf" srcId="{47C241DB-2727-46D9-957C-3B3A0302F366}" destId="{DBE98F9D-9F1A-4959-AE36-3526C0E6BC14}" srcOrd="3" destOrd="0" presId="urn:microsoft.com/office/officeart/2018/2/layout/IconVerticalSolidList"/>
    <dgm:cxn modelId="{2C5E8AD6-E63A-461A-820A-2A85E2AD2FFD}" type="presParOf" srcId="{47C241DB-2727-46D9-957C-3B3A0302F366}" destId="{ED48E7D8-5116-406E-8534-36355A18702F}" srcOrd="4" destOrd="0" presId="urn:microsoft.com/office/officeart/2018/2/layout/IconVerticalSolidList"/>
    <dgm:cxn modelId="{EB87AB00-4171-49FF-B149-C42F598F8777}" type="presParOf" srcId="{ED48E7D8-5116-406E-8534-36355A18702F}" destId="{AD5001E8-9440-460E-B57B-E5D2F93AAADB}" srcOrd="0" destOrd="0" presId="urn:microsoft.com/office/officeart/2018/2/layout/IconVerticalSolidList"/>
    <dgm:cxn modelId="{CB1A8665-1F20-4430-8D4E-7569D81B82B9}" type="presParOf" srcId="{ED48E7D8-5116-406E-8534-36355A18702F}" destId="{98DB2D73-E560-40E7-BA4F-8EBBF2F5A74B}" srcOrd="1" destOrd="0" presId="urn:microsoft.com/office/officeart/2018/2/layout/IconVerticalSolidList"/>
    <dgm:cxn modelId="{478D3382-A3DB-40F2-9F7A-DF94AD334D3F}" type="presParOf" srcId="{ED48E7D8-5116-406E-8534-36355A18702F}" destId="{113340A7-28AF-4590-A4AC-61941C4637CD}" srcOrd="2" destOrd="0" presId="urn:microsoft.com/office/officeart/2018/2/layout/IconVerticalSolidList"/>
    <dgm:cxn modelId="{3F6A765A-18E2-4632-94E6-030A6BE1EE64}" type="presParOf" srcId="{ED48E7D8-5116-406E-8534-36355A18702F}" destId="{899BDA94-0257-4587-B35A-602EB9CCA2E2}" srcOrd="3" destOrd="0" presId="urn:microsoft.com/office/officeart/2018/2/layout/IconVerticalSolidList"/>
    <dgm:cxn modelId="{123D3E5E-D503-45B6-A4F8-B70A3646088F}" type="presParOf" srcId="{47C241DB-2727-46D9-957C-3B3A0302F366}" destId="{40ABC091-7905-4FA0-9B69-1B2FBBCFB0E8}" srcOrd="5" destOrd="0" presId="urn:microsoft.com/office/officeart/2018/2/layout/IconVerticalSolidList"/>
    <dgm:cxn modelId="{502D456B-10FF-457E-A70D-74E37B55BB9C}" type="presParOf" srcId="{47C241DB-2727-46D9-957C-3B3A0302F366}" destId="{670F1636-A263-4362-BD9E-A4AF872A536D}" srcOrd="6" destOrd="0" presId="urn:microsoft.com/office/officeart/2018/2/layout/IconVerticalSolidList"/>
    <dgm:cxn modelId="{C9DA1605-69F4-4BA3-A1BB-528ACC5EE147}" type="presParOf" srcId="{670F1636-A263-4362-BD9E-A4AF872A536D}" destId="{65A744B0-FD40-4E4C-9EA3-ABF084CB0D7A}" srcOrd="0" destOrd="0" presId="urn:microsoft.com/office/officeart/2018/2/layout/IconVerticalSolidList"/>
    <dgm:cxn modelId="{94C6AE24-AC10-42DC-81DE-6184EC59A25D}" type="presParOf" srcId="{670F1636-A263-4362-BD9E-A4AF872A536D}" destId="{BA035542-2120-4414-8CA7-7F99FD12765C}" srcOrd="1" destOrd="0" presId="urn:microsoft.com/office/officeart/2018/2/layout/IconVerticalSolidList"/>
    <dgm:cxn modelId="{A81A34B6-0D64-432A-B55E-9401411FBEF3}" type="presParOf" srcId="{670F1636-A263-4362-BD9E-A4AF872A536D}" destId="{596D2479-000A-4E45-B6F7-1344901214B2}" srcOrd="2" destOrd="0" presId="urn:microsoft.com/office/officeart/2018/2/layout/IconVerticalSolidList"/>
    <dgm:cxn modelId="{26B5FADD-511C-4DC9-A057-713B2BA55FBC}" type="presParOf" srcId="{670F1636-A263-4362-BD9E-A4AF872A536D}" destId="{C31C5282-A487-4106-81D3-E6E4A7CFDF2B}" srcOrd="3" destOrd="0" presId="urn:microsoft.com/office/officeart/2018/2/layout/IconVerticalSolidList"/>
    <dgm:cxn modelId="{67F6BD60-F424-4A5A-808F-A1C3E85D4650}" type="presParOf" srcId="{47C241DB-2727-46D9-957C-3B3A0302F366}" destId="{F33C14FA-F1E3-4932-95BF-97DA9C6FE7C9}" srcOrd="7" destOrd="0" presId="urn:microsoft.com/office/officeart/2018/2/layout/IconVerticalSolidList"/>
    <dgm:cxn modelId="{7AE7CBD3-81B5-4450-9F7A-76792E9BFC92}" type="presParOf" srcId="{47C241DB-2727-46D9-957C-3B3A0302F366}" destId="{AA05B979-85AC-48F1-ACCA-C17521AB9D19}" srcOrd="8" destOrd="0" presId="urn:microsoft.com/office/officeart/2018/2/layout/IconVerticalSolidList"/>
    <dgm:cxn modelId="{0A9D8A06-F36B-413D-B106-5582EBBEAF3A}" type="presParOf" srcId="{AA05B979-85AC-48F1-ACCA-C17521AB9D19}" destId="{C6D8FB11-3548-4C89-81C2-F97853FE1096}" srcOrd="0" destOrd="0" presId="urn:microsoft.com/office/officeart/2018/2/layout/IconVerticalSolidList"/>
    <dgm:cxn modelId="{D2805A30-4822-46AA-8B70-77CF8A76CEDD}" type="presParOf" srcId="{AA05B979-85AC-48F1-ACCA-C17521AB9D19}" destId="{FD1DEB0A-871A-4CDD-A31E-3CFB23A26C25}" srcOrd="1" destOrd="0" presId="urn:microsoft.com/office/officeart/2018/2/layout/IconVerticalSolidList"/>
    <dgm:cxn modelId="{FC66439D-B6AF-4636-9634-5C1DD584C93B}" type="presParOf" srcId="{AA05B979-85AC-48F1-ACCA-C17521AB9D19}" destId="{E743FBC2-9ECA-4D91-8978-45B7AC3C8640}" srcOrd="2" destOrd="0" presId="urn:microsoft.com/office/officeart/2018/2/layout/IconVerticalSolidList"/>
    <dgm:cxn modelId="{55616B52-8E8C-498D-93BF-74F23A156A96}" type="presParOf" srcId="{AA05B979-85AC-48F1-ACCA-C17521AB9D19}" destId="{3503704C-48F3-42B6-ABB9-96FB0A56B1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C8358F-7E3D-43FD-A3B0-08F34A549B8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EDEBEB-6208-4AB7-9F37-A0372EDAC58E}">
      <dgm:prSet/>
      <dgm:spPr/>
      <dgm:t>
        <a:bodyPr/>
        <a:lstStyle/>
        <a:p>
          <a:pPr>
            <a:defRPr cap="all"/>
          </a:pPr>
          <a:r>
            <a:rPr lang="en-US" b="0" i="0" baseline="0"/>
            <a:t>Vague problem statement: “We need AI to boost profits” </a:t>
          </a:r>
          <a:endParaRPr lang="en-US"/>
        </a:p>
      </dgm:t>
    </dgm:pt>
    <dgm:pt modelId="{7F5CF82D-C002-4C3D-BC39-5734ADC22027}" type="parTrans" cxnId="{C176FBF9-8AF4-42A4-A750-564DE7CF68FE}">
      <dgm:prSet/>
      <dgm:spPr/>
      <dgm:t>
        <a:bodyPr/>
        <a:lstStyle/>
        <a:p>
          <a:endParaRPr lang="en-US"/>
        </a:p>
      </dgm:t>
    </dgm:pt>
    <dgm:pt modelId="{B8B2545B-5B7C-49C9-A4BF-75CA2BC54145}" type="sibTrans" cxnId="{C176FBF9-8AF4-42A4-A750-564DE7CF68FE}">
      <dgm:prSet/>
      <dgm:spPr/>
      <dgm:t>
        <a:bodyPr/>
        <a:lstStyle/>
        <a:p>
          <a:endParaRPr lang="en-US"/>
        </a:p>
      </dgm:t>
    </dgm:pt>
    <dgm:pt modelId="{3B33E90F-789B-4E43-8270-02EB52AFC085}">
      <dgm:prSet/>
      <dgm:spPr/>
      <dgm:t>
        <a:bodyPr/>
        <a:lstStyle/>
        <a:p>
          <a:pPr>
            <a:defRPr cap="all"/>
          </a:pPr>
          <a:r>
            <a:rPr lang="en-US" b="0" i="0" baseline="0"/>
            <a:t>Improved: “We need an ML model to identify top-selling products, given historic data by region” </a:t>
          </a:r>
          <a:endParaRPr lang="en-US"/>
        </a:p>
      </dgm:t>
    </dgm:pt>
    <dgm:pt modelId="{8F94A071-6201-4443-BDC2-C9DABD8BC83C}" type="parTrans" cxnId="{B12AFECA-6241-4101-B347-BC203D902FBB}">
      <dgm:prSet/>
      <dgm:spPr/>
      <dgm:t>
        <a:bodyPr/>
        <a:lstStyle/>
        <a:p>
          <a:endParaRPr lang="en-US"/>
        </a:p>
      </dgm:t>
    </dgm:pt>
    <dgm:pt modelId="{9AD0F6A4-2355-410A-91F7-2C98FFB8375B}" type="sibTrans" cxnId="{B12AFECA-6241-4101-B347-BC203D902FBB}">
      <dgm:prSet/>
      <dgm:spPr/>
      <dgm:t>
        <a:bodyPr/>
        <a:lstStyle/>
        <a:p>
          <a:endParaRPr lang="en-US"/>
        </a:p>
      </dgm:t>
    </dgm:pt>
    <dgm:pt modelId="{B70D6003-BF89-48B3-8EC2-44B3C411B362}">
      <dgm:prSet/>
      <dgm:spPr/>
      <dgm:t>
        <a:bodyPr/>
        <a:lstStyle/>
        <a:p>
          <a:pPr>
            <a:defRPr cap="all"/>
          </a:pPr>
          <a:r>
            <a:rPr lang="en-US" b="0" i="0" baseline="0"/>
            <a:t>Ensure statements are measurable &amp; relevant </a:t>
          </a:r>
          <a:endParaRPr lang="en-US"/>
        </a:p>
      </dgm:t>
    </dgm:pt>
    <dgm:pt modelId="{EA37D01F-4CF8-468F-963A-8F3E59539718}" type="parTrans" cxnId="{CCAF8C50-D556-443F-BC00-D656E63CB40A}">
      <dgm:prSet/>
      <dgm:spPr/>
      <dgm:t>
        <a:bodyPr/>
        <a:lstStyle/>
        <a:p>
          <a:endParaRPr lang="en-US"/>
        </a:p>
      </dgm:t>
    </dgm:pt>
    <dgm:pt modelId="{96DF63AF-E046-4B02-A46A-972CD3CE0ED2}" type="sibTrans" cxnId="{CCAF8C50-D556-443F-BC00-D656E63CB40A}">
      <dgm:prSet/>
      <dgm:spPr/>
      <dgm:t>
        <a:bodyPr/>
        <a:lstStyle/>
        <a:p>
          <a:endParaRPr lang="en-US"/>
        </a:p>
      </dgm:t>
    </dgm:pt>
    <dgm:pt modelId="{9BF2DBC8-5DFE-4FC6-9279-D9D008833FF7}">
      <dgm:prSet/>
      <dgm:spPr/>
      <dgm:t>
        <a:bodyPr/>
        <a:lstStyle/>
        <a:p>
          <a:pPr>
            <a:defRPr cap="all"/>
          </a:pPr>
          <a:r>
            <a:rPr lang="en-US" b="0" i="0" baseline="0"/>
            <a:t>Clarify success metrics (e.g., sales up by X% over 6 months) </a:t>
          </a:r>
          <a:endParaRPr lang="en-US"/>
        </a:p>
      </dgm:t>
    </dgm:pt>
    <dgm:pt modelId="{C86EB015-C9DA-4E69-A353-3DB28A530CD1}" type="parTrans" cxnId="{944D6F66-0178-497E-A42F-FFC5C4145229}">
      <dgm:prSet/>
      <dgm:spPr/>
      <dgm:t>
        <a:bodyPr/>
        <a:lstStyle/>
        <a:p>
          <a:endParaRPr lang="en-US"/>
        </a:p>
      </dgm:t>
    </dgm:pt>
    <dgm:pt modelId="{5E698D4F-3961-4C8F-B56E-A09F24637151}" type="sibTrans" cxnId="{944D6F66-0178-497E-A42F-FFC5C4145229}">
      <dgm:prSet/>
      <dgm:spPr/>
      <dgm:t>
        <a:bodyPr/>
        <a:lstStyle/>
        <a:p>
          <a:endParaRPr lang="en-US"/>
        </a:p>
      </dgm:t>
    </dgm:pt>
    <dgm:pt modelId="{6F72AC04-8866-4CC4-8947-9DCC12D904D3}">
      <dgm:prSet/>
      <dgm:spPr/>
      <dgm:t>
        <a:bodyPr/>
        <a:lstStyle/>
        <a:p>
          <a:pPr>
            <a:defRPr cap="all"/>
          </a:pPr>
          <a:r>
            <a:rPr lang="en-US" b="0" i="0" baseline="0"/>
            <a:t>Encourages more targeted engineering solutions </a:t>
          </a:r>
          <a:endParaRPr lang="en-US"/>
        </a:p>
      </dgm:t>
    </dgm:pt>
    <dgm:pt modelId="{518A3AEA-C828-48E8-987D-ABC5D8DDABA1}" type="parTrans" cxnId="{C9D40F53-AFE9-4AD8-B227-0B6F55B01ACD}">
      <dgm:prSet/>
      <dgm:spPr/>
      <dgm:t>
        <a:bodyPr/>
        <a:lstStyle/>
        <a:p>
          <a:endParaRPr lang="en-US"/>
        </a:p>
      </dgm:t>
    </dgm:pt>
    <dgm:pt modelId="{54BF98FE-3714-4D66-9F47-C3CF161A9B26}" type="sibTrans" cxnId="{C9D40F53-AFE9-4AD8-B227-0B6F55B01ACD}">
      <dgm:prSet/>
      <dgm:spPr/>
      <dgm:t>
        <a:bodyPr/>
        <a:lstStyle/>
        <a:p>
          <a:endParaRPr lang="en-US"/>
        </a:p>
      </dgm:t>
    </dgm:pt>
    <dgm:pt modelId="{8E255591-FD25-4900-B6B9-E56ADE20665F}" type="pres">
      <dgm:prSet presAssocID="{1EC8358F-7E3D-43FD-A3B0-08F34A549B87}" presName="root" presStyleCnt="0">
        <dgm:presLayoutVars>
          <dgm:dir/>
          <dgm:resizeHandles val="exact"/>
        </dgm:presLayoutVars>
      </dgm:prSet>
      <dgm:spPr/>
    </dgm:pt>
    <dgm:pt modelId="{FFEBC7CA-0C4B-403E-8D9F-BA9CB20C3B05}" type="pres">
      <dgm:prSet presAssocID="{0EEDEBEB-6208-4AB7-9F37-A0372EDAC58E}" presName="compNode" presStyleCnt="0"/>
      <dgm:spPr/>
    </dgm:pt>
    <dgm:pt modelId="{B3860550-AEEB-4E04-A640-F6E5338D2DF3}" type="pres">
      <dgm:prSet presAssocID="{0EEDEBEB-6208-4AB7-9F37-A0372EDAC58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B1339D-69F9-415B-81A0-AB86ED258E2B}" type="pres">
      <dgm:prSet presAssocID="{0EEDEBEB-6208-4AB7-9F37-A0372EDAC5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AE4E89F-6102-4C86-BADA-4B4D1F75F9A0}" type="pres">
      <dgm:prSet presAssocID="{0EEDEBEB-6208-4AB7-9F37-A0372EDAC58E}" presName="spaceRect" presStyleCnt="0"/>
      <dgm:spPr/>
    </dgm:pt>
    <dgm:pt modelId="{43B3FBC8-5DFD-420A-BEB5-45ABCC3907ED}" type="pres">
      <dgm:prSet presAssocID="{0EEDEBEB-6208-4AB7-9F37-A0372EDAC58E}" presName="textRect" presStyleLbl="revTx" presStyleIdx="0" presStyleCnt="5">
        <dgm:presLayoutVars>
          <dgm:chMax val="1"/>
          <dgm:chPref val="1"/>
        </dgm:presLayoutVars>
      </dgm:prSet>
      <dgm:spPr/>
    </dgm:pt>
    <dgm:pt modelId="{3629D705-C428-4592-9DE8-5980A510F760}" type="pres">
      <dgm:prSet presAssocID="{B8B2545B-5B7C-49C9-A4BF-75CA2BC54145}" presName="sibTrans" presStyleCnt="0"/>
      <dgm:spPr/>
    </dgm:pt>
    <dgm:pt modelId="{1678B6C4-DB05-48CF-912D-D3F7B6CE1D2F}" type="pres">
      <dgm:prSet presAssocID="{3B33E90F-789B-4E43-8270-02EB52AFC085}" presName="compNode" presStyleCnt="0"/>
      <dgm:spPr/>
    </dgm:pt>
    <dgm:pt modelId="{F130B251-E27C-4EAC-89DD-7AC7D2301D5D}" type="pres">
      <dgm:prSet presAssocID="{3B33E90F-789B-4E43-8270-02EB52AFC08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F936B77-6199-48BB-8F18-CF34B1C09188}" type="pres">
      <dgm:prSet presAssocID="{3B33E90F-789B-4E43-8270-02EB52AFC0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57A3B8-DA72-4B88-9A77-087F7B0F757C}" type="pres">
      <dgm:prSet presAssocID="{3B33E90F-789B-4E43-8270-02EB52AFC085}" presName="spaceRect" presStyleCnt="0"/>
      <dgm:spPr/>
    </dgm:pt>
    <dgm:pt modelId="{0BDF9675-86F9-49D7-AE62-D814042CA4C9}" type="pres">
      <dgm:prSet presAssocID="{3B33E90F-789B-4E43-8270-02EB52AFC085}" presName="textRect" presStyleLbl="revTx" presStyleIdx="1" presStyleCnt="5">
        <dgm:presLayoutVars>
          <dgm:chMax val="1"/>
          <dgm:chPref val="1"/>
        </dgm:presLayoutVars>
      </dgm:prSet>
      <dgm:spPr/>
    </dgm:pt>
    <dgm:pt modelId="{F903288B-809F-467A-8444-9D95F4E825FC}" type="pres">
      <dgm:prSet presAssocID="{9AD0F6A4-2355-410A-91F7-2C98FFB8375B}" presName="sibTrans" presStyleCnt="0"/>
      <dgm:spPr/>
    </dgm:pt>
    <dgm:pt modelId="{88BDF431-60ED-42A8-B1A8-A3FDE365BE10}" type="pres">
      <dgm:prSet presAssocID="{B70D6003-BF89-48B3-8EC2-44B3C411B362}" presName="compNode" presStyleCnt="0"/>
      <dgm:spPr/>
    </dgm:pt>
    <dgm:pt modelId="{5F23F93F-155C-48CD-A60B-1B1EE9DE0E5D}" type="pres">
      <dgm:prSet presAssocID="{B70D6003-BF89-48B3-8EC2-44B3C411B36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D5E2E3-D575-4DCB-93B0-5E21A9650854}" type="pres">
      <dgm:prSet presAssocID="{B70D6003-BF89-48B3-8EC2-44B3C411B3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D32157-9AD8-494F-8E34-834D392284B4}" type="pres">
      <dgm:prSet presAssocID="{B70D6003-BF89-48B3-8EC2-44B3C411B362}" presName="spaceRect" presStyleCnt="0"/>
      <dgm:spPr/>
    </dgm:pt>
    <dgm:pt modelId="{8159ABE3-6B70-49CF-BC2E-9650EAA35B95}" type="pres">
      <dgm:prSet presAssocID="{B70D6003-BF89-48B3-8EC2-44B3C411B362}" presName="textRect" presStyleLbl="revTx" presStyleIdx="2" presStyleCnt="5">
        <dgm:presLayoutVars>
          <dgm:chMax val="1"/>
          <dgm:chPref val="1"/>
        </dgm:presLayoutVars>
      </dgm:prSet>
      <dgm:spPr/>
    </dgm:pt>
    <dgm:pt modelId="{B3EA48CB-7B8A-496D-BF71-C636953D6820}" type="pres">
      <dgm:prSet presAssocID="{96DF63AF-E046-4B02-A46A-972CD3CE0ED2}" presName="sibTrans" presStyleCnt="0"/>
      <dgm:spPr/>
    </dgm:pt>
    <dgm:pt modelId="{9979138B-F869-4B06-B036-3A7884F5F51F}" type="pres">
      <dgm:prSet presAssocID="{9BF2DBC8-5DFE-4FC6-9279-D9D008833FF7}" presName="compNode" presStyleCnt="0"/>
      <dgm:spPr/>
    </dgm:pt>
    <dgm:pt modelId="{B8E3B264-CA74-4ECA-A002-3693A2EB8F45}" type="pres">
      <dgm:prSet presAssocID="{9BF2DBC8-5DFE-4FC6-9279-D9D008833FF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80D2510-8639-481B-920F-7D0F025C6BCF}" type="pres">
      <dgm:prSet presAssocID="{9BF2DBC8-5DFE-4FC6-9279-D9D008833F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6699CB3-BCE8-4091-A662-0727165DE06F}" type="pres">
      <dgm:prSet presAssocID="{9BF2DBC8-5DFE-4FC6-9279-D9D008833FF7}" presName="spaceRect" presStyleCnt="0"/>
      <dgm:spPr/>
    </dgm:pt>
    <dgm:pt modelId="{5327687A-AE96-4461-B761-2A2432C69804}" type="pres">
      <dgm:prSet presAssocID="{9BF2DBC8-5DFE-4FC6-9279-D9D008833FF7}" presName="textRect" presStyleLbl="revTx" presStyleIdx="3" presStyleCnt="5">
        <dgm:presLayoutVars>
          <dgm:chMax val="1"/>
          <dgm:chPref val="1"/>
        </dgm:presLayoutVars>
      </dgm:prSet>
      <dgm:spPr/>
    </dgm:pt>
    <dgm:pt modelId="{E7B9F7CF-8733-4F87-A9C2-685434ADD786}" type="pres">
      <dgm:prSet presAssocID="{5E698D4F-3961-4C8F-B56E-A09F24637151}" presName="sibTrans" presStyleCnt="0"/>
      <dgm:spPr/>
    </dgm:pt>
    <dgm:pt modelId="{F678E683-6472-4719-AF77-CA34195C8E69}" type="pres">
      <dgm:prSet presAssocID="{6F72AC04-8866-4CC4-8947-9DCC12D904D3}" presName="compNode" presStyleCnt="0"/>
      <dgm:spPr/>
    </dgm:pt>
    <dgm:pt modelId="{24CB5520-4EA4-49AC-8C2D-EE90BDBF3864}" type="pres">
      <dgm:prSet presAssocID="{6F72AC04-8866-4CC4-8947-9DCC12D904D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F0B2C18-9626-4D35-9B51-DA07B5D133F9}" type="pres">
      <dgm:prSet presAssocID="{6F72AC04-8866-4CC4-8947-9DCC12D904D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053C211-30D3-4893-9F2A-D8520F12F745}" type="pres">
      <dgm:prSet presAssocID="{6F72AC04-8866-4CC4-8947-9DCC12D904D3}" presName="spaceRect" presStyleCnt="0"/>
      <dgm:spPr/>
    </dgm:pt>
    <dgm:pt modelId="{74EE722E-51AC-40E1-B5C6-A504C9C217A2}" type="pres">
      <dgm:prSet presAssocID="{6F72AC04-8866-4CC4-8947-9DCC12D904D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A38B515-EB9E-4F5A-984E-362BC5210C59}" type="presOf" srcId="{1EC8358F-7E3D-43FD-A3B0-08F34A549B87}" destId="{8E255591-FD25-4900-B6B9-E56ADE20665F}" srcOrd="0" destOrd="0" presId="urn:microsoft.com/office/officeart/2018/5/layout/IconLeafLabelList"/>
    <dgm:cxn modelId="{28E3275D-AF7C-442C-939E-4E3C4D813DD2}" type="presOf" srcId="{0EEDEBEB-6208-4AB7-9F37-A0372EDAC58E}" destId="{43B3FBC8-5DFD-420A-BEB5-45ABCC3907ED}" srcOrd="0" destOrd="0" presId="urn:microsoft.com/office/officeart/2018/5/layout/IconLeafLabelList"/>
    <dgm:cxn modelId="{E7EB4142-297E-46E2-B065-A3A90853D695}" type="presOf" srcId="{6F72AC04-8866-4CC4-8947-9DCC12D904D3}" destId="{74EE722E-51AC-40E1-B5C6-A504C9C217A2}" srcOrd="0" destOrd="0" presId="urn:microsoft.com/office/officeart/2018/5/layout/IconLeafLabelList"/>
    <dgm:cxn modelId="{944D6F66-0178-497E-A42F-FFC5C4145229}" srcId="{1EC8358F-7E3D-43FD-A3B0-08F34A549B87}" destId="{9BF2DBC8-5DFE-4FC6-9279-D9D008833FF7}" srcOrd="3" destOrd="0" parTransId="{C86EB015-C9DA-4E69-A353-3DB28A530CD1}" sibTransId="{5E698D4F-3961-4C8F-B56E-A09F24637151}"/>
    <dgm:cxn modelId="{CCAF8C50-D556-443F-BC00-D656E63CB40A}" srcId="{1EC8358F-7E3D-43FD-A3B0-08F34A549B87}" destId="{B70D6003-BF89-48B3-8EC2-44B3C411B362}" srcOrd="2" destOrd="0" parTransId="{EA37D01F-4CF8-468F-963A-8F3E59539718}" sibTransId="{96DF63AF-E046-4B02-A46A-972CD3CE0ED2}"/>
    <dgm:cxn modelId="{C9D40F53-AFE9-4AD8-B227-0B6F55B01ACD}" srcId="{1EC8358F-7E3D-43FD-A3B0-08F34A549B87}" destId="{6F72AC04-8866-4CC4-8947-9DCC12D904D3}" srcOrd="4" destOrd="0" parTransId="{518A3AEA-C828-48E8-987D-ABC5D8DDABA1}" sibTransId="{54BF98FE-3714-4D66-9F47-C3CF161A9B26}"/>
    <dgm:cxn modelId="{9C795D75-BF59-4D3C-839F-3233120B2137}" type="presOf" srcId="{B70D6003-BF89-48B3-8EC2-44B3C411B362}" destId="{8159ABE3-6B70-49CF-BC2E-9650EAA35B95}" srcOrd="0" destOrd="0" presId="urn:microsoft.com/office/officeart/2018/5/layout/IconLeafLabelList"/>
    <dgm:cxn modelId="{527E1988-29F4-40D1-A43E-244A9BAE9131}" type="presOf" srcId="{3B33E90F-789B-4E43-8270-02EB52AFC085}" destId="{0BDF9675-86F9-49D7-AE62-D814042CA4C9}" srcOrd="0" destOrd="0" presId="urn:microsoft.com/office/officeart/2018/5/layout/IconLeafLabelList"/>
    <dgm:cxn modelId="{B12AFECA-6241-4101-B347-BC203D902FBB}" srcId="{1EC8358F-7E3D-43FD-A3B0-08F34A549B87}" destId="{3B33E90F-789B-4E43-8270-02EB52AFC085}" srcOrd="1" destOrd="0" parTransId="{8F94A071-6201-4443-BDC2-C9DABD8BC83C}" sibTransId="{9AD0F6A4-2355-410A-91F7-2C98FFB8375B}"/>
    <dgm:cxn modelId="{FF4BB8CD-FC54-43AC-A4AE-9C62856CFA96}" type="presOf" srcId="{9BF2DBC8-5DFE-4FC6-9279-D9D008833FF7}" destId="{5327687A-AE96-4461-B761-2A2432C69804}" srcOrd="0" destOrd="0" presId="urn:microsoft.com/office/officeart/2018/5/layout/IconLeafLabelList"/>
    <dgm:cxn modelId="{C176FBF9-8AF4-42A4-A750-564DE7CF68FE}" srcId="{1EC8358F-7E3D-43FD-A3B0-08F34A549B87}" destId="{0EEDEBEB-6208-4AB7-9F37-A0372EDAC58E}" srcOrd="0" destOrd="0" parTransId="{7F5CF82D-C002-4C3D-BC39-5734ADC22027}" sibTransId="{B8B2545B-5B7C-49C9-A4BF-75CA2BC54145}"/>
    <dgm:cxn modelId="{70DCDA30-D37A-4A4D-ACE3-82738E12EB8F}" type="presParOf" srcId="{8E255591-FD25-4900-B6B9-E56ADE20665F}" destId="{FFEBC7CA-0C4B-403E-8D9F-BA9CB20C3B05}" srcOrd="0" destOrd="0" presId="urn:microsoft.com/office/officeart/2018/5/layout/IconLeafLabelList"/>
    <dgm:cxn modelId="{778CD9DE-C77E-499E-BEE3-3BD488692C34}" type="presParOf" srcId="{FFEBC7CA-0C4B-403E-8D9F-BA9CB20C3B05}" destId="{B3860550-AEEB-4E04-A640-F6E5338D2DF3}" srcOrd="0" destOrd="0" presId="urn:microsoft.com/office/officeart/2018/5/layout/IconLeafLabelList"/>
    <dgm:cxn modelId="{3B94069F-C384-4A4D-92B3-E50813481E01}" type="presParOf" srcId="{FFEBC7CA-0C4B-403E-8D9F-BA9CB20C3B05}" destId="{8EB1339D-69F9-415B-81A0-AB86ED258E2B}" srcOrd="1" destOrd="0" presId="urn:microsoft.com/office/officeart/2018/5/layout/IconLeafLabelList"/>
    <dgm:cxn modelId="{BFFEA0B7-8376-4A20-9280-28BC355CFCF2}" type="presParOf" srcId="{FFEBC7CA-0C4B-403E-8D9F-BA9CB20C3B05}" destId="{FAE4E89F-6102-4C86-BADA-4B4D1F75F9A0}" srcOrd="2" destOrd="0" presId="urn:microsoft.com/office/officeart/2018/5/layout/IconLeafLabelList"/>
    <dgm:cxn modelId="{E020A6DD-0AE7-4E3F-AF28-1046C31F69CB}" type="presParOf" srcId="{FFEBC7CA-0C4B-403E-8D9F-BA9CB20C3B05}" destId="{43B3FBC8-5DFD-420A-BEB5-45ABCC3907ED}" srcOrd="3" destOrd="0" presId="urn:microsoft.com/office/officeart/2018/5/layout/IconLeafLabelList"/>
    <dgm:cxn modelId="{21AAAFEA-DFBA-40FC-9613-D9F993BA17EC}" type="presParOf" srcId="{8E255591-FD25-4900-B6B9-E56ADE20665F}" destId="{3629D705-C428-4592-9DE8-5980A510F760}" srcOrd="1" destOrd="0" presId="urn:microsoft.com/office/officeart/2018/5/layout/IconLeafLabelList"/>
    <dgm:cxn modelId="{E688337D-4353-4240-AEC4-360A895BC827}" type="presParOf" srcId="{8E255591-FD25-4900-B6B9-E56ADE20665F}" destId="{1678B6C4-DB05-48CF-912D-D3F7B6CE1D2F}" srcOrd="2" destOrd="0" presId="urn:microsoft.com/office/officeart/2018/5/layout/IconLeafLabelList"/>
    <dgm:cxn modelId="{806FBF36-4755-46CD-84CF-B692CD00E542}" type="presParOf" srcId="{1678B6C4-DB05-48CF-912D-D3F7B6CE1D2F}" destId="{F130B251-E27C-4EAC-89DD-7AC7D2301D5D}" srcOrd="0" destOrd="0" presId="urn:microsoft.com/office/officeart/2018/5/layout/IconLeafLabelList"/>
    <dgm:cxn modelId="{48FDD53B-67E3-4B6E-A289-70879AC37F80}" type="presParOf" srcId="{1678B6C4-DB05-48CF-912D-D3F7B6CE1D2F}" destId="{0F936B77-6199-48BB-8F18-CF34B1C09188}" srcOrd="1" destOrd="0" presId="urn:microsoft.com/office/officeart/2018/5/layout/IconLeafLabelList"/>
    <dgm:cxn modelId="{003E9130-F8D3-4A26-ABEE-48F3992EA013}" type="presParOf" srcId="{1678B6C4-DB05-48CF-912D-D3F7B6CE1D2F}" destId="{2057A3B8-DA72-4B88-9A77-087F7B0F757C}" srcOrd="2" destOrd="0" presId="urn:microsoft.com/office/officeart/2018/5/layout/IconLeafLabelList"/>
    <dgm:cxn modelId="{D6F65F9A-D8EB-49CA-BDBD-2E2BC37AF004}" type="presParOf" srcId="{1678B6C4-DB05-48CF-912D-D3F7B6CE1D2F}" destId="{0BDF9675-86F9-49D7-AE62-D814042CA4C9}" srcOrd="3" destOrd="0" presId="urn:microsoft.com/office/officeart/2018/5/layout/IconLeafLabelList"/>
    <dgm:cxn modelId="{AB48E726-FA3D-492B-9A3C-53019BBF7CD4}" type="presParOf" srcId="{8E255591-FD25-4900-B6B9-E56ADE20665F}" destId="{F903288B-809F-467A-8444-9D95F4E825FC}" srcOrd="3" destOrd="0" presId="urn:microsoft.com/office/officeart/2018/5/layout/IconLeafLabelList"/>
    <dgm:cxn modelId="{D3DD4842-4162-4532-BA72-701018C856A1}" type="presParOf" srcId="{8E255591-FD25-4900-B6B9-E56ADE20665F}" destId="{88BDF431-60ED-42A8-B1A8-A3FDE365BE10}" srcOrd="4" destOrd="0" presId="urn:microsoft.com/office/officeart/2018/5/layout/IconLeafLabelList"/>
    <dgm:cxn modelId="{EDA7F6E3-A9AA-4F66-9979-05B4EB807B95}" type="presParOf" srcId="{88BDF431-60ED-42A8-B1A8-A3FDE365BE10}" destId="{5F23F93F-155C-48CD-A60B-1B1EE9DE0E5D}" srcOrd="0" destOrd="0" presId="urn:microsoft.com/office/officeart/2018/5/layout/IconLeafLabelList"/>
    <dgm:cxn modelId="{0A0989DE-992A-4DB0-B1A2-9E154D05A702}" type="presParOf" srcId="{88BDF431-60ED-42A8-B1A8-A3FDE365BE10}" destId="{AED5E2E3-D575-4DCB-93B0-5E21A9650854}" srcOrd="1" destOrd="0" presId="urn:microsoft.com/office/officeart/2018/5/layout/IconLeafLabelList"/>
    <dgm:cxn modelId="{0963FE51-AC8B-4BD2-8EBC-A4B4009F8539}" type="presParOf" srcId="{88BDF431-60ED-42A8-B1A8-A3FDE365BE10}" destId="{DFD32157-9AD8-494F-8E34-834D392284B4}" srcOrd="2" destOrd="0" presId="urn:microsoft.com/office/officeart/2018/5/layout/IconLeafLabelList"/>
    <dgm:cxn modelId="{3491A902-F89F-41B4-ABBC-899439162DFB}" type="presParOf" srcId="{88BDF431-60ED-42A8-B1A8-A3FDE365BE10}" destId="{8159ABE3-6B70-49CF-BC2E-9650EAA35B95}" srcOrd="3" destOrd="0" presId="urn:microsoft.com/office/officeart/2018/5/layout/IconLeafLabelList"/>
    <dgm:cxn modelId="{EC50D9CB-E8CB-47DA-BBCC-122D6A3F8A0F}" type="presParOf" srcId="{8E255591-FD25-4900-B6B9-E56ADE20665F}" destId="{B3EA48CB-7B8A-496D-BF71-C636953D6820}" srcOrd="5" destOrd="0" presId="urn:microsoft.com/office/officeart/2018/5/layout/IconLeafLabelList"/>
    <dgm:cxn modelId="{E3BEAE57-98AB-45A9-A9A0-9A3CE1335598}" type="presParOf" srcId="{8E255591-FD25-4900-B6B9-E56ADE20665F}" destId="{9979138B-F869-4B06-B036-3A7884F5F51F}" srcOrd="6" destOrd="0" presId="urn:microsoft.com/office/officeart/2018/5/layout/IconLeafLabelList"/>
    <dgm:cxn modelId="{B774EAD7-373B-4999-9EA0-E28D8C5BE9AD}" type="presParOf" srcId="{9979138B-F869-4B06-B036-3A7884F5F51F}" destId="{B8E3B264-CA74-4ECA-A002-3693A2EB8F45}" srcOrd="0" destOrd="0" presId="urn:microsoft.com/office/officeart/2018/5/layout/IconLeafLabelList"/>
    <dgm:cxn modelId="{CC6D918C-0878-457A-8E7C-D532A2D841DC}" type="presParOf" srcId="{9979138B-F869-4B06-B036-3A7884F5F51F}" destId="{980D2510-8639-481B-920F-7D0F025C6BCF}" srcOrd="1" destOrd="0" presId="urn:microsoft.com/office/officeart/2018/5/layout/IconLeafLabelList"/>
    <dgm:cxn modelId="{108D2A9F-757C-445E-ACD5-CD2984E437EC}" type="presParOf" srcId="{9979138B-F869-4B06-B036-3A7884F5F51F}" destId="{F6699CB3-BCE8-4091-A662-0727165DE06F}" srcOrd="2" destOrd="0" presId="urn:microsoft.com/office/officeart/2018/5/layout/IconLeafLabelList"/>
    <dgm:cxn modelId="{DBC17C5A-D57D-48ED-9011-76F0E7E3267F}" type="presParOf" srcId="{9979138B-F869-4B06-B036-3A7884F5F51F}" destId="{5327687A-AE96-4461-B761-2A2432C69804}" srcOrd="3" destOrd="0" presId="urn:microsoft.com/office/officeart/2018/5/layout/IconLeafLabelList"/>
    <dgm:cxn modelId="{C8F993BF-6ACB-41E6-AC9E-BEBE03D9C187}" type="presParOf" srcId="{8E255591-FD25-4900-B6B9-E56ADE20665F}" destId="{E7B9F7CF-8733-4F87-A9C2-685434ADD786}" srcOrd="7" destOrd="0" presId="urn:microsoft.com/office/officeart/2018/5/layout/IconLeafLabelList"/>
    <dgm:cxn modelId="{585EEFF1-CF56-42B6-8B88-94078486B835}" type="presParOf" srcId="{8E255591-FD25-4900-B6B9-E56ADE20665F}" destId="{F678E683-6472-4719-AF77-CA34195C8E69}" srcOrd="8" destOrd="0" presId="urn:microsoft.com/office/officeart/2018/5/layout/IconLeafLabelList"/>
    <dgm:cxn modelId="{A8EBA81D-0BE0-49B9-9D11-6A7E1A6708AA}" type="presParOf" srcId="{F678E683-6472-4719-AF77-CA34195C8E69}" destId="{24CB5520-4EA4-49AC-8C2D-EE90BDBF3864}" srcOrd="0" destOrd="0" presId="urn:microsoft.com/office/officeart/2018/5/layout/IconLeafLabelList"/>
    <dgm:cxn modelId="{527739C0-57A2-465C-92BB-0F6DB543DFF1}" type="presParOf" srcId="{F678E683-6472-4719-AF77-CA34195C8E69}" destId="{7F0B2C18-9626-4D35-9B51-DA07B5D133F9}" srcOrd="1" destOrd="0" presId="urn:microsoft.com/office/officeart/2018/5/layout/IconLeafLabelList"/>
    <dgm:cxn modelId="{751B63CE-9EEE-4EF4-AD61-8ED4346B0DC7}" type="presParOf" srcId="{F678E683-6472-4719-AF77-CA34195C8E69}" destId="{B053C211-30D3-4893-9F2A-D8520F12F745}" srcOrd="2" destOrd="0" presId="urn:microsoft.com/office/officeart/2018/5/layout/IconLeafLabelList"/>
    <dgm:cxn modelId="{253366A2-5132-43A0-87AE-B16E15E0E061}" type="presParOf" srcId="{F678E683-6472-4719-AF77-CA34195C8E69}" destId="{74EE722E-51AC-40E1-B5C6-A504C9C217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F1B381-3243-497F-8FBA-C46D11AE0E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1CA03D-DE5B-4C6B-BE41-5A5FAE2A3807}">
      <dgm:prSet custT="1"/>
      <dgm:spPr/>
      <dgm:t>
        <a:bodyPr/>
        <a:lstStyle/>
        <a:p>
          <a:pPr>
            <a:defRPr cap="all"/>
          </a:pPr>
          <a:r>
            <a:rPr lang="en-US" sz="1400" b="0"/>
            <a:t>OFTEN WE NEED TO LISTEN TO OTHERS’ OPINIONS OF what WE ARE SOLVING/BUILDING.</a:t>
          </a:r>
        </a:p>
        <a:p>
          <a:pPr>
            <a:defRPr cap="all"/>
          </a:pPr>
          <a:r>
            <a:rPr lang="en-US" sz="1400" b="0"/>
            <a:t> </a:t>
          </a:r>
          <a:r>
            <a:rPr lang="en-US" sz="1400" b="1"/>
            <a:t>IT IS IMPORTANT TO LISTEN WITHOUT INTERRUPTING AND WITH FULL FOCUS.</a:t>
          </a:r>
        </a:p>
      </dgm:t>
    </dgm:pt>
    <dgm:pt modelId="{66BD36A7-5CF8-4070-8ACF-1C38B58074AA}" type="parTrans" cxnId="{640F54FE-9F79-454C-9BE5-7B7FB69FA1DB}">
      <dgm:prSet/>
      <dgm:spPr/>
      <dgm:t>
        <a:bodyPr/>
        <a:lstStyle/>
        <a:p>
          <a:endParaRPr lang="en-US"/>
        </a:p>
      </dgm:t>
    </dgm:pt>
    <dgm:pt modelId="{324315AD-AA38-4A2F-96CE-3415CCDDBF42}" type="sibTrans" cxnId="{640F54FE-9F79-454C-9BE5-7B7FB69FA1DB}">
      <dgm:prSet/>
      <dgm:spPr/>
      <dgm:t>
        <a:bodyPr/>
        <a:lstStyle/>
        <a:p>
          <a:endParaRPr lang="en-US"/>
        </a:p>
      </dgm:t>
    </dgm:pt>
    <dgm:pt modelId="{2739467A-634D-4220-AC4E-5891AE148290}">
      <dgm:prSet/>
      <dgm:spPr/>
      <dgm:t>
        <a:bodyPr/>
        <a:lstStyle/>
        <a:p>
          <a:pPr>
            <a:defRPr cap="all"/>
          </a:pPr>
          <a:r>
            <a:rPr lang="en-US" b="0"/>
            <a:t>ACTIVE LISTENING SKILLS include</a:t>
          </a:r>
          <a:r>
            <a:rPr lang="en-US" b="1"/>
            <a:t>: paraphrasing, </a:t>
          </a:r>
          <a:r>
            <a:rPr lang="en-US" b="1" err="1"/>
            <a:t>summarising</a:t>
          </a:r>
          <a:r>
            <a:rPr lang="en-US" b="1"/>
            <a:t>, clarifying </a:t>
          </a:r>
          <a:r>
            <a:rPr lang="en-US" b="0"/>
            <a:t>(checking if your assumptions match the other person’s ASSUMPTIONS)</a:t>
          </a:r>
        </a:p>
      </dgm:t>
    </dgm:pt>
    <dgm:pt modelId="{4A01FCD0-199F-4A20-BD26-18D9290FE396}" type="parTrans" cxnId="{76F894F2-4387-4009-9C9F-FF051D238E79}">
      <dgm:prSet/>
      <dgm:spPr/>
      <dgm:t>
        <a:bodyPr/>
        <a:lstStyle/>
        <a:p>
          <a:endParaRPr lang="en-US"/>
        </a:p>
      </dgm:t>
    </dgm:pt>
    <dgm:pt modelId="{C2048B89-5014-4B67-B2D6-639284C55169}" type="sibTrans" cxnId="{76F894F2-4387-4009-9C9F-FF051D238E79}">
      <dgm:prSet/>
      <dgm:spPr/>
      <dgm:t>
        <a:bodyPr/>
        <a:lstStyle/>
        <a:p>
          <a:endParaRPr lang="en-US"/>
        </a:p>
      </dgm:t>
    </dgm:pt>
    <dgm:pt modelId="{D515BD16-FFEF-4113-98AF-500090CE4369}">
      <dgm:prSet/>
      <dgm:spPr/>
      <dgm:t>
        <a:bodyPr/>
        <a:lstStyle/>
        <a:p>
          <a:pPr>
            <a:defRPr cap="all"/>
          </a:pPr>
          <a:r>
            <a:rPr lang="en-US" b="0"/>
            <a:t>FOLLOW EVERY SPOKEN DISCUSSION WITH </a:t>
          </a:r>
          <a:r>
            <a:rPr lang="en-US" b="1"/>
            <a:t>CROSS-CHECKING YOUR written NOTES WITH OTHERS </a:t>
          </a:r>
          <a:r>
            <a:rPr lang="en-US" b="0"/>
            <a:t>(YOU CAN ALSO USE AI to help transcribe and </a:t>
          </a:r>
          <a:r>
            <a:rPr lang="en-US" b="0" err="1"/>
            <a:t>summarise</a:t>
          </a:r>
          <a:r>
            <a:rPr lang="en-US" b="0"/>
            <a:t>)</a:t>
          </a:r>
        </a:p>
      </dgm:t>
    </dgm:pt>
    <dgm:pt modelId="{202BFF28-019F-4043-A764-47F5DDE9E8BF}" type="parTrans" cxnId="{6C51424B-EF7C-4E14-B71E-E3B53D5229D7}">
      <dgm:prSet/>
      <dgm:spPr/>
      <dgm:t>
        <a:bodyPr/>
        <a:lstStyle/>
        <a:p>
          <a:endParaRPr lang="en-US"/>
        </a:p>
      </dgm:t>
    </dgm:pt>
    <dgm:pt modelId="{A34F0CA0-5175-47FF-B97A-A9C3FCFCF27E}" type="sibTrans" cxnId="{6C51424B-EF7C-4E14-B71E-E3B53D5229D7}">
      <dgm:prSet/>
      <dgm:spPr/>
      <dgm:t>
        <a:bodyPr/>
        <a:lstStyle/>
        <a:p>
          <a:endParaRPr lang="en-US"/>
        </a:p>
      </dgm:t>
    </dgm:pt>
    <dgm:pt modelId="{45A1B495-261F-4BD4-BA48-23124D7BE116}" type="pres">
      <dgm:prSet presAssocID="{DCF1B381-3243-497F-8FBA-C46D11AE0E7B}" presName="root" presStyleCnt="0">
        <dgm:presLayoutVars>
          <dgm:dir/>
          <dgm:resizeHandles val="exact"/>
        </dgm:presLayoutVars>
      </dgm:prSet>
      <dgm:spPr/>
    </dgm:pt>
    <dgm:pt modelId="{9CC699FC-AA62-498A-A0C3-E7BB8C0ADA47}" type="pres">
      <dgm:prSet presAssocID="{6F1CA03D-DE5B-4C6B-BE41-5A5FAE2A3807}" presName="compNode" presStyleCnt="0"/>
      <dgm:spPr/>
    </dgm:pt>
    <dgm:pt modelId="{B9D22C7E-B58C-41E1-BE0D-1150C6893B43}" type="pres">
      <dgm:prSet presAssocID="{6F1CA03D-DE5B-4C6B-BE41-5A5FAE2A3807}" presName="iconBgRect" presStyleLbl="bgShp" presStyleIdx="0" presStyleCnt="3"/>
      <dgm:spPr/>
    </dgm:pt>
    <dgm:pt modelId="{4ABC5767-BFAE-45C8-894E-BEBB314AF5E7}" type="pres">
      <dgm:prSet presAssocID="{6F1CA03D-DE5B-4C6B-BE41-5A5FAE2A38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0BB120F-4366-4AA7-8D2C-AF13BDF49E1D}" type="pres">
      <dgm:prSet presAssocID="{6F1CA03D-DE5B-4C6B-BE41-5A5FAE2A3807}" presName="spaceRect" presStyleCnt="0"/>
      <dgm:spPr/>
    </dgm:pt>
    <dgm:pt modelId="{18F0DFC8-64C6-411B-9CC7-1876124C699F}" type="pres">
      <dgm:prSet presAssocID="{6F1CA03D-DE5B-4C6B-BE41-5A5FAE2A3807}" presName="textRect" presStyleLbl="revTx" presStyleIdx="0" presStyleCnt="3" custScaleX="102489" custScaleY="115497">
        <dgm:presLayoutVars>
          <dgm:chMax val="1"/>
          <dgm:chPref val="1"/>
        </dgm:presLayoutVars>
      </dgm:prSet>
      <dgm:spPr/>
    </dgm:pt>
    <dgm:pt modelId="{FBE55426-1DC9-4C23-9EAD-F54AD1D7216A}" type="pres">
      <dgm:prSet presAssocID="{324315AD-AA38-4A2F-96CE-3415CCDDBF42}" presName="sibTrans" presStyleCnt="0"/>
      <dgm:spPr/>
    </dgm:pt>
    <dgm:pt modelId="{C24DEEA0-7175-4CB4-B63C-A0AF615CB3E1}" type="pres">
      <dgm:prSet presAssocID="{2739467A-634D-4220-AC4E-5891AE148290}" presName="compNode" presStyleCnt="0"/>
      <dgm:spPr/>
    </dgm:pt>
    <dgm:pt modelId="{289ABFC6-F377-4EE6-812B-2189C28AFCA5}" type="pres">
      <dgm:prSet presAssocID="{2739467A-634D-4220-AC4E-5891AE148290}" presName="iconBgRect" presStyleLbl="bgShp" presStyleIdx="1" presStyleCnt="3"/>
      <dgm:spPr/>
    </dgm:pt>
    <dgm:pt modelId="{6B7FBAF3-E091-46EC-924D-FB049CA1A4BF}" type="pres">
      <dgm:prSet presAssocID="{2739467A-634D-4220-AC4E-5891AE1482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5B23627-AEE7-4B41-B1AC-2E9B6D584AF0}" type="pres">
      <dgm:prSet presAssocID="{2739467A-634D-4220-AC4E-5891AE148290}" presName="spaceRect" presStyleCnt="0"/>
      <dgm:spPr/>
    </dgm:pt>
    <dgm:pt modelId="{C6122217-2067-4E0C-9900-0C659617B924}" type="pres">
      <dgm:prSet presAssocID="{2739467A-634D-4220-AC4E-5891AE148290}" presName="textRect" presStyleLbl="revTx" presStyleIdx="1" presStyleCnt="3">
        <dgm:presLayoutVars>
          <dgm:chMax val="1"/>
          <dgm:chPref val="1"/>
        </dgm:presLayoutVars>
      </dgm:prSet>
      <dgm:spPr/>
    </dgm:pt>
    <dgm:pt modelId="{31E9F577-0E51-4A5E-A217-1D93B05587BA}" type="pres">
      <dgm:prSet presAssocID="{C2048B89-5014-4B67-B2D6-639284C55169}" presName="sibTrans" presStyleCnt="0"/>
      <dgm:spPr/>
    </dgm:pt>
    <dgm:pt modelId="{E836D6DE-DDAA-444C-A9D4-6BE44616D07D}" type="pres">
      <dgm:prSet presAssocID="{D515BD16-FFEF-4113-98AF-500090CE4369}" presName="compNode" presStyleCnt="0"/>
      <dgm:spPr/>
    </dgm:pt>
    <dgm:pt modelId="{62EA3522-2515-4AFE-9B00-62108ACA1FA2}" type="pres">
      <dgm:prSet presAssocID="{D515BD16-FFEF-4113-98AF-500090CE4369}" presName="iconBgRect" presStyleLbl="bgShp" presStyleIdx="2" presStyleCnt="3"/>
      <dgm:spPr/>
    </dgm:pt>
    <dgm:pt modelId="{6BE218A8-67F7-4601-BEDC-DA0FC5EF749D}" type="pres">
      <dgm:prSet presAssocID="{D515BD16-FFEF-4113-98AF-500090CE43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CA7D3B9-BA23-4532-854D-76A4BAC84C54}" type="pres">
      <dgm:prSet presAssocID="{D515BD16-FFEF-4113-98AF-500090CE4369}" presName="spaceRect" presStyleCnt="0"/>
      <dgm:spPr/>
    </dgm:pt>
    <dgm:pt modelId="{084F8F03-BF34-44AA-831F-D89E539DC161}" type="pres">
      <dgm:prSet presAssocID="{D515BD16-FFEF-4113-98AF-500090CE43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51424B-EF7C-4E14-B71E-E3B53D5229D7}" srcId="{DCF1B381-3243-497F-8FBA-C46D11AE0E7B}" destId="{D515BD16-FFEF-4113-98AF-500090CE4369}" srcOrd="2" destOrd="0" parTransId="{202BFF28-019F-4043-A764-47F5DDE9E8BF}" sibTransId="{A34F0CA0-5175-47FF-B97A-A9C3FCFCF27E}"/>
    <dgm:cxn modelId="{D2F3F4AB-889E-47C6-9C19-059DCA8BC60B}" type="presOf" srcId="{D515BD16-FFEF-4113-98AF-500090CE4369}" destId="{084F8F03-BF34-44AA-831F-D89E539DC161}" srcOrd="0" destOrd="0" presId="urn:microsoft.com/office/officeart/2018/5/layout/IconCircleLabelList"/>
    <dgm:cxn modelId="{C2A7CCB2-93E9-4F35-BF54-5883BEFF0CF5}" type="presOf" srcId="{DCF1B381-3243-497F-8FBA-C46D11AE0E7B}" destId="{45A1B495-261F-4BD4-BA48-23124D7BE116}" srcOrd="0" destOrd="0" presId="urn:microsoft.com/office/officeart/2018/5/layout/IconCircleLabelList"/>
    <dgm:cxn modelId="{5A1006D9-8122-4526-AA95-CCFF3FDFE8F9}" type="presOf" srcId="{2739467A-634D-4220-AC4E-5891AE148290}" destId="{C6122217-2067-4E0C-9900-0C659617B924}" srcOrd="0" destOrd="0" presId="urn:microsoft.com/office/officeart/2018/5/layout/IconCircleLabelList"/>
    <dgm:cxn modelId="{67BE3FF2-4443-4AEB-AA8F-293CA3F528EB}" type="presOf" srcId="{6F1CA03D-DE5B-4C6B-BE41-5A5FAE2A3807}" destId="{18F0DFC8-64C6-411B-9CC7-1876124C699F}" srcOrd="0" destOrd="0" presId="urn:microsoft.com/office/officeart/2018/5/layout/IconCircleLabelList"/>
    <dgm:cxn modelId="{76F894F2-4387-4009-9C9F-FF051D238E79}" srcId="{DCF1B381-3243-497F-8FBA-C46D11AE0E7B}" destId="{2739467A-634D-4220-AC4E-5891AE148290}" srcOrd="1" destOrd="0" parTransId="{4A01FCD0-199F-4A20-BD26-18D9290FE396}" sibTransId="{C2048B89-5014-4B67-B2D6-639284C55169}"/>
    <dgm:cxn modelId="{640F54FE-9F79-454C-9BE5-7B7FB69FA1DB}" srcId="{DCF1B381-3243-497F-8FBA-C46D11AE0E7B}" destId="{6F1CA03D-DE5B-4C6B-BE41-5A5FAE2A3807}" srcOrd="0" destOrd="0" parTransId="{66BD36A7-5CF8-4070-8ACF-1C38B58074AA}" sibTransId="{324315AD-AA38-4A2F-96CE-3415CCDDBF42}"/>
    <dgm:cxn modelId="{7B4D434F-109B-43A3-A5BF-AD16EB2A76E5}" type="presParOf" srcId="{45A1B495-261F-4BD4-BA48-23124D7BE116}" destId="{9CC699FC-AA62-498A-A0C3-E7BB8C0ADA47}" srcOrd="0" destOrd="0" presId="urn:microsoft.com/office/officeart/2018/5/layout/IconCircleLabelList"/>
    <dgm:cxn modelId="{DE69711D-4A74-40A3-90AB-52B3C6E8D22E}" type="presParOf" srcId="{9CC699FC-AA62-498A-A0C3-E7BB8C0ADA47}" destId="{B9D22C7E-B58C-41E1-BE0D-1150C6893B43}" srcOrd="0" destOrd="0" presId="urn:microsoft.com/office/officeart/2018/5/layout/IconCircleLabelList"/>
    <dgm:cxn modelId="{C5827CF6-A500-4044-BE7D-1DE35B752CD6}" type="presParOf" srcId="{9CC699FC-AA62-498A-A0C3-E7BB8C0ADA47}" destId="{4ABC5767-BFAE-45C8-894E-BEBB314AF5E7}" srcOrd="1" destOrd="0" presId="urn:microsoft.com/office/officeart/2018/5/layout/IconCircleLabelList"/>
    <dgm:cxn modelId="{680ECC87-DD02-4FDB-81C4-095E921121E5}" type="presParOf" srcId="{9CC699FC-AA62-498A-A0C3-E7BB8C0ADA47}" destId="{20BB120F-4366-4AA7-8D2C-AF13BDF49E1D}" srcOrd="2" destOrd="0" presId="urn:microsoft.com/office/officeart/2018/5/layout/IconCircleLabelList"/>
    <dgm:cxn modelId="{9429DCF2-94C6-428C-8087-EF74D256EF0B}" type="presParOf" srcId="{9CC699FC-AA62-498A-A0C3-E7BB8C0ADA47}" destId="{18F0DFC8-64C6-411B-9CC7-1876124C699F}" srcOrd="3" destOrd="0" presId="urn:microsoft.com/office/officeart/2018/5/layout/IconCircleLabelList"/>
    <dgm:cxn modelId="{81B8C756-5A15-4EBC-938A-3E5C73E573FC}" type="presParOf" srcId="{45A1B495-261F-4BD4-BA48-23124D7BE116}" destId="{FBE55426-1DC9-4C23-9EAD-F54AD1D7216A}" srcOrd="1" destOrd="0" presId="urn:microsoft.com/office/officeart/2018/5/layout/IconCircleLabelList"/>
    <dgm:cxn modelId="{DCF1EC27-075F-4213-B71D-765FA9E93752}" type="presParOf" srcId="{45A1B495-261F-4BD4-BA48-23124D7BE116}" destId="{C24DEEA0-7175-4CB4-B63C-A0AF615CB3E1}" srcOrd="2" destOrd="0" presId="urn:microsoft.com/office/officeart/2018/5/layout/IconCircleLabelList"/>
    <dgm:cxn modelId="{866AB7F1-8974-4A79-B2DC-88A0CD7A4066}" type="presParOf" srcId="{C24DEEA0-7175-4CB4-B63C-A0AF615CB3E1}" destId="{289ABFC6-F377-4EE6-812B-2189C28AFCA5}" srcOrd="0" destOrd="0" presId="urn:microsoft.com/office/officeart/2018/5/layout/IconCircleLabelList"/>
    <dgm:cxn modelId="{2DE6F0EF-F98A-4597-91AA-9E9F1E52CA9A}" type="presParOf" srcId="{C24DEEA0-7175-4CB4-B63C-A0AF615CB3E1}" destId="{6B7FBAF3-E091-46EC-924D-FB049CA1A4BF}" srcOrd="1" destOrd="0" presId="urn:microsoft.com/office/officeart/2018/5/layout/IconCircleLabelList"/>
    <dgm:cxn modelId="{07920D90-A212-4787-8344-0DE97824945A}" type="presParOf" srcId="{C24DEEA0-7175-4CB4-B63C-A0AF615CB3E1}" destId="{D5B23627-AEE7-4B41-B1AC-2E9B6D584AF0}" srcOrd="2" destOrd="0" presId="urn:microsoft.com/office/officeart/2018/5/layout/IconCircleLabelList"/>
    <dgm:cxn modelId="{107723E4-0FAF-4A70-9759-9F5CB8D1F931}" type="presParOf" srcId="{C24DEEA0-7175-4CB4-B63C-A0AF615CB3E1}" destId="{C6122217-2067-4E0C-9900-0C659617B924}" srcOrd="3" destOrd="0" presId="urn:microsoft.com/office/officeart/2018/5/layout/IconCircleLabelList"/>
    <dgm:cxn modelId="{F29243F2-7B44-4BA9-BFE4-362EE015C356}" type="presParOf" srcId="{45A1B495-261F-4BD4-BA48-23124D7BE116}" destId="{31E9F577-0E51-4A5E-A217-1D93B05587BA}" srcOrd="3" destOrd="0" presId="urn:microsoft.com/office/officeart/2018/5/layout/IconCircleLabelList"/>
    <dgm:cxn modelId="{74C82EC2-2E32-48E9-AF90-71D94288E2F1}" type="presParOf" srcId="{45A1B495-261F-4BD4-BA48-23124D7BE116}" destId="{E836D6DE-DDAA-444C-A9D4-6BE44616D07D}" srcOrd="4" destOrd="0" presId="urn:microsoft.com/office/officeart/2018/5/layout/IconCircleLabelList"/>
    <dgm:cxn modelId="{11E9115D-FD4B-4EF3-8D88-316C0BB5FF04}" type="presParOf" srcId="{E836D6DE-DDAA-444C-A9D4-6BE44616D07D}" destId="{62EA3522-2515-4AFE-9B00-62108ACA1FA2}" srcOrd="0" destOrd="0" presId="urn:microsoft.com/office/officeart/2018/5/layout/IconCircleLabelList"/>
    <dgm:cxn modelId="{93A977DC-039A-425D-B742-920871AC6F4D}" type="presParOf" srcId="{E836D6DE-DDAA-444C-A9D4-6BE44616D07D}" destId="{6BE218A8-67F7-4601-BEDC-DA0FC5EF749D}" srcOrd="1" destOrd="0" presId="urn:microsoft.com/office/officeart/2018/5/layout/IconCircleLabelList"/>
    <dgm:cxn modelId="{535B8336-D698-47BE-B0DB-8D216093536A}" type="presParOf" srcId="{E836D6DE-DDAA-444C-A9D4-6BE44616D07D}" destId="{8CA7D3B9-BA23-4532-854D-76A4BAC84C54}" srcOrd="2" destOrd="0" presId="urn:microsoft.com/office/officeart/2018/5/layout/IconCircleLabelList"/>
    <dgm:cxn modelId="{48F95BFA-166E-4B14-B26F-9A38872D5EAA}" type="presParOf" srcId="{E836D6DE-DDAA-444C-A9D4-6BE44616D07D}" destId="{084F8F03-BF34-44AA-831F-D89E539DC1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FA20D9A-3412-4180-BA9E-50FCC161B5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DF4D6E-4B16-4401-8F4B-44B2129274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Aim for clarity: “Can you show me an example?”</a:t>
          </a:r>
          <a:endParaRPr lang="en-US"/>
        </a:p>
      </dgm:t>
    </dgm:pt>
    <dgm:pt modelId="{20AA4536-7B2D-46A8-B715-4EFFBF786E38}" type="parTrans" cxnId="{5DC9D72D-D949-4D83-9724-0FC394F775BE}">
      <dgm:prSet/>
      <dgm:spPr/>
      <dgm:t>
        <a:bodyPr/>
        <a:lstStyle/>
        <a:p>
          <a:endParaRPr lang="en-US"/>
        </a:p>
      </dgm:t>
    </dgm:pt>
    <dgm:pt modelId="{841F1280-114F-4F7D-A9D5-7129477DA024}" type="sibTrans" cxnId="{5DC9D72D-D949-4D83-9724-0FC394F775BE}">
      <dgm:prSet/>
      <dgm:spPr/>
      <dgm:t>
        <a:bodyPr/>
        <a:lstStyle/>
        <a:p>
          <a:endParaRPr lang="en-US"/>
        </a:p>
      </dgm:t>
    </dgm:pt>
    <dgm:pt modelId="{82A8889F-2039-40D8-AABD-48968A634E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Prefer precise questions over vague (“How to predict our turnover” over “How to best utilise AI”)</a:t>
          </a:r>
          <a:endParaRPr lang="en-US"/>
        </a:p>
      </dgm:t>
    </dgm:pt>
    <dgm:pt modelId="{2A72EA25-37D2-4562-B00A-CF62C792BE11}" type="parTrans" cxnId="{8A3E8886-6126-491F-B3D5-724EECD62A65}">
      <dgm:prSet/>
      <dgm:spPr/>
      <dgm:t>
        <a:bodyPr/>
        <a:lstStyle/>
        <a:p>
          <a:endParaRPr lang="en-US"/>
        </a:p>
      </dgm:t>
    </dgm:pt>
    <dgm:pt modelId="{7BD2E41B-1EFA-42E9-A55B-89AAEE053837}" type="sibTrans" cxnId="{8A3E8886-6126-491F-B3D5-724EECD62A65}">
      <dgm:prSet/>
      <dgm:spPr/>
      <dgm:t>
        <a:bodyPr/>
        <a:lstStyle/>
        <a:p>
          <a:endParaRPr lang="en-US"/>
        </a:p>
      </dgm:t>
    </dgm:pt>
    <dgm:pt modelId="{1B9D9525-3B56-4179-BC3A-A5B58DD15C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Encourage the stakeholders to add context and constraints. (E.g. “how to predict turnover in sales for the next quarter”)</a:t>
          </a:r>
          <a:endParaRPr lang="en-US"/>
        </a:p>
      </dgm:t>
    </dgm:pt>
    <dgm:pt modelId="{207C8897-C322-4F40-B92A-C3610AD1363F}" type="parTrans" cxnId="{A0610305-0BFC-4BF0-8A5C-AD2DD9CC3008}">
      <dgm:prSet/>
      <dgm:spPr/>
      <dgm:t>
        <a:bodyPr/>
        <a:lstStyle/>
        <a:p>
          <a:endParaRPr lang="en-US"/>
        </a:p>
      </dgm:t>
    </dgm:pt>
    <dgm:pt modelId="{82E04E0A-2E7A-48E8-B601-894A87CDE0E0}" type="sibTrans" cxnId="{A0610305-0BFC-4BF0-8A5C-AD2DD9CC3008}">
      <dgm:prSet/>
      <dgm:spPr/>
      <dgm:t>
        <a:bodyPr/>
        <a:lstStyle/>
        <a:p>
          <a:endParaRPr lang="en-US"/>
        </a:p>
      </dgm:t>
    </dgm:pt>
    <dgm:pt modelId="{85B4ACC0-25FA-419B-9166-DB267FE609D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Avoid jargon that might confuse the conversation. The best questions are often about how to predict something useful!</a:t>
          </a:r>
          <a:endParaRPr lang="en-US"/>
        </a:p>
      </dgm:t>
    </dgm:pt>
    <dgm:pt modelId="{03C1E784-F0CB-48FE-BD15-432E35ECE4AE}" type="parTrans" cxnId="{4422BD12-7E22-4189-86D1-358C534F0359}">
      <dgm:prSet/>
      <dgm:spPr/>
      <dgm:t>
        <a:bodyPr/>
        <a:lstStyle/>
        <a:p>
          <a:endParaRPr lang="en-US"/>
        </a:p>
      </dgm:t>
    </dgm:pt>
    <dgm:pt modelId="{5F55BFB8-E53C-4889-88F9-075227ECF49E}" type="sibTrans" cxnId="{4422BD12-7E22-4189-86D1-358C534F0359}">
      <dgm:prSet/>
      <dgm:spPr/>
      <dgm:t>
        <a:bodyPr/>
        <a:lstStyle/>
        <a:p>
          <a:endParaRPr lang="en-US"/>
        </a:p>
      </dgm:t>
    </dgm:pt>
    <dgm:pt modelId="{EEC41C52-A890-4D7A-929F-A9C3BBCFD245}" type="pres">
      <dgm:prSet presAssocID="{EFA20D9A-3412-4180-BA9E-50FCC161B540}" presName="root" presStyleCnt="0">
        <dgm:presLayoutVars>
          <dgm:dir/>
          <dgm:resizeHandles val="exact"/>
        </dgm:presLayoutVars>
      </dgm:prSet>
      <dgm:spPr/>
    </dgm:pt>
    <dgm:pt modelId="{C1F88D9C-9436-46AD-921A-37D87B5BFA32}" type="pres">
      <dgm:prSet presAssocID="{AEDF4D6E-4B16-4401-8F4B-44B212927452}" presName="compNode" presStyleCnt="0"/>
      <dgm:spPr/>
    </dgm:pt>
    <dgm:pt modelId="{2A81ABC3-6ADC-47B4-B112-907A40C95BF4}" type="pres">
      <dgm:prSet presAssocID="{AEDF4D6E-4B16-4401-8F4B-44B212927452}" presName="bgRect" presStyleLbl="bgShp" presStyleIdx="0" presStyleCnt="4"/>
      <dgm:spPr/>
    </dgm:pt>
    <dgm:pt modelId="{A638D623-C954-41FD-8D09-D211BDB80DD3}" type="pres">
      <dgm:prSet presAssocID="{AEDF4D6E-4B16-4401-8F4B-44B2129274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6A3CE78-1E34-4360-BD6F-013CC522B00A}" type="pres">
      <dgm:prSet presAssocID="{AEDF4D6E-4B16-4401-8F4B-44B212927452}" presName="spaceRect" presStyleCnt="0"/>
      <dgm:spPr/>
    </dgm:pt>
    <dgm:pt modelId="{F20D6CB8-17F2-495C-997F-45BCD7E376C6}" type="pres">
      <dgm:prSet presAssocID="{AEDF4D6E-4B16-4401-8F4B-44B212927452}" presName="parTx" presStyleLbl="revTx" presStyleIdx="0" presStyleCnt="4">
        <dgm:presLayoutVars>
          <dgm:chMax val="0"/>
          <dgm:chPref val="0"/>
        </dgm:presLayoutVars>
      </dgm:prSet>
      <dgm:spPr/>
    </dgm:pt>
    <dgm:pt modelId="{02424812-629A-4641-8D99-9879992EF5A6}" type="pres">
      <dgm:prSet presAssocID="{841F1280-114F-4F7D-A9D5-7129477DA024}" presName="sibTrans" presStyleCnt="0"/>
      <dgm:spPr/>
    </dgm:pt>
    <dgm:pt modelId="{B622D394-9C26-41BD-B613-632BD3D641D3}" type="pres">
      <dgm:prSet presAssocID="{82A8889F-2039-40D8-AABD-48968A634E1E}" presName="compNode" presStyleCnt="0"/>
      <dgm:spPr/>
    </dgm:pt>
    <dgm:pt modelId="{F52D12CC-8D2D-4DC0-83E5-096240B1046A}" type="pres">
      <dgm:prSet presAssocID="{82A8889F-2039-40D8-AABD-48968A634E1E}" presName="bgRect" presStyleLbl="bgShp" presStyleIdx="1" presStyleCnt="4"/>
      <dgm:spPr/>
    </dgm:pt>
    <dgm:pt modelId="{46636485-5987-4D5C-9AA1-318C3E647D7D}" type="pres">
      <dgm:prSet presAssocID="{82A8889F-2039-40D8-AABD-48968A634E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F2628A1-C925-4DC0-83C3-345DAED1ECD7}" type="pres">
      <dgm:prSet presAssocID="{82A8889F-2039-40D8-AABD-48968A634E1E}" presName="spaceRect" presStyleCnt="0"/>
      <dgm:spPr/>
    </dgm:pt>
    <dgm:pt modelId="{F11A4CAA-60F0-41CD-B98C-BCEE251B69FD}" type="pres">
      <dgm:prSet presAssocID="{82A8889F-2039-40D8-AABD-48968A634E1E}" presName="parTx" presStyleLbl="revTx" presStyleIdx="1" presStyleCnt="4">
        <dgm:presLayoutVars>
          <dgm:chMax val="0"/>
          <dgm:chPref val="0"/>
        </dgm:presLayoutVars>
      </dgm:prSet>
      <dgm:spPr/>
    </dgm:pt>
    <dgm:pt modelId="{3A35D7AE-3022-4779-9909-D0E5A10607C5}" type="pres">
      <dgm:prSet presAssocID="{7BD2E41B-1EFA-42E9-A55B-89AAEE053837}" presName="sibTrans" presStyleCnt="0"/>
      <dgm:spPr/>
    </dgm:pt>
    <dgm:pt modelId="{BCA305BE-9160-4372-86D7-6A540D914882}" type="pres">
      <dgm:prSet presAssocID="{1B9D9525-3B56-4179-BC3A-A5B58DD15C66}" presName="compNode" presStyleCnt="0"/>
      <dgm:spPr/>
    </dgm:pt>
    <dgm:pt modelId="{1963C508-7754-4374-8905-2F6DAD28A45E}" type="pres">
      <dgm:prSet presAssocID="{1B9D9525-3B56-4179-BC3A-A5B58DD15C66}" presName="bgRect" presStyleLbl="bgShp" presStyleIdx="2" presStyleCnt="4"/>
      <dgm:spPr/>
    </dgm:pt>
    <dgm:pt modelId="{3FD2A361-66B5-45DA-9A1E-8559C6F92A67}" type="pres">
      <dgm:prSet presAssocID="{1B9D9525-3B56-4179-BC3A-A5B58DD15C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463C75D-4FF6-46A2-A3BE-4F73FA946606}" type="pres">
      <dgm:prSet presAssocID="{1B9D9525-3B56-4179-BC3A-A5B58DD15C66}" presName="spaceRect" presStyleCnt="0"/>
      <dgm:spPr/>
    </dgm:pt>
    <dgm:pt modelId="{C7F8495D-3F7A-4F46-ABF0-7818F107A728}" type="pres">
      <dgm:prSet presAssocID="{1B9D9525-3B56-4179-BC3A-A5B58DD15C66}" presName="parTx" presStyleLbl="revTx" presStyleIdx="2" presStyleCnt="4">
        <dgm:presLayoutVars>
          <dgm:chMax val="0"/>
          <dgm:chPref val="0"/>
        </dgm:presLayoutVars>
      </dgm:prSet>
      <dgm:spPr/>
    </dgm:pt>
    <dgm:pt modelId="{4C610B0F-A19E-4A14-B4D6-0EAE9DB7DC4D}" type="pres">
      <dgm:prSet presAssocID="{82E04E0A-2E7A-48E8-B601-894A87CDE0E0}" presName="sibTrans" presStyleCnt="0"/>
      <dgm:spPr/>
    </dgm:pt>
    <dgm:pt modelId="{DB3CCD3F-E39C-48D6-8C05-58BA8FCD98A3}" type="pres">
      <dgm:prSet presAssocID="{85B4ACC0-25FA-419B-9166-DB267FE609DD}" presName="compNode" presStyleCnt="0"/>
      <dgm:spPr/>
    </dgm:pt>
    <dgm:pt modelId="{145AD883-BBAD-4B53-95DE-71225A527C73}" type="pres">
      <dgm:prSet presAssocID="{85B4ACC0-25FA-419B-9166-DB267FE609DD}" presName="bgRect" presStyleLbl="bgShp" presStyleIdx="3" presStyleCnt="4"/>
      <dgm:spPr/>
    </dgm:pt>
    <dgm:pt modelId="{6D13A843-C1E8-4B72-816E-4369660240F8}" type="pres">
      <dgm:prSet presAssocID="{85B4ACC0-25FA-419B-9166-DB267FE609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A605983-2B87-4E29-82FC-B5BFA94E4051}" type="pres">
      <dgm:prSet presAssocID="{85B4ACC0-25FA-419B-9166-DB267FE609DD}" presName="spaceRect" presStyleCnt="0"/>
      <dgm:spPr/>
    </dgm:pt>
    <dgm:pt modelId="{6BFC3369-B34C-4590-A426-7BE46FCA0CCB}" type="pres">
      <dgm:prSet presAssocID="{85B4ACC0-25FA-419B-9166-DB267FE609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610305-0BFC-4BF0-8A5C-AD2DD9CC3008}" srcId="{EFA20D9A-3412-4180-BA9E-50FCC161B540}" destId="{1B9D9525-3B56-4179-BC3A-A5B58DD15C66}" srcOrd="2" destOrd="0" parTransId="{207C8897-C322-4F40-B92A-C3610AD1363F}" sibTransId="{82E04E0A-2E7A-48E8-B601-894A87CDE0E0}"/>
    <dgm:cxn modelId="{4422BD12-7E22-4189-86D1-358C534F0359}" srcId="{EFA20D9A-3412-4180-BA9E-50FCC161B540}" destId="{85B4ACC0-25FA-419B-9166-DB267FE609DD}" srcOrd="3" destOrd="0" parTransId="{03C1E784-F0CB-48FE-BD15-432E35ECE4AE}" sibTransId="{5F55BFB8-E53C-4889-88F9-075227ECF49E}"/>
    <dgm:cxn modelId="{31A2AE1E-FD89-4B6C-A69E-63C4921B0899}" type="presOf" srcId="{1B9D9525-3B56-4179-BC3A-A5B58DD15C66}" destId="{C7F8495D-3F7A-4F46-ABF0-7818F107A728}" srcOrd="0" destOrd="0" presId="urn:microsoft.com/office/officeart/2018/2/layout/IconVerticalSolidList"/>
    <dgm:cxn modelId="{5DC9D72D-D949-4D83-9724-0FC394F775BE}" srcId="{EFA20D9A-3412-4180-BA9E-50FCC161B540}" destId="{AEDF4D6E-4B16-4401-8F4B-44B212927452}" srcOrd="0" destOrd="0" parTransId="{20AA4536-7B2D-46A8-B715-4EFFBF786E38}" sibTransId="{841F1280-114F-4F7D-A9D5-7129477DA024}"/>
    <dgm:cxn modelId="{D7AE8A7F-20AC-499B-B6B1-85436DD7FA4D}" type="presOf" srcId="{EFA20D9A-3412-4180-BA9E-50FCC161B540}" destId="{EEC41C52-A890-4D7A-929F-A9C3BBCFD245}" srcOrd="0" destOrd="0" presId="urn:microsoft.com/office/officeart/2018/2/layout/IconVerticalSolidList"/>
    <dgm:cxn modelId="{8A3E8886-6126-491F-B3D5-724EECD62A65}" srcId="{EFA20D9A-3412-4180-BA9E-50FCC161B540}" destId="{82A8889F-2039-40D8-AABD-48968A634E1E}" srcOrd="1" destOrd="0" parTransId="{2A72EA25-37D2-4562-B00A-CF62C792BE11}" sibTransId="{7BD2E41B-1EFA-42E9-A55B-89AAEE053837}"/>
    <dgm:cxn modelId="{042B82B5-E5C3-4CD4-9FF6-1C836D76B56E}" type="presOf" srcId="{85B4ACC0-25FA-419B-9166-DB267FE609DD}" destId="{6BFC3369-B34C-4590-A426-7BE46FCA0CCB}" srcOrd="0" destOrd="0" presId="urn:microsoft.com/office/officeart/2018/2/layout/IconVerticalSolidList"/>
    <dgm:cxn modelId="{129417B7-ECF4-4EF8-896E-7CA6055A5DDF}" type="presOf" srcId="{82A8889F-2039-40D8-AABD-48968A634E1E}" destId="{F11A4CAA-60F0-41CD-B98C-BCEE251B69FD}" srcOrd="0" destOrd="0" presId="urn:microsoft.com/office/officeart/2018/2/layout/IconVerticalSolidList"/>
    <dgm:cxn modelId="{8CF264D7-7614-4E05-9477-8463CECFABF3}" type="presOf" srcId="{AEDF4D6E-4B16-4401-8F4B-44B212927452}" destId="{F20D6CB8-17F2-495C-997F-45BCD7E376C6}" srcOrd="0" destOrd="0" presId="urn:microsoft.com/office/officeart/2018/2/layout/IconVerticalSolidList"/>
    <dgm:cxn modelId="{64CDC4AE-0B24-4C18-86B0-39641AB6A780}" type="presParOf" srcId="{EEC41C52-A890-4D7A-929F-A9C3BBCFD245}" destId="{C1F88D9C-9436-46AD-921A-37D87B5BFA32}" srcOrd="0" destOrd="0" presId="urn:microsoft.com/office/officeart/2018/2/layout/IconVerticalSolidList"/>
    <dgm:cxn modelId="{412CFB2E-DEE9-46B1-B22B-0C2356AA2BF7}" type="presParOf" srcId="{C1F88D9C-9436-46AD-921A-37D87B5BFA32}" destId="{2A81ABC3-6ADC-47B4-B112-907A40C95BF4}" srcOrd="0" destOrd="0" presId="urn:microsoft.com/office/officeart/2018/2/layout/IconVerticalSolidList"/>
    <dgm:cxn modelId="{19FD4449-6C0D-46F5-BC8B-888EC741A822}" type="presParOf" srcId="{C1F88D9C-9436-46AD-921A-37D87B5BFA32}" destId="{A638D623-C954-41FD-8D09-D211BDB80DD3}" srcOrd="1" destOrd="0" presId="urn:microsoft.com/office/officeart/2018/2/layout/IconVerticalSolidList"/>
    <dgm:cxn modelId="{B2092FD9-D2C8-4249-BAE9-252769A13BA7}" type="presParOf" srcId="{C1F88D9C-9436-46AD-921A-37D87B5BFA32}" destId="{D6A3CE78-1E34-4360-BD6F-013CC522B00A}" srcOrd="2" destOrd="0" presId="urn:microsoft.com/office/officeart/2018/2/layout/IconVerticalSolidList"/>
    <dgm:cxn modelId="{64A9AF2D-5F5D-472D-AA06-420AD2401AD1}" type="presParOf" srcId="{C1F88D9C-9436-46AD-921A-37D87B5BFA32}" destId="{F20D6CB8-17F2-495C-997F-45BCD7E376C6}" srcOrd="3" destOrd="0" presId="urn:microsoft.com/office/officeart/2018/2/layout/IconVerticalSolidList"/>
    <dgm:cxn modelId="{53D9D14E-A0A6-4CA5-B49D-A01C092F1225}" type="presParOf" srcId="{EEC41C52-A890-4D7A-929F-A9C3BBCFD245}" destId="{02424812-629A-4641-8D99-9879992EF5A6}" srcOrd="1" destOrd="0" presId="urn:microsoft.com/office/officeart/2018/2/layout/IconVerticalSolidList"/>
    <dgm:cxn modelId="{87A36D00-2846-4F4D-A6A8-4C91023A5F76}" type="presParOf" srcId="{EEC41C52-A890-4D7A-929F-A9C3BBCFD245}" destId="{B622D394-9C26-41BD-B613-632BD3D641D3}" srcOrd="2" destOrd="0" presId="urn:microsoft.com/office/officeart/2018/2/layout/IconVerticalSolidList"/>
    <dgm:cxn modelId="{452A03E4-207B-429E-BA0B-0061E6D08AF7}" type="presParOf" srcId="{B622D394-9C26-41BD-B613-632BD3D641D3}" destId="{F52D12CC-8D2D-4DC0-83E5-096240B1046A}" srcOrd="0" destOrd="0" presId="urn:microsoft.com/office/officeart/2018/2/layout/IconVerticalSolidList"/>
    <dgm:cxn modelId="{398CC25E-4A91-4DAE-A099-F5244CA278DF}" type="presParOf" srcId="{B622D394-9C26-41BD-B613-632BD3D641D3}" destId="{46636485-5987-4D5C-9AA1-318C3E647D7D}" srcOrd="1" destOrd="0" presId="urn:microsoft.com/office/officeart/2018/2/layout/IconVerticalSolidList"/>
    <dgm:cxn modelId="{FA8A0A78-C5E5-4280-A18E-4CAF6C0D67F7}" type="presParOf" srcId="{B622D394-9C26-41BD-B613-632BD3D641D3}" destId="{4F2628A1-C925-4DC0-83C3-345DAED1ECD7}" srcOrd="2" destOrd="0" presId="urn:microsoft.com/office/officeart/2018/2/layout/IconVerticalSolidList"/>
    <dgm:cxn modelId="{DBF48BE3-41C1-4F4C-8119-4A975A8B2B9C}" type="presParOf" srcId="{B622D394-9C26-41BD-B613-632BD3D641D3}" destId="{F11A4CAA-60F0-41CD-B98C-BCEE251B69FD}" srcOrd="3" destOrd="0" presId="urn:microsoft.com/office/officeart/2018/2/layout/IconVerticalSolidList"/>
    <dgm:cxn modelId="{878C70B1-620A-47BC-BECC-B3DD4C20513B}" type="presParOf" srcId="{EEC41C52-A890-4D7A-929F-A9C3BBCFD245}" destId="{3A35D7AE-3022-4779-9909-D0E5A10607C5}" srcOrd="3" destOrd="0" presId="urn:microsoft.com/office/officeart/2018/2/layout/IconVerticalSolidList"/>
    <dgm:cxn modelId="{61E06B2B-8037-47A4-A1A2-FAAC50A35585}" type="presParOf" srcId="{EEC41C52-A890-4D7A-929F-A9C3BBCFD245}" destId="{BCA305BE-9160-4372-86D7-6A540D914882}" srcOrd="4" destOrd="0" presId="urn:microsoft.com/office/officeart/2018/2/layout/IconVerticalSolidList"/>
    <dgm:cxn modelId="{A739E4AE-DCBC-44D2-85F2-0508EADD21FC}" type="presParOf" srcId="{BCA305BE-9160-4372-86D7-6A540D914882}" destId="{1963C508-7754-4374-8905-2F6DAD28A45E}" srcOrd="0" destOrd="0" presId="urn:microsoft.com/office/officeart/2018/2/layout/IconVerticalSolidList"/>
    <dgm:cxn modelId="{25983784-E158-465A-B53C-6DD4B2B7CBF4}" type="presParOf" srcId="{BCA305BE-9160-4372-86D7-6A540D914882}" destId="{3FD2A361-66B5-45DA-9A1E-8559C6F92A67}" srcOrd="1" destOrd="0" presId="urn:microsoft.com/office/officeart/2018/2/layout/IconVerticalSolidList"/>
    <dgm:cxn modelId="{1256CBBB-70E1-4431-B87A-AF5834DF050F}" type="presParOf" srcId="{BCA305BE-9160-4372-86D7-6A540D914882}" destId="{5463C75D-4FF6-46A2-A3BE-4F73FA946606}" srcOrd="2" destOrd="0" presId="urn:microsoft.com/office/officeart/2018/2/layout/IconVerticalSolidList"/>
    <dgm:cxn modelId="{BC17FB02-12FF-402B-BBF9-1C3E5FE6327D}" type="presParOf" srcId="{BCA305BE-9160-4372-86D7-6A540D914882}" destId="{C7F8495D-3F7A-4F46-ABF0-7818F107A728}" srcOrd="3" destOrd="0" presId="urn:microsoft.com/office/officeart/2018/2/layout/IconVerticalSolidList"/>
    <dgm:cxn modelId="{616F6A78-2AE5-4B1B-94C9-3BAE7EEA0836}" type="presParOf" srcId="{EEC41C52-A890-4D7A-929F-A9C3BBCFD245}" destId="{4C610B0F-A19E-4A14-B4D6-0EAE9DB7DC4D}" srcOrd="5" destOrd="0" presId="urn:microsoft.com/office/officeart/2018/2/layout/IconVerticalSolidList"/>
    <dgm:cxn modelId="{80000C22-129D-4C8A-91A2-6FF340421591}" type="presParOf" srcId="{EEC41C52-A890-4D7A-929F-A9C3BBCFD245}" destId="{DB3CCD3F-E39C-48D6-8C05-58BA8FCD98A3}" srcOrd="6" destOrd="0" presId="urn:microsoft.com/office/officeart/2018/2/layout/IconVerticalSolidList"/>
    <dgm:cxn modelId="{B8E171BF-B3EE-4481-BCAE-160F993A5030}" type="presParOf" srcId="{DB3CCD3F-E39C-48D6-8C05-58BA8FCD98A3}" destId="{145AD883-BBAD-4B53-95DE-71225A527C73}" srcOrd="0" destOrd="0" presId="urn:microsoft.com/office/officeart/2018/2/layout/IconVerticalSolidList"/>
    <dgm:cxn modelId="{32B6BB77-600F-48E3-ABB7-94BE7BCED1E2}" type="presParOf" srcId="{DB3CCD3F-E39C-48D6-8C05-58BA8FCD98A3}" destId="{6D13A843-C1E8-4B72-816E-4369660240F8}" srcOrd="1" destOrd="0" presId="urn:microsoft.com/office/officeart/2018/2/layout/IconVerticalSolidList"/>
    <dgm:cxn modelId="{55C31773-6C76-4966-8E79-D52DA9E03DFA}" type="presParOf" srcId="{DB3CCD3F-E39C-48D6-8C05-58BA8FCD98A3}" destId="{CA605983-2B87-4E29-82FC-B5BFA94E4051}" srcOrd="2" destOrd="0" presId="urn:microsoft.com/office/officeart/2018/2/layout/IconVerticalSolidList"/>
    <dgm:cxn modelId="{B481B7CA-C8B3-4BC3-810F-8694BA844AE1}" type="presParOf" srcId="{DB3CCD3F-E39C-48D6-8C05-58BA8FCD98A3}" destId="{6BFC3369-B34C-4590-A426-7BE46FCA0C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FC44F-7AE2-4294-B0BD-DE307DE61DA9}">
      <dsp:nvSpPr>
        <dsp:cNvPr id="0" name=""/>
        <dsp:cNvSpPr/>
      </dsp:nvSpPr>
      <dsp:spPr>
        <a:xfrm>
          <a:off x="0" y="425630"/>
          <a:ext cx="7516019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By the end of this workshop, learners will be able to:</a:t>
          </a:r>
          <a:endParaRPr lang="en-US" sz="2400" b="1" kern="1200"/>
        </a:p>
      </dsp:txBody>
      <dsp:txXfrm>
        <a:off x="59399" y="485029"/>
        <a:ext cx="7397221" cy="1098002"/>
      </dsp:txXfrm>
    </dsp:sp>
    <dsp:sp modelId="{0BA3D2D1-0C67-44ED-8001-7469CDD95E6B}">
      <dsp:nvSpPr>
        <dsp:cNvPr id="0" name=""/>
        <dsp:cNvSpPr/>
      </dsp:nvSpPr>
      <dsp:spPr>
        <a:xfrm>
          <a:off x="0" y="1963695"/>
          <a:ext cx="7516019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63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Build and </a:t>
          </a:r>
          <a:r>
            <a:rPr lang="en-US" sz="2000" b="1" kern="1200" err="1"/>
            <a:t>visualise</a:t>
          </a:r>
          <a:r>
            <a:rPr lang="en-US" sz="2000" b="0" kern="1200"/>
            <a:t> a secure, ethical AI pipeline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1" u="none" kern="1200"/>
            <a:t>Identify and critically examine</a:t>
          </a:r>
          <a:r>
            <a:rPr lang="en-GB" sz="2000" b="0" u="none" kern="1200"/>
            <a:t> how ethics and governance shape practical AI design and deployment decisions</a:t>
          </a:r>
          <a:endParaRPr lang="en-US" sz="2000" b="1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1" u="none" kern="1200"/>
            <a:t>Collaboratively analyse </a:t>
          </a:r>
          <a:r>
            <a:rPr lang="en-GB" sz="2000" b="0" u="none" kern="1200"/>
            <a:t>real-world pipeline risks, </a:t>
          </a:r>
          <a:r>
            <a:rPr lang="en-GB" sz="2000" b="1" u="none" kern="1200"/>
            <a:t>showcasing</a:t>
          </a:r>
          <a:r>
            <a:rPr lang="en-GB" sz="2000" b="0" u="none" kern="1200"/>
            <a:t> prioritisation and risk mitigation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u="none" kern="1200"/>
            <a:t>Professionally document </a:t>
          </a:r>
          <a:r>
            <a:rPr lang="en-US" sz="2000" u="none" kern="1200"/>
            <a:t>practical lessons learned.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u="none" kern="1200"/>
            <a:t>Referring to the KSBs gained from this workshop, argue </a:t>
          </a:r>
          <a:r>
            <a:rPr lang="en-GB" sz="2000" kern="1200"/>
            <a:t>how personal ethical responsibilities shape an AI engineer’s learning focus and how ethics informs your own choices as an AI engineer.</a:t>
          </a:r>
          <a:endParaRPr lang="en-US" sz="2000" kern="1200"/>
        </a:p>
      </dsp:txBody>
      <dsp:txXfrm>
        <a:off x="0" y="1963695"/>
        <a:ext cx="7516019" cy="28255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2A921-67A1-422C-920C-94C33175FD12}">
      <dsp:nvSpPr>
        <dsp:cNvPr id="0" name=""/>
        <dsp:cNvSpPr/>
      </dsp:nvSpPr>
      <dsp:spPr>
        <a:xfrm>
          <a:off x="756700" y="0"/>
          <a:ext cx="1658287" cy="92127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Reject?</a:t>
          </a:r>
        </a:p>
      </dsp:txBody>
      <dsp:txXfrm>
        <a:off x="783683" y="26983"/>
        <a:ext cx="1604321" cy="867305"/>
      </dsp:txXfrm>
    </dsp:sp>
    <dsp:sp modelId="{686EA9F6-8433-4417-90D3-1B3033B18968}">
      <dsp:nvSpPr>
        <dsp:cNvPr id="0" name=""/>
        <dsp:cNvSpPr/>
      </dsp:nvSpPr>
      <dsp:spPr>
        <a:xfrm>
          <a:off x="3341945" y="0"/>
          <a:ext cx="1658287" cy="92127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Approve?</a:t>
          </a:r>
        </a:p>
      </dsp:txBody>
      <dsp:txXfrm>
        <a:off x="3368928" y="26983"/>
        <a:ext cx="1604321" cy="867305"/>
      </dsp:txXfrm>
    </dsp:sp>
    <dsp:sp modelId="{85575373-D8C2-457F-8408-B20FED70B4F5}">
      <dsp:nvSpPr>
        <dsp:cNvPr id="0" name=""/>
        <dsp:cNvSpPr/>
      </dsp:nvSpPr>
      <dsp:spPr>
        <a:xfrm>
          <a:off x="2438020" y="3915401"/>
          <a:ext cx="690953" cy="690953"/>
        </a:xfrm>
        <a:prstGeom prst="triangle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7F0492-7DAB-4E41-8F2D-5D900E32A813}">
      <dsp:nvSpPr>
        <dsp:cNvPr id="0" name=""/>
        <dsp:cNvSpPr/>
      </dsp:nvSpPr>
      <dsp:spPr>
        <a:xfrm rot="240000">
          <a:off x="710004" y="3619320"/>
          <a:ext cx="4146985" cy="28998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479D76-4A15-4FE4-A0CA-763DE3CADB25}">
      <dsp:nvSpPr>
        <dsp:cNvPr id="0" name=""/>
        <dsp:cNvSpPr/>
      </dsp:nvSpPr>
      <dsp:spPr>
        <a:xfrm rot="240000">
          <a:off x="3199908" y="2894285"/>
          <a:ext cx="1654608" cy="7708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Electoral roll?</a:t>
          </a:r>
        </a:p>
      </dsp:txBody>
      <dsp:txXfrm>
        <a:off x="3237539" y="2931916"/>
        <a:ext cx="1579346" cy="695616"/>
      </dsp:txXfrm>
    </dsp:sp>
    <dsp:sp modelId="{858FCCEF-BB6F-48CD-B2B3-4F37C08D9C89}">
      <dsp:nvSpPr>
        <dsp:cNvPr id="0" name=""/>
        <dsp:cNvSpPr/>
      </dsp:nvSpPr>
      <dsp:spPr>
        <a:xfrm rot="240000">
          <a:off x="3259791" y="2065141"/>
          <a:ext cx="1654608" cy="770878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Oldest credit line?</a:t>
          </a:r>
        </a:p>
      </dsp:txBody>
      <dsp:txXfrm>
        <a:off x="3297422" y="2102772"/>
        <a:ext cx="1579346" cy="695616"/>
      </dsp:txXfrm>
    </dsp:sp>
    <dsp:sp modelId="{C4F963F6-A73F-4C4A-AB67-60F74B4D2CFC}">
      <dsp:nvSpPr>
        <dsp:cNvPr id="0" name=""/>
        <dsp:cNvSpPr/>
      </dsp:nvSpPr>
      <dsp:spPr>
        <a:xfrm rot="240000">
          <a:off x="3319674" y="1254423"/>
          <a:ext cx="1654608" cy="770878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Postcode?</a:t>
          </a:r>
        </a:p>
      </dsp:txBody>
      <dsp:txXfrm>
        <a:off x="3357305" y="1292054"/>
        <a:ext cx="1579346" cy="695616"/>
      </dsp:txXfrm>
    </dsp:sp>
    <dsp:sp modelId="{E7F7EB88-146E-4AA0-9854-6F576C3C1A75}">
      <dsp:nvSpPr>
        <dsp:cNvPr id="0" name=""/>
        <dsp:cNvSpPr/>
      </dsp:nvSpPr>
      <dsp:spPr>
        <a:xfrm rot="240000">
          <a:off x="827635" y="2728456"/>
          <a:ext cx="1654608" cy="770878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Defaults?</a:t>
          </a:r>
        </a:p>
      </dsp:txBody>
      <dsp:txXfrm>
        <a:off x="865266" y="2766087"/>
        <a:ext cx="1579346" cy="695616"/>
      </dsp:txXfrm>
    </dsp:sp>
    <dsp:sp modelId="{F5A0566C-0037-49E1-B2CF-F1C1514F1D8F}">
      <dsp:nvSpPr>
        <dsp:cNvPr id="0" name=""/>
        <dsp:cNvSpPr/>
      </dsp:nvSpPr>
      <dsp:spPr>
        <a:xfrm rot="240000">
          <a:off x="887518" y="1899312"/>
          <a:ext cx="1654608" cy="770878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Salary?</a:t>
          </a:r>
        </a:p>
      </dsp:txBody>
      <dsp:txXfrm>
        <a:off x="925149" y="1936943"/>
        <a:ext cx="1579346" cy="69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0E6F-B835-4B31-B34B-CE99D83F8F67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kern="1200"/>
            <a:t>These morning slides including discussion will take 45-50 minutes to complete. </a:t>
          </a:r>
          <a:endParaRPr lang="en-US" sz="3300" kern="1200"/>
        </a:p>
      </dsp:txBody>
      <dsp:txXfrm>
        <a:off x="38234" y="38234"/>
        <a:ext cx="7529629" cy="1228933"/>
      </dsp:txXfrm>
    </dsp:sp>
    <dsp:sp modelId="{F179A4BD-F82D-4F45-884B-AE191C88618D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kern="1200"/>
            <a:t>The main hands-on element will follow. That can be completed in 3-5 hours.</a:t>
          </a:r>
          <a:endParaRPr lang="en-US" sz="3300" kern="1200"/>
        </a:p>
      </dsp:txBody>
      <dsp:txXfrm>
        <a:off x="826903" y="1561202"/>
        <a:ext cx="7224611" cy="1228933"/>
      </dsp:txXfrm>
    </dsp:sp>
    <dsp:sp modelId="{36CE2FDD-6EDC-4DB5-8439-2E56EBC3B72E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kern="1200"/>
            <a:t>There will be some additional slides throughout the afternoon.</a:t>
          </a:r>
          <a:endParaRPr lang="en-US" sz="3300" kern="1200"/>
        </a:p>
      </dsp:txBody>
      <dsp:txXfrm>
        <a:off x="1615573" y="3084170"/>
        <a:ext cx="7224611" cy="1228933"/>
      </dsp:txXfrm>
    </dsp:sp>
    <dsp:sp modelId="{077D2D5F-87C8-4B3C-9F68-9D7AAB6F4F75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92C2AB5B-287B-4F66-8C3F-EAEEA84ED7FA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DC8F7-7202-4B0F-8104-5C7D759E308B}">
      <dsp:nvSpPr>
        <dsp:cNvPr id="0" name=""/>
        <dsp:cNvSpPr/>
      </dsp:nvSpPr>
      <dsp:spPr>
        <a:xfrm>
          <a:off x="6916" y="40739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6C8F5-95E7-4992-B969-0573F7CE178D}">
      <dsp:nvSpPr>
        <dsp:cNvPr id="0" name=""/>
        <dsp:cNvSpPr/>
      </dsp:nvSpPr>
      <dsp:spPr>
        <a:xfrm>
          <a:off x="6916" y="1338385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kern="1200"/>
            <a:t>Asset</a:t>
          </a:r>
          <a:endParaRPr lang="en-US" sz="3100" kern="1200"/>
        </a:p>
      </dsp:txBody>
      <dsp:txXfrm>
        <a:off x="6916" y="1338385"/>
        <a:ext cx="3257909" cy="488686"/>
      </dsp:txXfrm>
    </dsp:sp>
    <dsp:sp modelId="{18BD52F1-7035-45B4-B806-0BDDCDD6843D}">
      <dsp:nvSpPr>
        <dsp:cNvPr id="0" name=""/>
        <dsp:cNvSpPr/>
      </dsp:nvSpPr>
      <dsp:spPr>
        <a:xfrm>
          <a:off x="6916" y="1900270"/>
          <a:ext cx="3257909" cy="180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Anything valuable, be it a thing or a person or a digital artifact, that should be protected (including models, data, infrastructure, etc.)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916" y="1900270"/>
        <a:ext cx="3257909" cy="1800416"/>
      </dsp:txXfrm>
    </dsp:sp>
    <dsp:sp modelId="{2ED0694B-9E24-47E0-8211-2DCAD14B5D35}">
      <dsp:nvSpPr>
        <dsp:cNvPr id="0" name=""/>
        <dsp:cNvSpPr/>
      </dsp:nvSpPr>
      <dsp:spPr>
        <a:xfrm>
          <a:off x="3834959" y="40739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7C16B-B7E7-407F-BCE3-3CC22855C8F0}">
      <dsp:nvSpPr>
        <dsp:cNvPr id="0" name=""/>
        <dsp:cNvSpPr/>
      </dsp:nvSpPr>
      <dsp:spPr>
        <a:xfrm>
          <a:off x="3834959" y="1338385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kern="1200"/>
            <a:t>Risk Assessment</a:t>
          </a:r>
          <a:endParaRPr lang="en-US" sz="3100" kern="1200"/>
        </a:p>
      </dsp:txBody>
      <dsp:txXfrm>
        <a:off x="3834959" y="1338385"/>
        <a:ext cx="3257909" cy="488686"/>
      </dsp:txXfrm>
    </dsp:sp>
    <dsp:sp modelId="{60EF71DD-D8FD-47AA-A2C1-F4A8A6512CD4}">
      <dsp:nvSpPr>
        <dsp:cNvPr id="0" name=""/>
        <dsp:cNvSpPr/>
      </dsp:nvSpPr>
      <dsp:spPr>
        <a:xfrm>
          <a:off x="3834959" y="1900270"/>
          <a:ext cx="3257909" cy="180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systematic approach to identifying, describing, evaluating and </a:t>
          </a:r>
          <a:r>
            <a:rPr lang="en-US" sz="1700" kern="1200" err="1"/>
            <a:t>prioritising</a:t>
          </a:r>
          <a:r>
            <a:rPr lang="en-US" sz="1700" kern="1200"/>
            <a:t> potential problems before they happen.</a:t>
          </a:r>
        </a:p>
      </dsp:txBody>
      <dsp:txXfrm>
        <a:off x="3834959" y="1900270"/>
        <a:ext cx="3257909" cy="1800416"/>
      </dsp:txXfrm>
    </dsp:sp>
    <dsp:sp modelId="{C05FD170-D973-490D-8835-8426458F612C}">
      <dsp:nvSpPr>
        <dsp:cNvPr id="0" name=""/>
        <dsp:cNvSpPr/>
      </dsp:nvSpPr>
      <dsp:spPr>
        <a:xfrm>
          <a:off x="7663003" y="40739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31E55-5DE1-40F4-B8E2-0A06872524A7}">
      <dsp:nvSpPr>
        <dsp:cNvPr id="0" name=""/>
        <dsp:cNvSpPr/>
      </dsp:nvSpPr>
      <dsp:spPr>
        <a:xfrm>
          <a:off x="7663003" y="1338385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Threat</a:t>
          </a:r>
        </a:p>
      </dsp:txBody>
      <dsp:txXfrm>
        <a:off x="7663003" y="1338385"/>
        <a:ext cx="3257909" cy="488686"/>
      </dsp:txXfrm>
    </dsp:sp>
    <dsp:sp modelId="{AE5A4EE5-C11B-46C9-A4F9-F7611321F3E0}">
      <dsp:nvSpPr>
        <dsp:cNvPr id="0" name=""/>
        <dsp:cNvSpPr/>
      </dsp:nvSpPr>
      <dsp:spPr>
        <a:xfrm>
          <a:off x="7663003" y="1900270"/>
          <a:ext cx="3257909" cy="180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 potential cause of unwanted harm or disruption (e.g. a bad actor exploiting a model vulnerability).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63003" y="1900270"/>
        <a:ext cx="3257909" cy="1800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A11DB-187C-40A3-8A26-B6493979C4CD}">
      <dsp:nvSpPr>
        <dsp:cNvPr id="0" name=""/>
        <dsp:cNvSpPr/>
      </dsp:nvSpPr>
      <dsp:spPr>
        <a:xfrm>
          <a:off x="0" y="36390"/>
          <a:ext cx="6900512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In your group, come up with at least 1 scenario where a model card may be particularly useful</a:t>
          </a:r>
          <a:endParaRPr lang="en-US" sz="3200" kern="1200"/>
        </a:p>
      </dsp:txBody>
      <dsp:txXfrm>
        <a:off x="85900" y="122290"/>
        <a:ext cx="6728712" cy="1587880"/>
      </dsp:txXfrm>
    </dsp:sp>
    <dsp:sp modelId="{F1B27DB8-19AC-4389-92B4-BB1A81DF2E71}">
      <dsp:nvSpPr>
        <dsp:cNvPr id="0" name=""/>
        <dsp:cNvSpPr/>
      </dsp:nvSpPr>
      <dsp:spPr>
        <a:xfrm>
          <a:off x="0" y="1888230"/>
          <a:ext cx="6900512" cy="17596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Brainstorm risks: what could happen if there was no model card?</a:t>
          </a:r>
          <a:endParaRPr lang="en-US" sz="3200" kern="1200"/>
        </a:p>
      </dsp:txBody>
      <dsp:txXfrm>
        <a:off x="85900" y="1974130"/>
        <a:ext cx="6728712" cy="1587880"/>
      </dsp:txXfrm>
    </dsp:sp>
    <dsp:sp modelId="{3BB60FED-2392-42B6-A7CA-11AFD710E48E}">
      <dsp:nvSpPr>
        <dsp:cNvPr id="0" name=""/>
        <dsp:cNvSpPr/>
      </dsp:nvSpPr>
      <dsp:spPr>
        <a:xfrm>
          <a:off x="0" y="3740070"/>
          <a:ext cx="6900512" cy="17596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</a:t>
          </a:r>
          <a:r>
            <a:rPr lang="en-US" sz="3200" kern="1200" baseline="0"/>
            <a:t> would you convince your stakeholders to use model cards? Come up with at least 1 argument</a:t>
          </a:r>
          <a:endParaRPr lang="en-US" sz="3200" kern="1200"/>
        </a:p>
      </dsp:txBody>
      <dsp:txXfrm>
        <a:off x="85900" y="3825970"/>
        <a:ext cx="6728712" cy="1587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5539-54D8-4B83-83B2-D07B4A0A00E7}">
      <dsp:nvSpPr>
        <dsp:cNvPr id="0" name=""/>
        <dsp:cNvSpPr/>
      </dsp:nvSpPr>
      <dsp:spPr>
        <a:xfrm>
          <a:off x="0" y="5253990"/>
          <a:ext cx="1591978" cy="1149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70688" rIns="11322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Deciding</a:t>
          </a:r>
        </a:p>
      </dsp:txBody>
      <dsp:txXfrm>
        <a:off x="0" y="5253990"/>
        <a:ext cx="1591978" cy="1149444"/>
      </dsp:txXfrm>
    </dsp:sp>
    <dsp:sp modelId="{BBA0490F-4B75-4E00-B1D5-6234026821C8}">
      <dsp:nvSpPr>
        <dsp:cNvPr id="0" name=""/>
        <dsp:cNvSpPr/>
      </dsp:nvSpPr>
      <dsp:spPr>
        <a:xfrm>
          <a:off x="1591978" y="5253990"/>
          <a:ext cx="4775934" cy="11494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66700" rIns="9687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Deciding on next steps – actions and reviews</a:t>
          </a:r>
        </a:p>
      </dsp:txBody>
      <dsp:txXfrm>
        <a:off x="1591978" y="5253990"/>
        <a:ext cx="4775934" cy="1149444"/>
      </dsp:txXfrm>
    </dsp:sp>
    <dsp:sp modelId="{92E352E9-22F1-4041-B15E-493BB98C864F}">
      <dsp:nvSpPr>
        <dsp:cNvPr id="0" name=""/>
        <dsp:cNvSpPr/>
      </dsp:nvSpPr>
      <dsp:spPr>
        <a:xfrm rot="10800000">
          <a:off x="0" y="3503386"/>
          <a:ext cx="1591978" cy="17678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70688" rIns="11322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Evaluating</a:t>
          </a:r>
        </a:p>
      </dsp:txBody>
      <dsp:txXfrm rot="-10800000">
        <a:off x="0" y="3503386"/>
        <a:ext cx="1591978" cy="1149099"/>
      </dsp:txXfrm>
    </dsp:sp>
    <dsp:sp modelId="{7E177A8B-F3C0-4B4D-9843-796CCE4EBDC5}">
      <dsp:nvSpPr>
        <dsp:cNvPr id="0" name=""/>
        <dsp:cNvSpPr/>
      </dsp:nvSpPr>
      <dsp:spPr>
        <a:xfrm>
          <a:off x="1591978" y="3503386"/>
          <a:ext cx="4775934" cy="11490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66700" rIns="9687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Evaluating engagement and communication</a:t>
          </a:r>
        </a:p>
      </dsp:txBody>
      <dsp:txXfrm>
        <a:off x="1591978" y="3503386"/>
        <a:ext cx="4775934" cy="1149099"/>
      </dsp:txXfrm>
    </dsp:sp>
    <dsp:sp modelId="{B8553947-ABB0-47D6-973A-78993BA6A253}">
      <dsp:nvSpPr>
        <dsp:cNvPr id="0" name=""/>
        <dsp:cNvSpPr/>
      </dsp:nvSpPr>
      <dsp:spPr>
        <a:xfrm rot="10800000">
          <a:off x="0" y="1752781"/>
          <a:ext cx="1591978" cy="17678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70688" rIns="11322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Identifying</a:t>
          </a:r>
        </a:p>
      </dsp:txBody>
      <dsp:txXfrm rot="-10800000">
        <a:off x="0" y="1752781"/>
        <a:ext cx="1591978" cy="1149099"/>
      </dsp:txXfrm>
    </dsp:sp>
    <dsp:sp modelId="{E4D50AB2-FD58-423C-8C7C-5107EB857D2D}">
      <dsp:nvSpPr>
        <dsp:cNvPr id="0" name=""/>
        <dsp:cNvSpPr/>
      </dsp:nvSpPr>
      <dsp:spPr>
        <a:xfrm>
          <a:off x="1591978" y="1752781"/>
          <a:ext cx="4775934" cy="11490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66700" rIns="9687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Identifying impacts and mitigations</a:t>
          </a:r>
        </a:p>
      </dsp:txBody>
      <dsp:txXfrm>
        <a:off x="1591978" y="1752781"/>
        <a:ext cx="4775934" cy="1149099"/>
      </dsp:txXfrm>
    </dsp:sp>
    <dsp:sp modelId="{2BBD0223-36EA-4366-A637-69A7CEA941B7}">
      <dsp:nvSpPr>
        <dsp:cNvPr id="0" name=""/>
        <dsp:cNvSpPr/>
      </dsp:nvSpPr>
      <dsp:spPr>
        <a:xfrm rot="10800000">
          <a:off x="0" y="2177"/>
          <a:ext cx="1591978" cy="17678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70688" rIns="11322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Assessing</a:t>
          </a:r>
        </a:p>
      </dsp:txBody>
      <dsp:txXfrm rot="-10800000">
        <a:off x="0" y="2177"/>
        <a:ext cx="1591978" cy="1149099"/>
      </dsp:txXfrm>
    </dsp:sp>
    <dsp:sp modelId="{DB467435-6BA0-4B97-828C-EA20FA9BAD46}">
      <dsp:nvSpPr>
        <dsp:cNvPr id="0" name=""/>
        <dsp:cNvSpPr/>
      </dsp:nvSpPr>
      <dsp:spPr>
        <a:xfrm>
          <a:off x="1591978" y="2177"/>
          <a:ext cx="4775934" cy="11490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66700" rIns="9687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Assessing the Data and its purpose</a:t>
          </a:r>
        </a:p>
      </dsp:txBody>
      <dsp:txXfrm>
        <a:off x="1591978" y="2177"/>
        <a:ext cx="4775934" cy="11490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1D199-3DEC-4BCA-A84C-DD126C0FC65D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63B79-C5F6-4CDB-813C-59C828DF0A1F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3B531-7CEE-460B-B31B-E7AC2D9EB318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Tailor technical detail to the audience’s expertise </a:t>
          </a:r>
          <a:endParaRPr lang="en-US" sz="1900" kern="1200"/>
        </a:p>
      </dsp:txBody>
      <dsp:txXfrm>
        <a:off x="1074268" y="4366"/>
        <a:ext cx="5170996" cy="930102"/>
      </dsp:txXfrm>
    </dsp:sp>
    <dsp:sp modelId="{FBBE8592-7B07-4DB3-94CF-59B8559F1B71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BB64D-8705-4CD4-9D53-74EB5299AAA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DCF40-E2B8-4B3E-89A0-35D1E1E49BF3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Summarise root cause &amp; next steps clearly </a:t>
          </a:r>
          <a:endParaRPr lang="en-US" sz="1900" kern="1200"/>
        </a:p>
      </dsp:txBody>
      <dsp:txXfrm>
        <a:off x="1074268" y="1166994"/>
        <a:ext cx="5170996" cy="930102"/>
      </dsp:txXfrm>
    </dsp:sp>
    <dsp:sp modelId="{AD5001E8-9440-460E-B57B-E5D2F93AAADB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B2D73-E560-40E7-BA4F-8EBBF2F5A74B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BDA94-0257-4587-B35A-602EB9CCA2E2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Use a “blameless” approach: focus on solutions, not blame </a:t>
          </a:r>
          <a:endParaRPr lang="en-US" sz="1900" kern="1200"/>
        </a:p>
      </dsp:txBody>
      <dsp:txXfrm>
        <a:off x="1074268" y="2329622"/>
        <a:ext cx="5170996" cy="930102"/>
      </dsp:txXfrm>
    </dsp:sp>
    <dsp:sp modelId="{65A744B0-FD40-4E4C-9EA3-ABF084CB0D7A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35542-2120-4414-8CA7-7F99FD12765C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C5282-A487-4106-81D3-E6E4A7CFDF2B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Provide realistic timelines for fixes or next checks </a:t>
          </a:r>
          <a:endParaRPr lang="en-US" sz="1900" kern="1200"/>
        </a:p>
      </dsp:txBody>
      <dsp:txXfrm>
        <a:off x="1074268" y="3492250"/>
        <a:ext cx="5170996" cy="930102"/>
      </dsp:txXfrm>
    </dsp:sp>
    <dsp:sp modelId="{C6D8FB11-3548-4C89-81C2-F97853FE1096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DEB0A-871A-4CDD-A31E-3CFB23A26C25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3704C-48F3-42B6-ABB9-96FB0A56B1AF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Document decisions in the incident log or communication templates 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60550-AEEB-4E04-A640-F6E5338D2DF3}">
      <dsp:nvSpPr>
        <dsp:cNvPr id="0" name=""/>
        <dsp:cNvSpPr/>
      </dsp:nvSpPr>
      <dsp:spPr>
        <a:xfrm>
          <a:off x="518620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1339D-69F9-415B-81A0-AB86ED258E2B}">
      <dsp:nvSpPr>
        <dsp:cNvPr id="0" name=""/>
        <dsp:cNvSpPr/>
      </dsp:nvSpPr>
      <dsp:spPr>
        <a:xfrm>
          <a:off x="773056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3FBC8-5DFD-420A-BEB5-45ABCC3907ED}">
      <dsp:nvSpPr>
        <dsp:cNvPr id="0" name=""/>
        <dsp:cNvSpPr/>
      </dsp:nvSpPr>
      <dsp:spPr>
        <a:xfrm>
          <a:off x="136965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Vague problem statement: “We need AI to boost profits” </a:t>
          </a:r>
          <a:endParaRPr lang="en-US" sz="1200" kern="1200"/>
        </a:p>
      </dsp:txBody>
      <dsp:txXfrm>
        <a:off x="136965" y="1755689"/>
        <a:ext cx="1957205" cy="720000"/>
      </dsp:txXfrm>
    </dsp:sp>
    <dsp:sp modelId="{F130B251-E27C-4EAC-89DD-7AC7D2301D5D}">
      <dsp:nvSpPr>
        <dsp:cNvPr id="0" name=""/>
        <dsp:cNvSpPr/>
      </dsp:nvSpPr>
      <dsp:spPr>
        <a:xfrm>
          <a:off x="2818336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36B77-6199-48BB-8F18-CF34B1C09188}">
      <dsp:nvSpPr>
        <dsp:cNvPr id="0" name=""/>
        <dsp:cNvSpPr/>
      </dsp:nvSpPr>
      <dsp:spPr>
        <a:xfrm>
          <a:off x="3072773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9675-86F9-49D7-AE62-D814042CA4C9}">
      <dsp:nvSpPr>
        <dsp:cNvPr id="0" name=""/>
        <dsp:cNvSpPr/>
      </dsp:nvSpPr>
      <dsp:spPr>
        <a:xfrm>
          <a:off x="2436681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Improved: “We need an ML model to identify top-selling products, given historic data by region” </a:t>
          </a:r>
          <a:endParaRPr lang="en-US" sz="1200" kern="1200"/>
        </a:p>
      </dsp:txBody>
      <dsp:txXfrm>
        <a:off x="2436681" y="1755689"/>
        <a:ext cx="1957205" cy="720000"/>
      </dsp:txXfrm>
    </dsp:sp>
    <dsp:sp modelId="{5F23F93F-155C-48CD-A60B-1B1EE9DE0E5D}">
      <dsp:nvSpPr>
        <dsp:cNvPr id="0" name=""/>
        <dsp:cNvSpPr/>
      </dsp:nvSpPr>
      <dsp:spPr>
        <a:xfrm>
          <a:off x="5118052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5E2E3-D575-4DCB-93B0-5E21A9650854}">
      <dsp:nvSpPr>
        <dsp:cNvPr id="0" name=""/>
        <dsp:cNvSpPr/>
      </dsp:nvSpPr>
      <dsp:spPr>
        <a:xfrm>
          <a:off x="5372489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BE3-6B70-49CF-BC2E-9650EAA35B95}">
      <dsp:nvSpPr>
        <dsp:cNvPr id="0" name=""/>
        <dsp:cNvSpPr/>
      </dsp:nvSpPr>
      <dsp:spPr>
        <a:xfrm>
          <a:off x="4736397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Ensure statements are measurable &amp; relevant </a:t>
          </a:r>
          <a:endParaRPr lang="en-US" sz="1200" kern="1200"/>
        </a:p>
      </dsp:txBody>
      <dsp:txXfrm>
        <a:off x="4736397" y="1755689"/>
        <a:ext cx="1957205" cy="720000"/>
      </dsp:txXfrm>
    </dsp:sp>
    <dsp:sp modelId="{B8E3B264-CA74-4ECA-A002-3693A2EB8F45}">
      <dsp:nvSpPr>
        <dsp:cNvPr id="0" name=""/>
        <dsp:cNvSpPr/>
      </dsp:nvSpPr>
      <dsp:spPr>
        <a:xfrm>
          <a:off x="1668478" y="2964990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D2510-8639-481B-920F-7D0F025C6BCF}">
      <dsp:nvSpPr>
        <dsp:cNvPr id="0" name=""/>
        <dsp:cNvSpPr/>
      </dsp:nvSpPr>
      <dsp:spPr>
        <a:xfrm>
          <a:off x="1922914" y="3219427"/>
          <a:ext cx="685021" cy="685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7687A-AE96-4461-B761-2A2432C69804}">
      <dsp:nvSpPr>
        <dsp:cNvPr id="0" name=""/>
        <dsp:cNvSpPr/>
      </dsp:nvSpPr>
      <dsp:spPr>
        <a:xfrm>
          <a:off x="1286823" y="4530754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Clarify success metrics (e.g., sales up by X% over 6 months) </a:t>
          </a:r>
          <a:endParaRPr lang="en-US" sz="1200" kern="1200"/>
        </a:p>
      </dsp:txBody>
      <dsp:txXfrm>
        <a:off x="1286823" y="4530754"/>
        <a:ext cx="1957205" cy="720000"/>
      </dsp:txXfrm>
    </dsp:sp>
    <dsp:sp modelId="{24CB5520-4EA4-49AC-8C2D-EE90BDBF3864}">
      <dsp:nvSpPr>
        <dsp:cNvPr id="0" name=""/>
        <dsp:cNvSpPr/>
      </dsp:nvSpPr>
      <dsp:spPr>
        <a:xfrm>
          <a:off x="3968194" y="2964990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2C18-9626-4D35-9B51-DA07B5D133F9}">
      <dsp:nvSpPr>
        <dsp:cNvPr id="0" name=""/>
        <dsp:cNvSpPr/>
      </dsp:nvSpPr>
      <dsp:spPr>
        <a:xfrm>
          <a:off x="4222631" y="3219427"/>
          <a:ext cx="685021" cy="685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E722E-51AC-40E1-B5C6-A504C9C217A2}">
      <dsp:nvSpPr>
        <dsp:cNvPr id="0" name=""/>
        <dsp:cNvSpPr/>
      </dsp:nvSpPr>
      <dsp:spPr>
        <a:xfrm>
          <a:off x="3586539" y="4530754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Encourages more targeted engineering solutions </a:t>
          </a:r>
          <a:endParaRPr lang="en-US" sz="1200" kern="1200"/>
        </a:p>
      </dsp:txBody>
      <dsp:txXfrm>
        <a:off x="3586539" y="4530754"/>
        <a:ext cx="1957205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22C7E-B58C-41E1-BE0D-1150C6893B43}">
      <dsp:nvSpPr>
        <dsp:cNvPr id="0" name=""/>
        <dsp:cNvSpPr/>
      </dsp:nvSpPr>
      <dsp:spPr>
        <a:xfrm>
          <a:off x="718664" y="168684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C5767-BFAE-45C8-894E-BEBB314AF5E7}">
      <dsp:nvSpPr>
        <dsp:cNvPr id="0" name=""/>
        <dsp:cNvSpPr/>
      </dsp:nvSpPr>
      <dsp:spPr>
        <a:xfrm>
          <a:off x="1135477" y="585496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0DFC8-64C6-411B-9CC7-1876124C699F}">
      <dsp:nvSpPr>
        <dsp:cNvPr id="0" name=""/>
        <dsp:cNvSpPr/>
      </dsp:nvSpPr>
      <dsp:spPr>
        <a:xfrm>
          <a:off x="53543" y="2651743"/>
          <a:ext cx="3286053" cy="122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kern="1200"/>
            <a:t>OFTEN WE NEED TO LISTEN TO OTHERS’ OPINIONS OF what WE ARE SOLVING/BUILDING.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kern="1200"/>
            <a:t> </a:t>
          </a:r>
          <a:r>
            <a:rPr lang="en-US" sz="1400" b="1" kern="1200"/>
            <a:t>IT IS IMPORTANT TO LISTEN WITHOUT INTERRUPTING AND WITH FULL FOCUS.</a:t>
          </a:r>
        </a:p>
      </dsp:txBody>
      <dsp:txXfrm>
        <a:off x="53543" y="2651743"/>
        <a:ext cx="3286053" cy="1221380"/>
      </dsp:txXfrm>
    </dsp:sp>
    <dsp:sp modelId="{289ABFC6-F377-4EE6-812B-2189C28AFCA5}">
      <dsp:nvSpPr>
        <dsp:cNvPr id="0" name=""/>
        <dsp:cNvSpPr/>
      </dsp:nvSpPr>
      <dsp:spPr>
        <a:xfrm>
          <a:off x="4525910" y="209654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FBAF3-E091-46EC-924D-FB049CA1A4BF}">
      <dsp:nvSpPr>
        <dsp:cNvPr id="0" name=""/>
        <dsp:cNvSpPr/>
      </dsp:nvSpPr>
      <dsp:spPr>
        <a:xfrm>
          <a:off x="4942722" y="626466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22217-2067-4E0C-9900-0C659617B924}">
      <dsp:nvSpPr>
        <dsp:cNvPr id="0" name=""/>
        <dsp:cNvSpPr/>
      </dsp:nvSpPr>
      <dsp:spPr>
        <a:xfrm>
          <a:off x="3900691" y="2774654"/>
          <a:ext cx="32062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/>
            <a:t>ACTIVE LISTENING SKILLS include</a:t>
          </a:r>
          <a:r>
            <a:rPr lang="en-US" sz="1500" b="1" kern="1200"/>
            <a:t>: paraphrasing, </a:t>
          </a:r>
          <a:r>
            <a:rPr lang="en-US" sz="1500" b="1" kern="1200" err="1"/>
            <a:t>summarising</a:t>
          </a:r>
          <a:r>
            <a:rPr lang="en-US" sz="1500" b="1" kern="1200"/>
            <a:t>, clarifying </a:t>
          </a:r>
          <a:r>
            <a:rPr lang="en-US" sz="1500" b="0" kern="1200"/>
            <a:t>(checking if your assumptions match the other person’s ASSUMPTIONS)</a:t>
          </a:r>
        </a:p>
      </dsp:txBody>
      <dsp:txXfrm>
        <a:off x="3900691" y="2774654"/>
        <a:ext cx="3206250" cy="1057500"/>
      </dsp:txXfrm>
    </dsp:sp>
    <dsp:sp modelId="{62EA3522-2515-4AFE-9B00-62108ACA1FA2}">
      <dsp:nvSpPr>
        <dsp:cNvPr id="0" name=""/>
        <dsp:cNvSpPr/>
      </dsp:nvSpPr>
      <dsp:spPr>
        <a:xfrm>
          <a:off x="8293253" y="209654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218A8-67F7-4601-BEDC-DA0FC5EF749D}">
      <dsp:nvSpPr>
        <dsp:cNvPr id="0" name=""/>
        <dsp:cNvSpPr/>
      </dsp:nvSpPr>
      <dsp:spPr>
        <a:xfrm>
          <a:off x="8710066" y="626466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F8F03-BF34-44AA-831F-D89E539DC161}">
      <dsp:nvSpPr>
        <dsp:cNvPr id="0" name=""/>
        <dsp:cNvSpPr/>
      </dsp:nvSpPr>
      <dsp:spPr>
        <a:xfrm>
          <a:off x="7668035" y="2774654"/>
          <a:ext cx="32062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/>
            <a:t>FOLLOW EVERY SPOKEN DISCUSSION WITH </a:t>
          </a:r>
          <a:r>
            <a:rPr lang="en-US" sz="1500" b="1" kern="1200"/>
            <a:t>CROSS-CHECKING YOUR written NOTES WITH OTHERS </a:t>
          </a:r>
          <a:r>
            <a:rPr lang="en-US" sz="1500" b="0" kern="1200"/>
            <a:t>(YOU CAN ALSO USE AI to help transcribe and </a:t>
          </a:r>
          <a:r>
            <a:rPr lang="en-US" sz="1500" b="0" kern="1200" err="1"/>
            <a:t>summarise</a:t>
          </a:r>
          <a:r>
            <a:rPr lang="en-US" sz="1500" b="0" kern="1200"/>
            <a:t>)</a:t>
          </a:r>
        </a:p>
      </dsp:txBody>
      <dsp:txXfrm>
        <a:off x="7668035" y="2774654"/>
        <a:ext cx="3206250" cy="1057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ABC3-6ADC-47B4-B112-907A40C95BF4}">
      <dsp:nvSpPr>
        <dsp:cNvPr id="0" name=""/>
        <dsp:cNvSpPr/>
      </dsp:nvSpPr>
      <dsp:spPr>
        <a:xfrm>
          <a:off x="0" y="1877"/>
          <a:ext cx="6761527" cy="9516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D623-C954-41FD-8D09-D211BDB80DD3}">
      <dsp:nvSpPr>
        <dsp:cNvPr id="0" name=""/>
        <dsp:cNvSpPr/>
      </dsp:nvSpPr>
      <dsp:spPr>
        <a:xfrm>
          <a:off x="287888" y="216009"/>
          <a:ext cx="523433" cy="523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D6CB8-17F2-495C-997F-45BCD7E376C6}">
      <dsp:nvSpPr>
        <dsp:cNvPr id="0" name=""/>
        <dsp:cNvSpPr/>
      </dsp:nvSpPr>
      <dsp:spPr>
        <a:xfrm>
          <a:off x="1099209" y="1877"/>
          <a:ext cx="5662317" cy="95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21" tIns="100721" rIns="100721" bIns="100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Aim for clarity: “Can you show me an example?”</a:t>
          </a:r>
          <a:endParaRPr lang="en-US" sz="1700" kern="1200"/>
        </a:p>
      </dsp:txBody>
      <dsp:txXfrm>
        <a:off x="1099209" y="1877"/>
        <a:ext cx="5662317" cy="951696"/>
      </dsp:txXfrm>
    </dsp:sp>
    <dsp:sp modelId="{F52D12CC-8D2D-4DC0-83E5-096240B1046A}">
      <dsp:nvSpPr>
        <dsp:cNvPr id="0" name=""/>
        <dsp:cNvSpPr/>
      </dsp:nvSpPr>
      <dsp:spPr>
        <a:xfrm>
          <a:off x="0" y="1191498"/>
          <a:ext cx="6761527" cy="9516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36485-5987-4D5C-9AA1-318C3E647D7D}">
      <dsp:nvSpPr>
        <dsp:cNvPr id="0" name=""/>
        <dsp:cNvSpPr/>
      </dsp:nvSpPr>
      <dsp:spPr>
        <a:xfrm>
          <a:off x="287888" y="1405630"/>
          <a:ext cx="523433" cy="523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A4CAA-60F0-41CD-B98C-BCEE251B69FD}">
      <dsp:nvSpPr>
        <dsp:cNvPr id="0" name=""/>
        <dsp:cNvSpPr/>
      </dsp:nvSpPr>
      <dsp:spPr>
        <a:xfrm>
          <a:off x="1099209" y="1191498"/>
          <a:ext cx="5662317" cy="95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21" tIns="100721" rIns="100721" bIns="100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Prefer precise questions over vague (“How to predict our turnover” over “How to best utilise AI”)</a:t>
          </a:r>
          <a:endParaRPr lang="en-US" sz="1700" kern="1200"/>
        </a:p>
      </dsp:txBody>
      <dsp:txXfrm>
        <a:off x="1099209" y="1191498"/>
        <a:ext cx="5662317" cy="951696"/>
      </dsp:txXfrm>
    </dsp:sp>
    <dsp:sp modelId="{1963C508-7754-4374-8905-2F6DAD28A45E}">
      <dsp:nvSpPr>
        <dsp:cNvPr id="0" name=""/>
        <dsp:cNvSpPr/>
      </dsp:nvSpPr>
      <dsp:spPr>
        <a:xfrm>
          <a:off x="0" y="2381119"/>
          <a:ext cx="6761527" cy="9516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2A361-66B5-45DA-9A1E-8559C6F92A67}">
      <dsp:nvSpPr>
        <dsp:cNvPr id="0" name=""/>
        <dsp:cNvSpPr/>
      </dsp:nvSpPr>
      <dsp:spPr>
        <a:xfrm>
          <a:off x="287888" y="2595251"/>
          <a:ext cx="523433" cy="523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8495D-3F7A-4F46-ABF0-7818F107A728}">
      <dsp:nvSpPr>
        <dsp:cNvPr id="0" name=""/>
        <dsp:cNvSpPr/>
      </dsp:nvSpPr>
      <dsp:spPr>
        <a:xfrm>
          <a:off x="1099209" y="2381119"/>
          <a:ext cx="5662317" cy="95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21" tIns="100721" rIns="100721" bIns="100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Encourage the stakeholders to add context and constraints. (E.g. “how to predict turnover in sales for the next quarter”)</a:t>
          </a:r>
          <a:endParaRPr lang="en-US" sz="1700" kern="1200"/>
        </a:p>
      </dsp:txBody>
      <dsp:txXfrm>
        <a:off x="1099209" y="2381119"/>
        <a:ext cx="5662317" cy="951696"/>
      </dsp:txXfrm>
    </dsp:sp>
    <dsp:sp modelId="{145AD883-BBAD-4B53-95DE-71225A527C73}">
      <dsp:nvSpPr>
        <dsp:cNvPr id="0" name=""/>
        <dsp:cNvSpPr/>
      </dsp:nvSpPr>
      <dsp:spPr>
        <a:xfrm>
          <a:off x="0" y="3570740"/>
          <a:ext cx="6761527" cy="9516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3A843-C1E8-4B72-816E-4369660240F8}">
      <dsp:nvSpPr>
        <dsp:cNvPr id="0" name=""/>
        <dsp:cNvSpPr/>
      </dsp:nvSpPr>
      <dsp:spPr>
        <a:xfrm>
          <a:off x="287888" y="3784872"/>
          <a:ext cx="523433" cy="5234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C3369-B34C-4590-A426-7BE46FCA0CCB}">
      <dsp:nvSpPr>
        <dsp:cNvPr id="0" name=""/>
        <dsp:cNvSpPr/>
      </dsp:nvSpPr>
      <dsp:spPr>
        <a:xfrm>
          <a:off x="1099209" y="3570740"/>
          <a:ext cx="5662317" cy="95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21" tIns="100721" rIns="100721" bIns="100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Avoid jargon that might confuse the conversation. The best questions are often about how to predict something useful!</a:t>
          </a:r>
          <a:endParaRPr lang="en-US" sz="1700" kern="1200"/>
        </a:p>
      </dsp:txBody>
      <dsp:txXfrm>
        <a:off x="1099209" y="3570740"/>
        <a:ext cx="5662317" cy="951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E4378-0E5C-2E43-84EC-EAD2E5A865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09B06-83EA-C548-BA44-E8B8F93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9B06-83EA-C548-BA44-E8B8F930A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9B06-83EA-C548-BA44-E8B8F930A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0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9162-C729-13E2-FDDE-108BD72BA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F5F5E-D4F7-BEE4-E920-4BAE5F3A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E17D-1F6C-326F-958B-55660B3B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96AE-117D-1619-CA4C-54BD71F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9AAD-499E-D9E0-88DF-EBCCCDD2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3773-EFE0-3542-4E8A-717E6200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AF0C2-6213-CA6A-C211-B815E3FB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562F-19F3-EB81-B3E3-61099EF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C3A5-E862-F23B-D903-78652A91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5960-B3A3-D984-8476-0E5758D0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E6342-1E52-F0CA-C72C-41A889E62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B25EE-8BE8-6041-30DC-8A492EB3A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E91F1-E1BA-4B4B-7F2C-65F78E12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86B0-2D1D-1E9A-0CB4-A70B9BE2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ED95-DB5B-E416-2FE2-B029A70C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80CF-72D5-51A6-6E03-FAEDE0EA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E9FE-7796-E4FA-59EF-54ECD30B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A1AB-4564-56B2-26FF-6090A866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906B-E031-C601-A413-832BC783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4F70-5564-CB0B-D669-DE1B3532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DE1A-89A4-3EBE-0621-C8D5BB23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0EB8-AFD0-53DF-7054-3BDA079D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71CC8-D28C-40C2-10DE-48A676CF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29D2-FDF0-C8B7-C0A1-2D099E23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1516-3060-EC06-3BD5-33619ECE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FCE0-3FB2-0AF5-51A0-026B8599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FFBD-8E96-8CEB-ABDB-28C2284C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B3CE1-AF23-B541-8413-ABEDB33C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46DB-5471-9B0E-C108-60279F05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8F22A-1ADD-EFDE-A97F-39B7CA64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5E2BC-E9D1-0B8D-6E83-8E9C5926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1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EE68-8D7D-A68D-D497-B43C2DBE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FE94-2522-5845-BB00-E1694EF8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1369-69EC-56AD-A34C-497491E4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AAC73-F8D4-5CA2-E537-03F09395B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28209-337C-8CE3-C238-A9BC54AC8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66C02-9E06-2941-780D-78A1380D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FC28C-68E7-1B0C-8E81-F72DD201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FE9F2-A367-7B15-974A-F818538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C37B-98E5-A61F-F1B8-14C1E301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FD016-24A6-5D1C-8047-F88AC78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46785-9C51-CACB-7287-B674C8B8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7939-9F78-541C-FC12-1AAE215B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7931B-5A6A-5A70-A9ED-424056B0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E18CA-D112-2FFE-91AB-71E052BD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4F1A-3F3C-6CB3-2AE0-F0500BFE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74FB-971A-D739-91E3-1ED01290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D88C-13AD-D4AE-257F-731B95DC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0A838-E1C0-0485-3D5D-2B92CE44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6478A-6991-143C-B65E-B523C2C7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26BA3-8AB8-6E76-A64A-8CF2B6D2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33E32-0A16-7AEF-2E53-2F03A64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63B-F20D-9511-919C-514B62A3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EF1ED-B105-0792-E67C-88F455A47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EA723-7C4C-F435-D2E2-C4E64CB1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CC77-469C-3606-0C04-2CB20F4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5AAD1-99D7-3EDA-C6C4-301E410D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D4576-4808-8B2F-4B44-3A99F4B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EC86-08A8-5869-625F-1FD4A9CE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3230-8F4B-A708-4DA5-6E156596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42A3-CD2B-BCBF-E2AB-D0963FAA6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A54C-B5B7-3EE2-AC00-77F7776FF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327B-A71E-7B7A-C831-A48519CFD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483C5-47EE-3C64-A008-658C45FD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8" y="2338612"/>
            <a:ext cx="9910296" cy="25900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a secure, ethics-first AI solution</a:t>
            </a:r>
            <a:b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(morning session)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C54B890A-03FF-7246-C707-2C464684294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65176" y="4352533"/>
            <a:ext cx="3276600" cy="1714500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BF0F5-7690-E059-2AB8-B037F0BEDD98}"/>
              </a:ext>
            </a:extLst>
          </p:cNvPr>
          <p:cNvSpPr txBox="1"/>
          <p:nvPr/>
        </p:nvSpPr>
        <p:spPr>
          <a:xfrm>
            <a:off x="387913" y="408286"/>
            <a:ext cx="35904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Level 6 AI/ML Engineer</a:t>
            </a:r>
          </a:p>
          <a:p>
            <a:r>
              <a:rPr lang="en-GB" sz="2000"/>
              <a:t>Higher Apprenticeship</a:t>
            </a:r>
          </a:p>
          <a:p>
            <a:endParaRPr lang="en-GB"/>
          </a:p>
          <a:p>
            <a:r>
              <a:rPr lang="en-GB" sz="2000" b="1"/>
              <a:t>Workshop 1</a:t>
            </a:r>
          </a:p>
        </p:txBody>
      </p:sp>
    </p:spTree>
    <p:extLst>
      <p:ext uri="{BB962C8B-B14F-4D97-AF65-F5344CB8AC3E}">
        <p14:creationId xmlns:p14="http://schemas.microsoft.com/office/powerpoint/2010/main" val="274121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AE711-0D11-7293-9E0B-19B3F691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634326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Tips for</a:t>
            </a:r>
            <a:b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Communicating with Stakeholders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6CD3DC08-DD7B-4C93-5C84-90D6FF67B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864109"/>
              </p:ext>
            </p:extLst>
          </p:nvPr>
        </p:nvGraphicFramePr>
        <p:xfrm>
          <a:off x="5108535" y="634326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7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546D6-3AE7-F8A2-260A-4F3B25FF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</a:t>
            </a:r>
            <a:r>
              <a:rPr lang="en-US" sz="32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32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Defining good problems is a key skill in ML</a:t>
            </a:r>
            <a:b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(“</a:t>
            </a: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</a:t>
            </a: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framing”)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65DDBBE0-045A-A9F2-087D-E4819A521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640597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A3214-A794-BD17-A6CD-65E3E249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170995"/>
            <a:ext cx="11098174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F2EFC-0DE3-CE33-BAA6-1C8710C3F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C8A-0CBE-4B7D-0D92-1E25A4B5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12" y="936693"/>
            <a:ext cx="1014995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Active Listening Helps with ML Problem Framing</a:t>
            </a: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B53581A7-F74B-448C-E343-C09C34EA3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246314"/>
              </p:ext>
            </p:extLst>
          </p:nvPr>
        </p:nvGraphicFramePr>
        <p:xfrm>
          <a:off x="632085" y="2112126"/>
          <a:ext cx="10927829" cy="404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37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283F-0FA3-30EE-66D0-C6FCED6B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482" y="2123210"/>
            <a:ext cx="914400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/>
              <a:t>Effective Communication = Active Listening</a:t>
            </a:r>
            <a:br>
              <a:rPr lang="en-US" sz="6000"/>
            </a:br>
            <a:r>
              <a:rPr lang="en-US" sz="6000"/>
              <a:t>+ Clear Explanations </a:t>
            </a:r>
            <a:br>
              <a:rPr lang="en-US" sz="6000"/>
            </a:br>
            <a:r>
              <a:rPr lang="en-US" sz="6000"/>
              <a:t>+ Effective Questioning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078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9276-C715-1E7C-0065-7B737A15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helps with effective questioning?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3329EC4-FE8F-A0FE-58EE-E24D9A219293}"/>
              </a:ext>
            </a:extLst>
          </p:cNvPr>
          <p:cNvGraphicFramePr/>
          <p:nvPr/>
        </p:nvGraphicFramePr>
        <p:xfrm>
          <a:off x="1400961" y="1870745"/>
          <a:ext cx="6761527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9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RISP-ML(Q)">
            <a:extLst>
              <a:ext uri="{FF2B5EF4-FFF2-40B4-BE49-F238E27FC236}">
                <a16:creationId xmlns:a16="http://schemas.microsoft.com/office/drawing/2014/main" id="{9F9BF250-7A68-2A19-185F-BAAE9F9F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2192000" cy="67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5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EBDF-DE3B-65F0-93D6-8226FEE8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does CRISP-ML(Q) map to </a:t>
            </a:r>
            <a:r>
              <a:rPr lang="en-GB" err="1"/>
              <a:t>Sagemaker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DD169-FFE1-CF56-9C7C-DA610F1B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1880971"/>
            <a:ext cx="1113627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5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BE8DD-FDED-48F1-90C1-16A6C5BA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8B85-0EE1-4C5A-86D1-63E7D66F90B4}" type="slidenum">
              <a:rPr lang="en-GB" smtClean="0"/>
              <a:t>18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746763-53A0-48BB-9B3B-CD57FF97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69" y="-67745"/>
            <a:ext cx="4939868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/>
              <a:t>Will Peter get a loan ?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E5827BB5-66F5-4B5A-83A4-F4F996A55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r="23189" b="-1"/>
          <a:stretch/>
        </p:blipFill>
        <p:spPr bwMode="auto">
          <a:xfrm>
            <a:off x="1754682" y="2173902"/>
            <a:ext cx="2374615" cy="46840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C4C1E1-FBD9-4F47-B4E4-7B539594F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992720"/>
              </p:ext>
            </p:extLst>
          </p:nvPr>
        </p:nvGraphicFramePr>
        <p:xfrm>
          <a:off x="5198453" y="1932559"/>
          <a:ext cx="5566994" cy="4606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BA63CB-82F4-43A4-9B54-0EDC86F7EE68}"/>
              </a:ext>
            </a:extLst>
          </p:cNvPr>
          <p:cNvCxnSpPr/>
          <p:nvPr/>
        </p:nvCxnSpPr>
        <p:spPr>
          <a:xfrm>
            <a:off x="1524001" y="1218415"/>
            <a:ext cx="5092607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6D799E-95C6-436E-8EF2-7B77BF509F25}"/>
              </a:ext>
            </a:extLst>
          </p:cNvPr>
          <p:cNvCxnSpPr/>
          <p:nvPr/>
        </p:nvCxnSpPr>
        <p:spPr>
          <a:xfrm>
            <a:off x="5575394" y="2995717"/>
            <a:ext cx="5092607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1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company&#10;&#10;AI-generated content may be incorrect.">
            <a:extLst>
              <a:ext uri="{FF2B5EF4-FFF2-40B4-BE49-F238E27FC236}">
                <a16:creationId xmlns:a16="http://schemas.microsoft.com/office/drawing/2014/main" id="{809A5025-8DC7-CE40-A412-72A12116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59598"/>
            <a:ext cx="3292524" cy="213265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DB3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5A3AD81-C52C-7E4F-265F-60F2AF33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454592"/>
            <a:ext cx="6184580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d holding forearm">
            <a:extLst>
              <a:ext uri="{FF2B5EF4-FFF2-40B4-BE49-F238E27FC236}">
                <a16:creationId xmlns:a16="http://schemas.microsoft.com/office/drawing/2014/main" id="{701617D0-161A-F8F0-E980-765B44B5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CE077-A09C-CEF8-3757-BF855D1D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991641" cy="13258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>
                <a:solidFill>
                  <a:srgbClr val="FF0000"/>
                </a:solidFill>
              </a:rPr>
              <a:t>Wellbeing Check </a:t>
            </a:r>
            <a:br>
              <a:rPr lang="en-US" sz="4800">
                <a:solidFill>
                  <a:srgbClr val="FF0000"/>
                </a:solidFill>
              </a:rPr>
            </a:br>
            <a:r>
              <a:rPr lang="en-US" sz="4800">
                <a:solidFill>
                  <a:srgbClr val="FF0000"/>
                </a:solidFill>
              </a:rPr>
              <a:t>&amp; Safeguarding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D14EA-8962-7686-EB8F-600BEC234BC4}"/>
              </a:ext>
            </a:extLst>
          </p:cNvPr>
          <p:cNvSpPr txBox="1"/>
          <p:nvPr/>
        </p:nvSpPr>
        <p:spPr>
          <a:xfrm>
            <a:off x="621319" y="2654094"/>
            <a:ext cx="4462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b="1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What is one nice thing you have done this (or last) week for your own self-care? </a:t>
            </a:r>
            <a:r>
              <a:rPr lang="en-GB" sz="2000" b="1">
                <a:solidFill>
                  <a:srgbClr val="FF0000"/>
                </a:solidFill>
                <a:highlight>
                  <a:srgbClr val="000000"/>
                </a:highlight>
              </a:rPr>
              <a:t>Brainstorm some ideas.</a:t>
            </a:r>
          </a:p>
          <a:p>
            <a:pPr marL="342900" indent="-342900">
              <a:buFont typeface="+mj-lt"/>
              <a:buAutoNum type="arabicPeriod"/>
            </a:pPr>
            <a:endParaRPr lang="en-GB" sz="2000" b="1">
              <a:solidFill>
                <a:schemeClr val="accent2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b="1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Is there any support that you need?</a:t>
            </a:r>
          </a:p>
          <a:p>
            <a:pPr marL="342900" indent="-342900">
              <a:buFont typeface="+mj-lt"/>
              <a:buAutoNum type="arabicPeriod"/>
            </a:pPr>
            <a:endParaRPr lang="en-GB" sz="2000" b="1">
              <a:solidFill>
                <a:schemeClr val="accent2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b="1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What does “</a:t>
            </a:r>
            <a:r>
              <a:rPr lang="en-GB" sz="2000" b="1" i="1">
                <a:solidFill>
                  <a:srgbClr val="FF0000"/>
                </a:solidFill>
                <a:highlight>
                  <a:srgbClr val="000000"/>
                </a:highlight>
              </a:rPr>
              <a:t>inclusivity</a:t>
            </a:r>
            <a:r>
              <a:rPr lang="en-GB" sz="2000" b="1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” mean to you?</a:t>
            </a:r>
          </a:p>
          <a:p>
            <a:pPr marL="342900" indent="-342900">
              <a:buFont typeface="+mj-lt"/>
              <a:buAutoNum type="arabicPeriod"/>
            </a:pPr>
            <a:endParaRPr lang="en-GB" sz="2000" b="1">
              <a:solidFill>
                <a:schemeClr val="accent2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b="1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Remember the email address: </a:t>
            </a:r>
            <a:r>
              <a:rPr lang="en-GB" sz="2000" b="1" i="1" u="sng">
                <a:solidFill>
                  <a:srgbClr val="FF0000"/>
                </a:solidFill>
                <a:highlight>
                  <a:srgbClr val="000000"/>
                </a:highlight>
              </a:rPr>
              <a:t>safeguarding@corndel.com</a:t>
            </a:r>
          </a:p>
        </p:txBody>
      </p:sp>
    </p:spTree>
    <p:extLst>
      <p:ext uri="{BB962C8B-B14F-4D97-AF65-F5344CB8AC3E}">
        <p14:creationId xmlns:p14="http://schemas.microsoft.com/office/powerpoint/2010/main" val="427036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9D58F-AC32-3694-2705-BEA8C51A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 PDE will guide you through the remaining hands-on exercises</a:t>
            </a:r>
          </a:p>
        </p:txBody>
      </p: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B1E1C873-AC70-7126-4A40-F64D81D99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3D71B-1FE4-7170-B308-98C2E682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Objectives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C4EE7AA-3AEF-DE81-72E5-90701BE09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412314"/>
              </p:ext>
            </p:extLst>
          </p:nvPr>
        </p:nvGraphicFramePr>
        <p:xfrm>
          <a:off x="4530571" y="651877"/>
          <a:ext cx="7516019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874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C9D8E-8D40-CB63-8E99-C4183D1089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2A21A-86A8-477E-DAE0-6AB38A01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Workshop Structure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B768391-E5B9-E0E2-9EB2-E55BA6865F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2673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13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E6F23-C361-A1CE-7F74-C883EF1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concepts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2748398-58EB-1AEA-F48F-93E71F77E2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437348"/>
              </p:ext>
            </p:extLst>
          </p:nvPr>
        </p:nvGraphicFramePr>
        <p:xfrm>
          <a:off x="632085" y="1290763"/>
          <a:ext cx="10927829" cy="3741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2E1AB8F-09B2-3D85-D40D-758395AA733C}"/>
              </a:ext>
            </a:extLst>
          </p:cNvPr>
          <p:cNvGrpSpPr/>
          <p:nvPr/>
        </p:nvGrpSpPr>
        <p:grpSpPr>
          <a:xfrm>
            <a:off x="2435045" y="5244298"/>
            <a:ext cx="3311697" cy="706750"/>
            <a:chOff x="-46872" y="1476641"/>
            <a:chExt cx="3311697" cy="7067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151DF4-AAF5-91BF-F5DE-E820373BAE98}"/>
                </a:ext>
              </a:extLst>
            </p:cNvPr>
            <p:cNvSpPr/>
            <p:nvPr/>
          </p:nvSpPr>
          <p:spPr>
            <a:xfrm>
              <a:off x="6916" y="1476641"/>
              <a:ext cx="3257909" cy="4886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477DDC-6786-E0D1-9CD6-8C905B05D1AB}"/>
                </a:ext>
              </a:extLst>
            </p:cNvPr>
            <p:cNvSpPr txBox="1"/>
            <p:nvPr/>
          </p:nvSpPr>
          <p:spPr>
            <a:xfrm>
              <a:off x="-46872" y="1694705"/>
              <a:ext cx="3257909" cy="488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377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100" b="1" kern="1200"/>
                <a:t>Vulnerability</a:t>
              </a:r>
              <a:endParaRPr lang="en-US" sz="3100" kern="12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0B2F7C-5574-D378-F6EA-769419BA1DA4}"/>
              </a:ext>
            </a:extLst>
          </p:cNvPr>
          <p:cNvGrpSpPr/>
          <p:nvPr/>
        </p:nvGrpSpPr>
        <p:grpSpPr>
          <a:xfrm>
            <a:off x="4634386" y="5179073"/>
            <a:ext cx="3839395" cy="1516946"/>
            <a:chOff x="6916" y="2032475"/>
            <a:chExt cx="3372657" cy="15169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E6F4D5-B514-AE0F-D78D-8CE36790503A}"/>
                </a:ext>
              </a:extLst>
            </p:cNvPr>
            <p:cNvSpPr/>
            <p:nvPr/>
          </p:nvSpPr>
          <p:spPr>
            <a:xfrm>
              <a:off x="6916" y="2032475"/>
              <a:ext cx="3257909" cy="15169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37931-FDE7-2265-178A-7A9219DD9A96}"/>
                </a:ext>
              </a:extLst>
            </p:cNvPr>
            <p:cNvSpPr txBox="1"/>
            <p:nvPr/>
          </p:nvSpPr>
          <p:spPr>
            <a:xfrm>
              <a:off x="121664" y="2032475"/>
              <a:ext cx="3257909" cy="1516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/>
                <a:t>A weakness in the system that can be expl</a:t>
              </a:r>
              <a:r>
                <a:rPr lang="en-GB" sz="1700"/>
                <a:t>oited and lead to threats, for example untested code, unsecured data, unvalidated inputs, model drift, etc.</a:t>
              </a:r>
              <a:endParaRPr lang="en-US" sz="1700" kern="1200"/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700" kern="1200"/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sp>
        <p:nvSpPr>
          <p:cNvPr id="13" name="Rectangle 12" descr="Eye with solid fill">
            <a:extLst>
              <a:ext uri="{FF2B5EF4-FFF2-40B4-BE49-F238E27FC236}">
                <a16:creationId xmlns:a16="http://schemas.microsoft.com/office/drawing/2014/main" id="{7B77A71B-E74C-E8F3-EC66-C0B2CAB098C6}"/>
              </a:ext>
            </a:extLst>
          </p:cNvPr>
          <p:cNvSpPr/>
          <p:nvPr/>
        </p:nvSpPr>
        <p:spPr>
          <a:xfrm>
            <a:off x="1097301" y="5096358"/>
            <a:ext cx="1140268" cy="114026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9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9669B-F673-4B0B-4A06-936B0D86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01" y="681037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model cards?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F4FCB-1FF7-88FB-B490-E1052ECF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1" y="511293"/>
            <a:ext cx="4419222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2A5C5-7087-A5FE-F8AD-51A3B55A265A}"/>
              </a:ext>
            </a:extLst>
          </p:cNvPr>
          <p:cNvSpPr txBox="1"/>
          <p:nvPr/>
        </p:nvSpPr>
        <p:spPr>
          <a:xfrm>
            <a:off x="5894961" y="1984443"/>
            <a:ext cx="5842949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>
                <a:highlight>
                  <a:srgbClr val="FFFF00"/>
                </a:highlight>
              </a:rPr>
              <a:t>Structured documents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i="1"/>
              <a:t>	often Markdown files with added metadata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>
                <a:highlight>
                  <a:srgbClr val="FFFF00"/>
                </a:highlight>
              </a:rPr>
              <a:t>Provide an overview of a model’s: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/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i="1"/>
              <a:t>Purpose / intended use, 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i="1"/>
              <a:t>performance,  limitations (and caveats), 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i="1"/>
              <a:t>training data, expected data,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i="1"/>
              <a:t>key variables (factors), metrics,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i="1"/>
              <a:t>and ethical considerations.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52829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7C2A9-9814-70FC-398D-7F3489C1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discussion: </a:t>
            </a:r>
            <a:r>
              <a:rPr lang="en-US" sz="54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cards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DAB14F36-F01F-8061-3205-7D743B546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41636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68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6F3EF0-BFAA-1873-7761-14844D9C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Tool: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ODI</a:t>
            </a:r>
            <a:b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Ethics Canvas</a:t>
            </a:r>
            <a:b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kern="120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main steps</a:t>
            </a:r>
            <a:endParaRPr lang="en-US" sz="4800" b="1" kern="1200">
              <a:solidFill>
                <a:srgbClr val="FF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9CAE7067-0A3C-FBCC-6581-B46F3DD58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847211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94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144A3-68E5-FAC1-2D0B-7A03F0F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Useful Tool: Lessons Learned Log</a:t>
            </a:r>
          </a:p>
        </p:txBody>
      </p:sp>
      <p:pic>
        <p:nvPicPr>
          <p:cNvPr id="3074" name="Picture 2" descr="Free Lessons Learned Template for Excel - ProjectManager">
            <a:extLst>
              <a:ext uri="{FF2B5EF4-FFF2-40B4-BE49-F238E27FC236}">
                <a16:creationId xmlns:a16="http://schemas.microsoft.com/office/drawing/2014/main" id="{63543CA3-7AAD-56A1-DA06-9896666A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250" y="2354239"/>
            <a:ext cx="9961500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Building a secure, ethics-first AI solution (morning session)</vt:lpstr>
      <vt:lpstr>Wellbeing Check  &amp; Safeguarding</vt:lpstr>
      <vt:lpstr>Workshop Objectives</vt:lpstr>
      <vt:lpstr>Workshop Structure</vt:lpstr>
      <vt:lpstr>Key concepts</vt:lpstr>
      <vt:lpstr>What are model cards?</vt:lpstr>
      <vt:lpstr>Group discussion: Model cards</vt:lpstr>
      <vt:lpstr>Useful Tool:  The ODI Data Ethics Canvas  main steps</vt:lpstr>
      <vt:lpstr>Useful Tool: Lessons Learned Log</vt:lpstr>
      <vt:lpstr>Tips for Communicating with Stakeholders</vt:lpstr>
      <vt:lpstr>Important: Defining good problems is a key skill in ML  (“ML problem framing”)</vt:lpstr>
      <vt:lpstr>PowerPoint Presentation</vt:lpstr>
      <vt:lpstr>Active Listening Helps with ML Problem Framing</vt:lpstr>
      <vt:lpstr>Effective Communication = Active Listening + Clear Explanations  + Effective Questioning</vt:lpstr>
      <vt:lpstr>What helps with effective questioning?</vt:lpstr>
      <vt:lpstr>PowerPoint Presentation</vt:lpstr>
      <vt:lpstr>How does CRISP-ML(Q) map to Sagemaker</vt:lpstr>
      <vt:lpstr>Will Peter get a loan ?</vt:lpstr>
      <vt:lpstr>PowerPoint Presentation</vt:lpstr>
      <vt:lpstr>Your PDE will guide you through the remaining hands-on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stages of adding value with data</dc:title>
  <dc:creator>Mike Hoffman</dc:creator>
  <cp:revision>1</cp:revision>
  <dcterms:created xsi:type="dcterms:W3CDTF">2024-03-14T12:24:12Z</dcterms:created>
  <dcterms:modified xsi:type="dcterms:W3CDTF">2025-07-23T15:36:49Z</dcterms:modified>
</cp:coreProperties>
</file>