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324" r:id="rId2"/>
    <p:sldId id="1230" r:id="rId3"/>
    <p:sldId id="325" r:id="rId4"/>
    <p:sldId id="326" r:id="rId5"/>
    <p:sldId id="1238" r:id="rId6"/>
    <p:sldId id="327" r:id="rId7"/>
    <p:sldId id="1237" r:id="rId8"/>
    <p:sldId id="1234" r:id="rId9"/>
    <p:sldId id="1229" r:id="rId10"/>
    <p:sldId id="1235" r:id="rId11"/>
    <p:sldId id="328" r:id="rId12"/>
    <p:sldId id="122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C52FAE-28A2-41B6-A0A4-341F9D0D7CFD}" v="135" dt="2025-07-25T12:42:46.5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e Hoffman" userId="c89afae9-2ab1-4454-9d15-124c09a77240" providerId="ADAL" clId="{DCC52FAE-28A2-41B6-A0A4-341F9D0D7CFD}"/>
    <pc:docChg chg="custSel addSld delSld modSld">
      <pc:chgData name="Mike Hoffman" userId="c89afae9-2ab1-4454-9d15-124c09a77240" providerId="ADAL" clId="{DCC52FAE-28A2-41B6-A0A4-341F9D0D7CFD}" dt="2025-07-25T12:43:44.992" v="324" actId="114"/>
      <pc:docMkLst>
        <pc:docMk/>
      </pc:docMkLst>
      <pc:sldChg chg="modSp mod">
        <pc:chgData name="Mike Hoffman" userId="c89afae9-2ab1-4454-9d15-124c09a77240" providerId="ADAL" clId="{DCC52FAE-28A2-41B6-A0A4-341F9D0D7CFD}" dt="2025-07-25T12:33:24.053" v="14" actId="20577"/>
        <pc:sldMkLst>
          <pc:docMk/>
          <pc:sldMk cId="2741212493" sldId="324"/>
        </pc:sldMkLst>
        <pc:spChg chg="mod">
          <ac:chgData name="Mike Hoffman" userId="c89afae9-2ab1-4454-9d15-124c09a77240" providerId="ADAL" clId="{DCC52FAE-28A2-41B6-A0A4-341F9D0D7CFD}" dt="2025-07-25T12:33:24.053" v="14" actId="20577"/>
          <ac:spMkLst>
            <pc:docMk/>
            <pc:sldMk cId="2741212493" sldId="324"/>
            <ac:spMk id="2" creationId="{9D2483C5-47EE-3C64-A008-658C45FDD392}"/>
          </ac:spMkLst>
        </pc:spChg>
      </pc:sldChg>
      <pc:sldChg chg="addSp delSp modSp add del mod setBg delDesignElem">
        <pc:chgData name="Mike Hoffman" userId="c89afae9-2ab1-4454-9d15-124c09a77240" providerId="ADAL" clId="{DCC52FAE-28A2-41B6-A0A4-341F9D0D7CFD}" dt="2025-07-25T12:36:59.486" v="24" actId="1076"/>
        <pc:sldMkLst>
          <pc:docMk/>
          <pc:sldMk cId="4270365159" sldId="325"/>
        </pc:sldMkLst>
        <pc:spChg chg="add del">
          <ac:chgData name="Mike Hoffman" userId="c89afae9-2ab1-4454-9d15-124c09a77240" providerId="ADAL" clId="{DCC52FAE-28A2-41B6-A0A4-341F9D0D7CFD}" dt="2025-07-25T12:36:54.450" v="22"/>
          <ac:spMkLst>
            <pc:docMk/>
            <pc:sldMk cId="4270365159" sldId="325"/>
            <ac:spMk id="20" creationId="{2659FDB4-FCBE-4A89-B46D-43D4FA54464D}"/>
          </ac:spMkLst>
        </pc:spChg>
        <pc:graphicFrameChg chg="mod">
          <ac:chgData name="Mike Hoffman" userId="c89afae9-2ab1-4454-9d15-124c09a77240" providerId="ADAL" clId="{DCC52FAE-28A2-41B6-A0A4-341F9D0D7CFD}" dt="2025-07-25T12:36:59.486" v="24" actId="1076"/>
          <ac:graphicFrameMkLst>
            <pc:docMk/>
            <pc:sldMk cId="4270365159" sldId="325"/>
            <ac:graphicFrameMk id="16" creationId="{1D4A1AF8-FA67-E522-D806-0232A6E7EB7F}"/>
          </ac:graphicFrameMkLst>
        </pc:graphicFrameChg>
        <pc:cxnChg chg="add del">
          <ac:chgData name="Mike Hoffman" userId="c89afae9-2ab1-4454-9d15-124c09a77240" providerId="ADAL" clId="{DCC52FAE-28A2-41B6-A0A4-341F9D0D7CFD}" dt="2025-07-25T12:36:54.450" v="22"/>
          <ac:cxnSpMkLst>
            <pc:docMk/>
            <pc:sldMk cId="4270365159" sldId="325"/>
            <ac:cxnSpMk id="22" creationId="{C8F51B3F-8331-4E4A-AE96-D47B1006EEAD}"/>
          </ac:cxnSpMkLst>
        </pc:cxnChg>
      </pc:sldChg>
      <pc:sldChg chg="modSp mod">
        <pc:chgData name="Mike Hoffman" userId="c89afae9-2ab1-4454-9d15-124c09a77240" providerId="ADAL" clId="{DCC52FAE-28A2-41B6-A0A4-341F9D0D7CFD}" dt="2025-07-25T12:37:09.326" v="31" actId="20577"/>
        <pc:sldMkLst>
          <pc:docMk/>
          <pc:sldMk cId="1718742128" sldId="326"/>
        </pc:sldMkLst>
        <pc:spChg chg="mod">
          <ac:chgData name="Mike Hoffman" userId="c89afae9-2ab1-4454-9d15-124c09a77240" providerId="ADAL" clId="{DCC52FAE-28A2-41B6-A0A4-341F9D0D7CFD}" dt="2025-07-25T12:37:09.326" v="31" actId="20577"/>
          <ac:spMkLst>
            <pc:docMk/>
            <pc:sldMk cId="1718742128" sldId="326"/>
            <ac:spMk id="2" creationId="{79E3D71B-1FE4-7170-B308-98C2E682BA92}"/>
          </ac:spMkLst>
        </pc:spChg>
      </pc:sldChg>
      <pc:sldChg chg="delSp add setBg delDesignElem">
        <pc:chgData name="Mike Hoffman" userId="c89afae9-2ab1-4454-9d15-124c09a77240" providerId="ADAL" clId="{DCC52FAE-28A2-41B6-A0A4-341F9D0D7CFD}" dt="2025-07-25T12:37:40.198" v="36"/>
        <pc:sldMkLst>
          <pc:docMk/>
          <pc:sldMk cId="273654003" sldId="327"/>
        </pc:sldMkLst>
        <pc:spChg chg="del">
          <ac:chgData name="Mike Hoffman" userId="c89afae9-2ab1-4454-9d15-124c09a77240" providerId="ADAL" clId="{DCC52FAE-28A2-41B6-A0A4-341F9D0D7CFD}" dt="2025-07-25T12:37:40.198" v="36"/>
          <ac:spMkLst>
            <pc:docMk/>
            <pc:sldMk cId="273654003" sldId="327"/>
            <ac:spMk id="15" creationId="{4522B21E-B2B9-4C72-9A71-C87EFD137480}"/>
          </ac:spMkLst>
        </pc:spChg>
        <pc:spChg chg="del">
          <ac:chgData name="Mike Hoffman" userId="c89afae9-2ab1-4454-9d15-124c09a77240" providerId="ADAL" clId="{DCC52FAE-28A2-41B6-A0A4-341F9D0D7CFD}" dt="2025-07-25T12:37:40.198" v="36"/>
          <ac:spMkLst>
            <pc:docMk/>
            <pc:sldMk cId="273654003" sldId="327"/>
            <ac:spMk id="16" creationId="{5EB7D2A2-F448-44D4-938C-DC84CBCB3B1E}"/>
          </ac:spMkLst>
        </pc:spChg>
        <pc:spChg chg="del">
          <ac:chgData name="Mike Hoffman" userId="c89afae9-2ab1-4454-9d15-124c09a77240" providerId="ADAL" clId="{DCC52FAE-28A2-41B6-A0A4-341F9D0D7CFD}" dt="2025-07-25T12:37:40.198" v="36"/>
          <ac:spMkLst>
            <pc:docMk/>
            <pc:sldMk cId="273654003" sldId="327"/>
            <ac:spMk id="17" creationId="{871AEA07-1E14-44B4-8E55-64EF049CD66F}"/>
          </ac:spMkLst>
        </pc:spChg>
        <pc:cxnChg chg="del">
          <ac:chgData name="Mike Hoffman" userId="c89afae9-2ab1-4454-9d15-124c09a77240" providerId="ADAL" clId="{DCC52FAE-28A2-41B6-A0A4-341F9D0D7CFD}" dt="2025-07-25T12:37:40.198" v="36"/>
          <ac:cxnSpMkLst>
            <pc:docMk/>
            <pc:sldMk cId="273654003" sldId="327"/>
            <ac:cxnSpMk id="18" creationId="{F7C8EA93-3210-4C62-99E9-153C275E3A87}"/>
          </ac:cxnSpMkLst>
        </pc:cxnChg>
      </pc:sldChg>
      <pc:sldChg chg="del">
        <pc:chgData name="Mike Hoffman" userId="c89afae9-2ab1-4454-9d15-124c09a77240" providerId="ADAL" clId="{DCC52FAE-28A2-41B6-A0A4-341F9D0D7CFD}" dt="2025-07-25T12:37:25.138" v="32" actId="47"/>
        <pc:sldMkLst>
          <pc:docMk/>
          <pc:sldMk cId="1490788456" sldId="328"/>
        </pc:sldMkLst>
      </pc:sldChg>
      <pc:sldChg chg="addSp delSp modSp add del mod setBg delDesignElem">
        <pc:chgData name="Mike Hoffman" userId="c89afae9-2ab1-4454-9d15-124c09a77240" providerId="ADAL" clId="{DCC52FAE-28A2-41B6-A0A4-341F9D0D7CFD}" dt="2025-07-25T12:43:44.992" v="324" actId="114"/>
        <pc:sldMkLst>
          <pc:docMk/>
          <pc:sldMk cId="2883388089" sldId="328"/>
        </pc:sldMkLst>
        <pc:spChg chg="mod">
          <ac:chgData name="Mike Hoffman" userId="c89afae9-2ab1-4454-9d15-124c09a77240" providerId="ADAL" clId="{DCC52FAE-28A2-41B6-A0A4-341F9D0D7CFD}" dt="2025-07-25T12:43:44.992" v="324" actId="114"/>
          <ac:spMkLst>
            <pc:docMk/>
            <pc:sldMk cId="2883388089" sldId="328"/>
            <ac:spMk id="2" creationId="{D40C283F-0FA3-30EE-66D0-C6FCED6B8027}"/>
          </ac:spMkLst>
        </pc:spChg>
        <pc:spChg chg="add del">
          <ac:chgData name="Mike Hoffman" userId="c89afae9-2ab1-4454-9d15-124c09a77240" providerId="ADAL" clId="{DCC52FAE-28A2-41B6-A0A4-341F9D0D7CFD}" dt="2025-07-25T12:41:04.252" v="205"/>
          <ac:spMkLst>
            <pc:docMk/>
            <pc:sldMk cId="2883388089" sldId="328"/>
            <ac:spMk id="15" creationId="{D5B339F4-93B9-4E04-9721-143AD6782EA9}"/>
          </ac:spMkLst>
        </pc:spChg>
        <pc:spChg chg="add del">
          <ac:chgData name="Mike Hoffman" userId="c89afae9-2ab1-4454-9d15-124c09a77240" providerId="ADAL" clId="{DCC52FAE-28A2-41B6-A0A4-341F9D0D7CFD}" dt="2025-07-25T12:41:04.252" v="205"/>
          <ac:spMkLst>
            <pc:docMk/>
            <pc:sldMk cId="2883388089" sldId="328"/>
            <ac:spMk id="18" creationId="{871AEA07-1E14-44B4-8E55-64EF049CD66F}"/>
          </ac:spMkLst>
        </pc:spChg>
        <pc:grpChg chg="add del">
          <ac:chgData name="Mike Hoffman" userId="c89afae9-2ab1-4454-9d15-124c09a77240" providerId="ADAL" clId="{DCC52FAE-28A2-41B6-A0A4-341F9D0D7CFD}" dt="2025-07-25T12:41:04.252" v="205"/>
          <ac:grpSpMkLst>
            <pc:docMk/>
            <pc:sldMk cId="2883388089" sldId="328"/>
            <ac:grpSpMk id="16" creationId="{8734DDD3-F723-4DD3-8ABE-EC0B2AC87D74}"/>
          </ac:grpSpMkLst>
        </pc:grpChg>
      </pc:sldChg>
      <pc:sldChg chg="del">
        <pc:chgData name="Mike Hoffman" userId="c89afae9-2ab1-4454-9d15-124c09a77240" providerId="ADAL" clId="{DCC52FAE-28A2-41B6-A0A4-341F9D0D7CFD}" dt="2025-07-25T12:37:25.138" v="32" actId="47"/>
        <pc:sldMkLst>
          <pc:docMk/>
          <pc:sldMk cId="444612254" sldId="1211"/>
        </pc:sldMkLst>
      </pc:sldChg>
      <pc:sldChg chg="addSp delSp add del setBg delDesignElem">
        <pc:chgData name="Mike Hoffman" userId="c89afae9-2ab1-4454-9d15-124c09a77240" providerId="ADAL" clId="{DCC52FAE-28A2-41B6-A0A4-341F9D0D7CFD}" dt="2025-07-25T12:41:04.272" v="206"/>
        <pc:sldMkLst>
          <pc:docMk/>
          <pc:sldMk cId="678478570" sldId="1223"/>
        </pc:sldMkLst>
        <pc:spChg chg="add del">
          <ac:chgData name="Mike Hoffman" userId="c89afae9-2ab1-4454-9d15-124c09a77240" providerId="ADAL" clId="{DCC52FAE-28A2-41B6-A0A4-341F9D0D7CFD}" dt="2025-07-25T12:41:04.252" v="205"/>
          <ac:spMkLst>
            <pc:docMk/>
            <pc:sldMk cId="678478570" sldId="1223"/>
            <ac:spMk id="9" creationId="{5DCB5928-DC7D-4612-9922-441966E15627}"/>
          </ac:spMkLst>
        </pc:spChg>
        <pc:spChg chg="add del">
          <ac:chgData name="Mike Hoffman" userId="c89afae9-2ab1-4454-9d15-124c09a77240" providerId="ADAL" clId="{DCC52FAE-28A2-41B6-A0A4-341F9D0D7CFD}" dt="2025-07-25T12:41:04.252" v="205"/>
          <ac:spMkLst>
            <pc:docMk/>
            <pc:sldMk cId="678478570" sldId="1223"/>
            <ac:spMk id="11" creationId="{682C1161-1736-45EC-99B7-33F3CAE9D517}"/>
          </ac:spMkLst>
        </pc:spChg>
        <pc:spChg chg="add del">
          <ac:chgData name="Mike Hoffman" userId="c89afae9-2ab1-4454-9d15-124c09a77240" providerId="ADAL" clId="{DCC52FAE-28A2-41B6-A0A4-341F9D0D7CFD}" dt="2025-07-25T12:41:04.252" v="205"/>
          <ac:spMkLst>
            <pc:docMk/>
            <pc:sldMk cId="678478570" sldId="1223"/>
            <ac:spMk id="13" creationId="{84D4DDB8-B68F-45B0-9F62-C4279996F672}"/>
          </ac:spMkLst>
        </pc:spChg>
        <pc:spChg chg="add del">
          <ac:chgData name="Mike Hoffman" userId="c89afae9-2ab1-4454-9d15-124c09a77240" providerId="ADAL" clId="{DCC52FAE-28A2-41B6-A0A4-341F9D0D7CFD}" dt="2025-07-25T12:41:04.252" v="205"/>
          <ac:spMkLst>
            <pc:docMk/>
            <pc:sldMk cId="678478570" sldId="1223"/>
            <ac:spMk id="15" creationId="{AF2F604E-43BE-4DC3-B983-E071523364F8}"/>
          </ac:spMkLst>
        </pc:spChg>
        <pc:spChg chg="add del">
          <ac:chgData name="Mike Hoffman" userId="c89afae9-2ab1-4454-9d15-124c09a77240" providerId="ADAL" clId="{DCC52FAE-28A2-41B6-A0A4-341F9D0D7CFD}" dt="2025-07-25T12:41:04.252" v="205"/>
          <ac:spMkLst>
            <pc:docMk/>
            <pc:sldMk cId="678478570" sldId="1223"/>
            <ac:spMk id="17" creationId="{08C9B587-E65E-4B52-B37C-ABEBB6E87928}"/>
          </ac:spMkLst>
        </pc:spChg>
      </pc:sldChg>
      <pc:sldChg chg="del">
        <pc:chgData name="Mike Hoffman" userId="c89afae9-2ab1-4454-9d15-124c09a77240" providerId="ADAL" clId="{DCC52FAE-28A2-41B6-A0A4-341F9D0D7CFD}" dt="2025-07-25T12:37:25.138" v="32" actId="47"/>
        <pc:sldMkLst>
          <pc:docMk/>
          <pc:sldMk cId="734491247" sldId="1224"/>
        </pc:sldMkLst>
      </pc:sldChg>
      <pc:sldChg chg="del">
        <pc:chgData name="Mike Hoffman" userId="c89afae9-2ab1-4454-9d15-124c09a77240" providerId="ADAL" clId="{DCC52FAE-28A2-41B6-A0A4-341F9D0D7CFD}" dt="2025-07-25T12:37:25.138" v="32" actId="47"/>
        <pc:sldMkLst>
          <pc:docMk/>
          <pc:sldMk cId="528294693" sldId="1226"/>
        </pc:sldMkLst>
      </pc:sldChg>
      <pc:sldChg chg="addSp delSp add del setBg delDesignElem">
        <pc:chgData name="Mike Hoffman" userId="c89afae9-2ab1-4454-9d15-124c09a77240" providerId="ADAL" clId="{DCC52FAE-28A2-41B6-A0A4-341F9D0D7CFD}" dt="2025-07-25T12:40:23.745" v="191"/>
        <pc:sldMkLst>
          <pc:docMk/>
          <pc:sldMk cId="593982928" sldId="1229"/>
        </pc:sldMkLst>
        <pc:spChg chg="add del">
          <ac:chgData name="Mike Hoffman" userId="c89afae9-2ab1-4454-9d15-124c09a77240" providerId="ADAL" clId="{DCC52FAE-28A2-41B6-A0A4-341F9D0D7CFD}" dt="2025-07-25T12:40:23.714" v="190"/>
          <ac:spMkLst>
            <pc:docMk/>
            <pc:sldMk cId="593982928" sldId="1229"/>
            <ac:spMk id="23" creationId="{BACC6370-2D7E-4714-9D71-7542949D7D5D}"/>
          </ac:spMkLst>
        </pc:spChg>
        <pc:spChg chg="add del">
          <ac:chgData name="Mike Hoffman" userId="c89afae9-2ab1-4454-9d15-124c09a77240" providerId="ADAL" clId="{DCC52FAE-28A2-41B6-A0A4-341F9D0D7CFD}" dt="2025-07-25T12:40:23.714" v="190"/>
          <ac:spMkLst>
            <pc:docMk/>
            <pc:sldMk cId="593982928" sldId="1229"/>
            <ac:spMk id="25" creationId="{F68B3F68-107C-434F-AA38-110D5EA91B85}"/>
          </ac:spMkLst>
        </pc:spChg>
        <pc:spChg chg="add del">
          <ac:chgData name="Mike Hoffman" userId="c89afae9-2ab1-4454-9d15-124c09a77240" providerId="ADAL" clId="{DCC52FAE-28A2-41B6-A0A4-341F9D0D7CFD}" dt="2025-07-25T12:40:23.714" v="190"/>
          <ac:spMkLst>
            <pc:docMk/>
            <pc:sldMk cId="593982928" sldId="1229"/>
            <ac:spMk id="27" creationId="{AAD0DBB9-1A4B-4391-81D4-CB19F9AB918A}"/>
          </ac:spMkLst>
        </pc:spChg>
        <pc:spChg chg="add del">
          <ac:chgData name="Mike Hoffman" userId="c89afae9-2ab1-4454-9d15-124c09a77240" providerId="ADAL" clId="{DCC52FAE-28A2-41B6-A0A4-341F9D0D7CFD}" dt="2025-07-25T12:40:23.714" v="190"/>
          <ac:spMkLst>
            <pc:docMk/>
            <pc:sldMk cId="593982928" sldId="1229"/>
            <ac:spMk id="29" creationId="{063BBA22-50EA-4C4D-BE05-F1CE4E63AA56}"/>
          </ac:spMkLst>
        </pc:spChg>
      </pc:sldChg>
      <pc:sldChg chg="del">
        <pc:chgData name="Mike Hoffman" userId="c89afae9-2ab1-4454-9d15-124c09a77240" providerId="ADAL" clId="{DCC52FAE-28A2-41B6-A0A4-341F9D0D7CFD}" dt="2025-07-25T12:37:25.138" v="32" actId="47"/>
        <pc:sldMkLst>
          <pc:docMk/>
          <pc:sldMk cId="1260374435" sldId="1229"/>
        </pc:sldMkLst>
      </pc:sldChg>
      <pc:sldChg chg="addSp delSp add del setBg delDesignElem">
        <pc:chgData name="Mike Hoffman" userId="c89afae9-2ab1-4454-9d15-124c09a77240" providerId="ADAL" clId="{DCC52FAE-28A2-41B6-A0A4-341F9D0D7CFD}" dt="2025-07-25T12:36:47.350" v="19"/>
        <pc:sldMkLst>
          <pc:docMk/>
          <pc:sldMk cId="2500934594" sldId="1230"/>
        </pc:sldMkLst>
        <pc:spChg chg="add del">
          <ac:chgData name="Mike Hoffman" userId="c89afae9-2ab1-4454-9d15-124c09a77240" providerId="ADAL" clId="{DCC52FAE-28A2-41B6-A0A4-341F9D0D7CFD}" dt="2025-07-25T12:36:47.319" v="18"/>
          <ac:spMkLst>
            <pc:docMk/>
            <pc:sldMk cId="2500934594" sldId="1230"/>
            <ac:spMk id="7" creationId="{73A25D70-4A55-4F72-B9C5-A69CDBF4DB42}"/>
          </ac:spMkLst>
        </pc:spChg>
        <pc:spChg chg="add del">
          <ac:chgData name="Mike Hoffman" userId="c89afae9-2ab1-4454-9d15-124c09a77240" providerId="ADAL" clId="{DCC52FAE-28A2-41B6-A0A4-341F9D0D7CFD}" dt="2025-07-25T12:36:47.319" v="18"/>
          <ac:spMkLst>
            <pc:docMk/>
            <pc:sldMk cId="2500934594" sldId="1230"/>
            <ac:spMk id="9" creationId="{54957100-6D8B-4161-9F2F-C0A949EC84C4}"/>
          </ac:spMkLst>
        </pc:spChg>
        <pc:spChg chg="add del">
          <ac:chgData name="Mike Hoffman" userId="c89afae9-2ab1-4454-9d15-124c09a77240" providerId="ADAL" clId="{DCC52FAE-28A2-41B6-A0A4-341F9D0D7CFD}" dt="2025-07-25T12:36:47.319" v="18"/>
          <ac:spMkLst>
            <pc:docMk/>
            <pc:sldMk cId="2500934594" sldId="1230"/>
            <ac:spMk id="11" creationId="{0BD8B065-EE51-4AE2-A94C-86249998FD7B}"/>
          </ac:spMkLst>
        </pc:spChg>
        <pc:grpChg chg="add del">
          <ac:chgData name="Mike Hoffman" userId="c89afae9-2ab1-4454-9d15-124c09a77240" providerId="ADAL" clId="{DCC52FAE-28A2-41B6-A0A4-341F9D0D7CFD}" dt="2025-07-25T12:36:47.319" v="18"/>
          <ac:grpSpMkLst>
            <pc:docMk/>
            <pc:sldMk cId="2500934594" sldId="1230"/>
            <ac:grpSpMk id="13" creationId="{18999293-B054-4B57-A26F-D04C2BB11338}"/>
          </ac:grpSpMkLst>
        </pc:grpChg>
        <pc:grpChg chg="add del">
          <ac:chgData name="Mike Hoffman" userId="c89afae9-2ab1-4454-9d15-124c09a77240" providerId="ADAL" clId="{DCC52FAE-28A2-41B6-A0A4-341F9D0D7CFD}" dt="2025-07-25T12:36:47.319" v="18"/>
          <ac:grpSpMkLst>
            <pc:docMk/>
            <pc:sldMk cId="2500934594" sldId="1230"/>
            <ac:grpSpMk id="19" creationId="{761945C4-D997-42F3-B59A-984CF0066715}"/>
          </ac:grpSpMkLst>
        </pc:grpChg>
      </pc:sldChg>
      <pc:sldChg chg="del">
        <pc:chgData name="Mike Hoffman" userId="c89afae9-2ab1-4454-9d15-124c09a77240" providerId="ADAL" clId="{DCC52FAE-28A2-41B6-A0A4-341F9D0D7CFD}" dt="2025-07-25T12:37:25.138" v="32" actId="47"/>
        <pc:sldMkLst>
          <pc:docMk/>
          <pc:sldMk cId="1042197806" sldId="1232"/>
        </pc:sldMkLst>
      </pc:sldChg>
      <pc:sldChg chg="del">
        <pc:chgData name="Mike Hoffman" userId="c89afae9-2ab1-4454-9d15-124c09a77240" providerId="ADAL" clId="{DCC52FAE-28A2-41B6-A0A4-341F9D0D7CFD}" dt="2025-07-25T12:37:25.138" v="32" actId="47"/>
        <pc:sldMkLst>
          <pc:docMk/>
          <pc:sldMk cId="4266680143" sldId="1233"/>
        </pc:sldMkLst>
      </pc:sldChg>
      <pc:sldChg chg="del">
        <pc:chgData name="Mike Hoffman" userId="c89afae9-2ab1-4454-9d15-124c09a77240" providerId="ADAL" clId="{DCC52FAE-28A2-41B6-A0A4-341F9D0D7CFD}" dt="2025-07-25T12:37:25.138" v="32" actId="47"/>
        <pc:sldMkLst>
          <pc:docMk/>
          <pc:sldMk cId="1420941594" sldId="1234"/>
        </pc:sldMkLst>
      </pc:sldChg>
      <pc:sldChg chg="addSp delSp modSp add del mod setBg delDesignElem">
        <pc:chgData name="Mike Hoffman" userId="c89afae9-2ab1-4454-9d15-124c09a77240" providerId="ADAL" clId="{DCC52FAE-28A2-41B6-A0A4-341F9D0D7CFD}" dt="2025-07-25T12:42:07.597" v="263" actId="20577"/>
        <pc:sldMkLst>
          <pc:docMk/>
          <pc:sldMk cId="3319235558" sldId="1234"/>
        </pc:sldMkLst>
        <pc:spChg chg="mod">
          <ac:chgData name="Mike Hoffman" userId="c89afae9-2ab1-4454-9d15-124c09a77240" providerId="ADAL" clId="{DCC52FAE-28A2-41B6-A0A4-341F9D0D7CFD}" dt="2025-07-25T12:38:56.217" v="84" actId="20577"/>
          <ac:spMkLst>
            <pc:docMk/>
            <pc:sldMk cId="3319235558" sldId="1234"/>
            <ac:spMk id="3" creationId="{A56B49E5-1FC3-BC04-B042-5CF4AE49A1DB}"/>
          </ac:spMkLst>
        </pc:spChg>
        <pc:spChg chg="add del">
          <ac:chgData name="Mike Hoffman" userId="c89afae9-2ab1-4454-9d15-124c09a77240" providerId="ADAL" clId="{DCC52FAE-28A2-41B6-A0A4-341F9D0D7CFD}" dt="2025-07-25T12:38:39.017" v="69"/>
          <ac:spMkLst>
            <pc:docMk/>
            <pc:sldMk cId="3319235558" sldId="1234"/>
            <ac:spMk id="16" creationId="{257363FD-7E77-4145-9483-331A807ADF0E}"/>
          </ac:spMkLst>
        </pc:spChg>
        <pc:graphicFrameChg chg="mod">
          <ac:chgData name="Mike Hoffman" userId="c89afae9-2ab1-4454-9d15-124c09a77240" providerId="ADAL" clId="{DCC52FAE-28A2-41B6-A0A4-341F9D0D7CFD}" dt="2025-07-25T12:42:07.597" v="263" actId="20577"/>
          <ac:graphicFrameMkLst>
            <pc:docMk/>
            <pc:sldMk cId="3319235558" sldId="1234"/>
            <ac:graphicFrameMk id="10" creationId="{A656F1A1-BECC-7E50-5A62-EED2081D44AB}"/>
          </ac:graphicFrameMkLst>
        </pc:graphicFrameChg>
      </pc:sldChg>
      <pc:sldChg chg="addSp delSp modSp add del mod setBg delDesignElem">
        <pc:chgData name="Mike Hoffman" userId="c89afae9-2ab1-4454-9d15-124c09a77240" providerId="ADAL" clId="{DCC52FAE-28A2-41B6-A0A4-341F9D0D7CFD}" dt="2025-07-25T12:40:42.647" v="201" actId="20577"/>
        <pc:sldMkLst>
          <pc:docMk/>
          <pc:sldMk cId="3104480753" sldId="1235"/>
        </pc:sldMkLst>
        <pc:spChg chg="mod">
          <ac:chgData name="Mike Hoffman" userId="c89afae9-2ab1-4454-9d15-124c09a77240" providerId="ADAL" clId="{DCC52FAE-28A2-41B6-A0A4-341F9D0D7CFD}" dt="2025-07-25T12:40:42.647" v="201" actId="20577"/>
          <ac:spMkLst>
            <pc:docMk/>
            <pc:sldMk cId="3104480753" sldId="1235"/>
            <ac:spMk id="4" creationId="{4EABE347-15E6-30D7-994C-FAAAFC082B36}"/>
          </ac:spMkLst>
        </pc:spChg>
        <pc:spChg chg="add del">
          <ac:chgData name="Mike Hoffman" userId="c89afae9-2ab1-4454-9d15-124c09a77240" providerId="ADAL" clId="{DCC52FAE-28A2-41B6-A0A4-341F9D0D7CFD}" dt="2025-07-25T12:40:36.849" v="194"/>
          <ac:spMkLst>
            <pc:docMk/>
            <pc:sldMk cId="3104480753" sldId="1235"/>
            <ac:spMk id="9" creationId="{081EA652-8C6A-4E69-BEB9-170809474553}"/>
          </ac:spMkLst>
        </pc:spChg>
        <pc:spChg chg="add del">
          <ac:chgData name="Mike Hoffman" userId="c89afae9-2ab1-4454-9d15-124c09a77240" providerId="ADAL" clId="{DCC52FAE-28A2-41B6-A0A4-341F9D0D7CFD}" dt="2025-07-25T12:40:36.849" v="194"/>
          <ac:spMkLst>
            <pc:docMk/>
            <pc:sldMk cId="3104480753" sldId="1235"/>
            <ac:spMk id="11" creationId="{5298780A-33B9-4EA2-8F67-DE68AD62841B}"/>
          </ac:spMkLst>
        </pc:spChg>
        <pc:spChg chg="add del">
          <ac:chgData name="Mike Hoffman" userId="c89afae9-2ab1-4454-9d15-124c09a77240" providerId="ADAL" clId="{DCC52FAE-28A2-41B6-A0A4-341F9D0D7CFD}" dt="2025-07-25T12:40:36.849" v="194"/>
          <ac:spMkLst>
            <pc:docMk/>
            <pc:sldMk cId="3104480753" sldId="1235"/>
            <ac:spMk id="13" creationId="{7F488E8B-4E1E-4402-8935-D4E6C02615C7}"/>
          </ac:spMkLst>
        </pc:spChg>
        <pc:cxnChg chg="add del">
          <ac:chgData name="Mike Hoffman" userId="c89afae9-2ab1-4454-9d15-124c09a77240" providerId="ADAL" clId="{DCC52FAE-28A2-41B6-A0A4-341F9D0D7CFD}" dt="2025-07-25T12:40:36.849" v="194"/>
          <ac:cxnSpMkLst>
            <pc:docMk/>
            <pc:sldMk cId="3104480753" sldId="1235"/>
            <ac:cxnSpMk id="15" creationId="{23AAC9B5-8015-485C-ACF9-A750390E9A56}"/>
          </ac:cxnSpMkLst>
        </pc:cxnChg>
      </pc:sldChg>
      <pc:sldChg chg="del">
        <pc:chgData name="Mike Hoffman" userId="c89afae9-2ab1-4454-9d15-124c09a77240" providerId="ADAL" clId="{DCC52FAE-28A2-41B6-A0A4-341F9D0D7CFD}" dt="2025-07-25T12:37:25.138" v="32" actId="47"/>
        <pc:sldMkLst>
          <pc:docMk/>
          <pc:sldMk cId="119879187" sldId="1237"/>
        </pc:sldMkLst>
      </pc:sldChg>
      <pc:sldChg chg="delSp modSp add mod setBg delDesignElem">
        <pc:chgData name="Mike Hoffman" userId="c89afae9-2ab1-4454-9d15-124c09a77240" providerId="ADAL" clId="{DCC52FAE-28A2-41B6-A0A4-341F9D0D7CFD}" dt="2025-07-25T12:38:19.940" v="63" actId="20577"/>
        <pc:sldMkLst>
          <pc:docMk/>
          <pc:sldMk cId="289279545" sldId="1237"/>
        </pc:sldMkLst>
        <pc:spChg chg="mod">
          <ac:chgData name="Mike Hoffman" userId="c89afae9-2ab1-4454-9d15-124c09a77240" providerId="ADAL" clId="{DCC52FAE-28A2-41B6-A0A4-341F9D0D7CFD}" dt="2025-07-25T12:38:19.940" v="63" actId="20577"/>
          <ac:spMkLst>
            <pc:docMk/>
            <pc:sldMk cId="289279545" sldId="1237"/>
            <ac:spMk id="2" creationId="{F693A257-8865-C627-5910-9484DC072E78}"/>
          </ac:spMkLst>
        </pc:spChg>
        <pc:spChg chg="mod">
          <ac:chgData name="Mike Hoffman" userId="c89afae9-2ab1-4454-9d15-124c09a77240" providerId="ADAL" clId="{DCC52FAE-28A2-41B6-A0A4-341F9D0D7CFD}" dt="2025-07-25T12:38:08.530" v="52" actId="20577"/>
          <ac:spMkLst>
            <pc:docMk/>
            <pc:sldMk cId="289279545" sldId="1237"/>
            <ac:spMk id="4" creationId="{649B027F-89B9-E397-6C2C-070F2D06311B}"/>
          </ac:spMkLst>
        </pc:spChg>
        <pc:spChg chg="del">
          <ac:chgData name="Mike Hoffman" userId="c89afae9-2ab1-4454-9d15-124c09a77240" providerId="ADAL" clId="{DCC52FAE-28A2-41B6-A0A4-341F9D0D7CFD}" dt="2025-07-25T12:37:40.198" v="36"/>
          <ac:spMkLst>
            <pc:docMk/>
            <pc:sldMk cId="289279545" sldId="1237"/>
            <ac:spMk id="23" creationId="{C0763A76-9F1C-4FC5-82B7-DD475DA461B2}"/>
          </ac:spMkLst>
        </pc:spChg>
        <pc:spChg chg="del">
          <ac:chgData name="Mike Hoffman" userId="c89afae9-2ab1-4454-9d15-124c09a77240" providerId="ADAL" clId="{DCC52FAE-28A2-41B6-A0A4-341F9D0D7CFD}" dt="2025-07-25T12:37:40.198" v="36"/>
          <ac:spMkLst>
            <pc:docMk/>
            <pc:sldMk cId="289279545" sldId="1237"/>
            <ac:spMk id="24" creationId="{E81BF4F6-F2CF-4984-9D14-D6966D92F99F}"/>
          </ac:spMkLst>
        </pc:spChg>
      </pc:sldChg>
      <pc:sldChg chg="addSp delSp modSp new mod">
        <pc:chgData name="Mike Hoffman" userId="c89afae9-2ab1-4454-9d15-124c09a77240" providerId="ADAL" clId="{DCC52FAE-28A2-41B6-A0A4-341F9D0D7CFD}" dt="2025-07-25T12:42:58.282" v="269" actId="14100"/>
        <pc:sldMkLst>
          <pc:docMk/>
          <pc:sldMk cId="254591583" sldId="1238"/>
        </pc:sldMkLst>
        <pc:spChg chg="del">
          <ac:chgData name="Mike Hoffman" userId="c89afae9-2ab1-4454-9d15-124c09a77240" providerId="ADAL" clId="{DCC52FAE-28A2-41B6-A0A4-341F9D0D7CFD}" dt="2025-07-25T12:42:46.183" v="265" actId="478"/>
          <ac:spMkLst>
            <pc:docMk/>
            <pc:sldMk cId="254591583" sldId="1238"/>
            <ac:spMk id="2" creationId="{785A3A08-C823-6316-AE63-2C2C7E2B3556}"/>
          </ac:spMkLst>
        </pc:spChg>
        <pc:picChg chg="add mod">
          <ac:chgData name="Mike Hoffman" userId="c89afae9-2ab1-4454-9d15-124c09a77240" providerId="ADAL" clId="{DCC52FAE-28A2-41B6-A0A4-341F9D0D7CFD}" dt="2025-07-25T12:42:58.282" v="269" actId="14100"/>
          <ac:picMkLst>
            <pc:docMk/>
            <pc:sldMk cId="254591583" sldId="1238"/>
            <ac:picMk id="3" creationId="{799025B3-C642-71B8-7691-D91610FC72DF}"/>
          </ac:picMkLst>
        </pc:picChg>
      </pc:sldChg>
      <pc:sldChg chg="del">
        <pc:chgData name="Mike Hoffman" userId="c89afae9-2ab1-4454-9d15-124c09a77240" providerId="ADAL" clId="{DCC52FAE-28A2-41B6-A0A4-341F9D0D7CFD}" dt="2025-07-25T12:37:25.138" v="32" actId="47"/>
        <pc:sldMkLst>
          <pc:docMk/>
          <pc:sldMk cId="1658881807" sldId="1238"/>
        </pc:sldMkLst>
      </pc:sldChg>
      <pc:sldChg chg="addSp delSp add del setBg delDesignElem">
        <pc:chgData name="Mike Hoffman" userId="c89afae9-2ab1-4454-9d15-124c09a77240" providerId="ADAL" clId="{DCC52FAE-28A2-41B6-A0A4-341F9D0D7CFD}" dt="2025-07-25T12:38:39.017" v="69"/>
        <pc:sldMkLst>
          <pc:docMk/>
          <pc:sldMk cId="1901800140" sldId="1238"/>
        </pc:sldMkLst>
        <pc:spChg chg="add del">
          <ac:chgData name="Mike Hoffman" userId="c89afae9-2ab1-4454-9d15-124c09a77240" providerId="ADAL" clId="{DCC52FAE-28A2-41B6-A0A4-341F9D0D7CFD}" dt="2025-07-25T12:38:39.017" v="69"/>
          <ac:spMkLst>
            <pc:docMk/>
            <pc:sldMk cId="1901800140" sldId="1238"/>
            <ac:spMk id="15" creationId="{4522B21E-B2B9-4C72-9A71-C87EFD137480}"/>
          </ac:spMkLst>
        </pc:spChg>
        <pc:spChg chg="add del">
          <ac:chgData name="Mike Hoffman" userId="c89afae9-2ab1-4454-9d15-124c09a77240" providerId="ADAL" clId="{DCC52FAE-28A2-41B6-A0A4-341F9D0D7CFD}" dt="2025-07-25T12:38:39.017" v="69"/>
          <ac:spMkLst>
            <pc:docMk/>
            <pc:sldMk cId="1901800140" sldId="1238"/>
            <ac:spMk id="16" creationId="{5EB7D2A2-F448-44D4-938C-DC84CBCB3B1E}"/>
          </ac:spMkLst>
        </pc:spChg>
        <pc:spChg chg="add del">
          <ac:chgData name="Mike Hoffman" userId="c89afae9-2ab1-4454-9d15-124c09a77240" providerId="ADAL" clId="{DCC52FAE-28A2-41B6-A0A4-341F9D0D7CFD}" dt="2025-07-25T12:38:39.017" v="69"/>
          <ac:spMkLst>
            <pc:docMk/>
            <pc:sldMk cId="1901800140" sldId="1238"/>
            <ac:spMk id="17" creationId="{871AEA07-1E14-44B4-8E55-64EF049CD66F}"/>
          </ac:spMkLst>
        </pc:spChg>
        <pc:cxnChg chg="add del">
          <ac:chgData name="Mike Hoffman" userId="c89afae9-2ab1-4454-9d15-124c09a77240" providerId="ADAL" clId="{DCC52FAE-28A2-41B6-A0A4-341F9D0D7CFD}" dt="2025-07-25T12:38:39.017" v="69"/>
          <ac:cxnSpMkLst>
            <pc:docMk/>
            <pc:sldMk cId="1901800140" sldId="1238"/>
            <ac:cxnSpMk id="18" creationId="{F7C8EA93-3210-4C62-99E9-153C275E3A87}"/>
          </ac:cxnSpMkLst>
        </pc:cxnChg>
      </pc:sldChg>
      <pc:sldChg chg="addSp delSp add del setBg delDesignElem">
        <pc:chgData name="Mike Hoffman" userId="c89afae9-2ab1-4454-9d15-124c09a77240" providerId="ADAL" clId="{DCC52FAE-28A2-41B6-A0A4-341F9D0D7CFD}" dt="2025-07-25T12:38:39.017" v="69"/>
        <pc:sldMkLst>
          <pc:docMk/>
          <pc:sldMk cId="1796144654" sldId="1239"/>
        </pc:sldMkLst>
        <pc:spChg chg="add del">
          <ac:chgData name="Mike Hoffman" userId="c89afae9-2ab1-4454-9d15-124c09a77240" providerId="ADAL" clId="{DCC52FAE-28A2-41B6-A0A4-341F9D0D7CFD}" dt="2025-07-25T12:38:39.017" v="69"/>
          <ac:spMkLst>
            <pc:docMk/>
            <pc:sldMk cId="1796144654" sldId="1239"/>
            <ac:spMk id="23" creationId="{C0763A76-9F1C-4FC5-82B7-DD475DA461B2}"/>
          </ac:spMkLst>
        </pc:spChg>
        <pc:spChg chg="add del">
          <ac:chgData name="Mike Hoffman" userId="c89afae9-2ab1-4454-9d15-124c09a77240" providerId="ADAL" clId="{DCC52FAE-28A2-41B6-A0A4-341F9D0D7CFD}" dt="2025-07-25T12:38:39.017" v="69"/>
          <ac:spMkLst>
            <pc:docMk/>
            <pc:sldMk cId="1796144654" sldId="1239"/>
            <ac:spMk id="24" creationId="{E81BF4F6-F2CF-4984-9D14-D6966D92F99F}"/>
          </ac:spMkLst>
        </pc:spChg>
      </pc:sldChg>
      <pc:sldChg chg="del">
        <pc:chgData name="Mike Hoffman" userId="c89afae9-2ab1-4454-9d15-124c09a77240" providerId="ADAL" clId="{DCC52FAE-28A2-41B6-A0A4-341F9D0D7CFD}" dt="2025-07-25T12:37:25.138" v="32" actId="47"/>
        <pc:sldMkLst>
          <pc:docMk/>
          <pc:sldMk cId="233134494" sldId="1240"/>
        </pc:sldMkLst>
      </pc:sldChg>
      <pc:sldChg chg="del">
        <pc:chgData name="Mike Hoffman" userId="c89afae9-2ab1-4454-9d15-124c09a77240" providerId="ADAL" clId="{DCC52FAE-28A2-41B6-A0A4-341F9D0D7CFD}" dt="2025-07-25T12:37:25.138" v="32" actId="47"/>
        <pc:sldMkLst>
          <pc:docMk/>
          <pc:sldMk cId="191057183" sldId="1243"/>
        </pc:sldMkLst>
      </pc:sldChg>
      <pc:sldChg chg="del">
        <pc:chgData name="Mike Hoffman" userId="c89afae9-2ab1-4454-9d15-124c09a77240" providerId="ADAL" clId="{DCC52FAE-28A2-41B6-A0A4-341F9D0D7CFD}" dt="2025-07-25T12:37:25.138" v="32" actId="47"/>
        <pc:sldMkLst>
          <pc:docMk/>
          <pc:sldMk cId="3867894538" sldId="1245"/>
        </pc:sldMkLst>
      </pc:sldChg>
      <pc:sldChg chg="del">
        <pc:chgData name="Mike Hoffman" userId="c89afae9-2ab1-4454-9d15-124c09a77240" providerId="ADAL" clId="{DCC52FAE-28A2-41B6-A0A4-341F9D0D7CFD}" dt="2025-07-25T12:37:25.138" v="32" actId="47"/>
        <pc:sldMkLst>
          <pc:docMk/>
          <pc:sldMk cId="1330752232" sldId="1246"/>
        </pc:sldMkLst>
      </pc:sldChg>
      <pc:sldChg chg="del">
        <pc:chgData name="Mike Hoffman" userId="c89afae9-2ab1-4454-9d15-124c09a77240" providerId="ADAL" clId="{DCC52FAE-28A2-41B6-A0A4-341F9D0D7CFD}" dt="2025-07-25T12:37:25.138" v="32" actId="47"/>
        <pc:sldMkLst>
          <pc:docMk/>
          <pc:sldMk cId="1024254571" sldId="1247"/>
        </pc:sldMkLst>
      </pc:sldChg>
      <pc:sldChg chg="del">
        <pc:chgData name="Mike Hoffman" userId="c89afae9-2ab1-4454-9d15-124c09a77240" providerId="ADAL" clId="{DCC52FAE-28A2-41B6-A0A4-341F9D0D7CFD}" dt="2025-07-25T12:37:25.138" v="32" actId="47"/>
        <pc:sldMkLst>
          <pc:docMk/>
          <pc:sldMk cId="1975038051" sldId="1248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5FA8E0-6BBD-43C9-97F4-76CB52E1539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A6AFEA2-477D-49BB-BE84-76B85225FB67}">
      <dgm:prSet/>
      <dgm:spPr/>
      <dgm:t>
        <a:bodyPr/>
        <a:lstStyle/>
        <a:p>
          <a:r>
            <a:rPr lang="en-GB" b="1" dirty="0"/>
            <a:t>How are you feeling after the morning session?</a:t>
          </a:r>
          <a:endParaRPr lang="en-US" dirty="0"/>
        </a:p>
      </dgm:t>
    </dgm:pt>
    <dgm:pt modelId="{93AB4AAE-2157-4C85-9CD3-D6B8C5298698}" type="parTrans" cxnId="{B6135757-5DFF-47E0-8F07-DD00ADC61945}">
      <dgm:prSet/>
      <dgm:spPr/>
      <dgm:t>
        <a:bodyPr/>
        <a:lstStyle/>
        <a:p>
          <a:endParaRPr lang="en-US"/>
        </a:p>
      </dgm:t>
    </dgm:pt>
    <dgm:pt modelId="{3E4BF2DE-1AD2-4DF9-B915-A2BDF0A696A3}" type="sibTrans" cxnId="{B6135757-5DFF-47E0-8F07-DD00ADC61945}">
      <dgm:prSet/>
      <dgm:spPr/>
      <dgm:t>
        <a:bodyPr/>
        <a:lstStyle/>
        <a:p>
          <a:endParaRPr lang="en-US"/>
        </a:p>
      </dgm:t>
    </dgm:pt>
    <dgm:pt modelId="{90D1801F-6F89-4CE2-82D8-26F745E8CA86}">
      <dgm:prSet/>
      <dgm:spPr/>
      <dgm:t>
        <a:bodyPr/>
        <a:lstStyle/>
        <a:p>
          <a:r>
            <a:rPr lang="en-GB" b="1"/>
            <a:t>What went well?</a:t>
          </a:r>
          <a:endParaRPr lang="en-US"/>
        </a:p>
      </dgm:t>
    </dgm:pt>
    <dgm:pt modelId="{5B52FC68-3BED-4D82-A978-7D112F0BE2BD}" type="parTrans" cxnId="{52A18DF7-1C1D-46E5-99A0-AAA14B918D9A}">
      <dgm:prSet/>
      <dgm:spPr/>
      <dgm:t>
        <a:bodyPr/>
        <a:lstStyle/>
        <a:p>
          <a:endParaRPr lang="en-US"/>
        </a:p>
      </dgm:t>
    </dgm:pt>
    <dgm:pt modelId="{2998D4C5-F6AA-4677-A1DB-B5A2990F99C5}" type="sibTrans" cxnId="{52A18DF7-1C1D-46E5-99A0-AAA14B918D9A}">
      <dgm:prSet/>
      <dgm:spPr/>
      <dgm:t>
        <a:bodyPr/>
        <a:lstStyle/>
        <a:p>
          <a:endParaRPr lang="en-US"/>
        </a:p>
      </dgm:t>
    </dgm:pt>
    <dgm:pt modelId="{430FE8F3-A322-4C6D-A175-CF08F4EF12F9}">
      <dgm:prSet/>
      <dgm:spPr/>
      <dgm:t>
        <a:bodyPr/>
        <a:lstStyle/>
        <a:p>
          <a:r>
            <a:rPr lang="en-GB" b="1"/>
            <a:t>What didn’t go so well?</a:t>
          </a:r>
          <a:endParaRPr lang="en-US"/>
        </a:p>
      </dgm:t>
    </dgm:pt>
    <dgm:pt modelId="{48089CB8-0ED3-4C5F-80F9-CA04043707EC}" type="parTrans" cxnId="{62EC3D5C-B96A-4AD3-AFDE-04021F6F4CD9}">
      <dgm:prSet/>
      <dgm:spPr/>
      <dgm:t>
        <a:bodyPr/>
        <a:lstStyle/>
        <a:p>
          <a:endParaRPr lang="en-US"/>
        </a:p>
      </dgm:t>
    </dgm:pt>
    <dgm:pt modelId="{8A5F4C86-710C-4D7C-BDEA-095A9E924D28}" type="sibTrans" cxnId="{62EC3D5C-B96A-4AD3-AFDE-04021F6F4CD9}">
      <dgm:prSet/>
      <dgm:spPr/>
      <dgm:t>
        <a:bodyPr/>
        <a:lstStyle/>
        <a:p>
          <a:endParaRPr lang="en-US"/>
        </a:p>
      </dgm:t>
    </dgm:pt>
    <dgm:pt modelId="{A0F3B576-2A49-4582-8AF2-A6B79BD33849}">
      <dgm:prSet/>
      <dgm:spPr/>
      <dgm:t>
        <a:bodyPr/>
        <a:lstStyle/>
        <a:p>
          <a:r>
            <a:rPr lang="en-GB" b="1" dirty="0"/>
            <a:t>What do you want to focus on this afternoon?</a:t>
          </a:r>
          <a:endParaRPr lang="en-US" dirty="0"/>
        </a:p>
      </dgm:t>
    </dgm:pt>
    <dgm:pt modelId="{1CBC290A-82F7-4453-BD48-5A2DD98D7851}" type="parTrans" cxnId="{204A84D9-E4B0-40B4-8E43-D417C9CF6297}">
      <dgm:prSet/>
      <dgm:spPr/>
      <dgm:t>
        <a:bodyPr/>
        <a:lstStyle/>
        <a:p>
          <a:endParaRPr lang="en-US"/>
        </a:p>
      </dgm:t>
    </dgm:pt>
    <dgm:pt modelId="{277AA8B7-4CB3-435E-AB9C-198F4E51C4D0}" type="sibTrans" cxnId="{204A84D9-E4B0-40B4-8E43-D417C9CF6297}">
      <dgm:prSet/>
      <dgm:spPr/>
      <dgm:t>
        <a:bodyPr/>
        <a:lstStyle/>
        <a:p>
          <a:endParaRPr lang="en-US"/>
        </a:p>
      </dgm:t>
    </dgm:pt>
    <dgm:pt modelId="{9CD29151-FE58-4CD4-A0A8-4E9A3EFF6944}" type="pres">
      <dgm:prSet presAssocID="{485FA8E0-6BBD-43C9-97F4-76CB52E15393}" presName="root" presStyleCnt="0">
        <dgm:presLayoutVars>
          <dgm:dir/>
          <dgm:resizeHandles val="exact"/>
        </dgm:presLayoutVars>
      </dgm:prSet>
      <dgm:spPr/>
    </dgm:pt>
    <dgm:pt modelId="{F1D2F015-8EFA-473D-8ED5-CD9D4E79BCAB}" type="pres">
      <dgm:prSet presAssocID="{6A6AFEA2-477D-49BB-BE84-76B85225FB67}" presName="compNode" presStyleCnt="0"/>
      <dgm:spPr/>
    </dgm:pt>
    <dgm:pt modelId="{FBD85ABE-08F1-4827-BAE4-3522F1F0CD97}" type="pres">
      <dgm:prSet presAssocID="{6A6AFEA2-477D-49BB-BE84-76B85225FB67}" presName="bgRect" presStyleLbl="bgShp" presStyleIdx="0" presStyleCnt="4"/>
      <dgm:spPr/>
    </dgm:pt>
    <dgm:pt modelId="{A719615E-129E-4621-B644-3BAD5405A237}" type="pres">
      <dgm:prSet presAssocID="{6A6AFEA2-477D-49BB-BE84-76B85225FB67}" presName="iconRect" presStyleLbl="node1" presStyleIdx="0" presStyleCnt="4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E6D49FD3-7D83-4AB8-9C24-538513FD4C4F}" type="pres">
      <dgm:prSet presAssocID="{6A6AFEA2-477D-49BB-BE84-76B85225FB67}" presName="spaceRect" presStyleCnt="0"/>
      <dgm:spPr/>
    </dgm:pt>
    <dgm:pt modelId="{0F40797A-4320-4E86-8331-774A8C77F9B3}" type="pres">
      <dgm:prSet presAssocID="{6A6AFEA2-477D-49BB-BE84-76B85225FB67}" presName="parTx" presStyleLbl="revTx" presStyleIdx="0" presStyleCnt="4">
        <dgm:presLayoutVars>
          <dgm:chMax val="0"/>
          <dgm:chPref val="0"/>
        </dgm:presLayoutVars>
      </dgm:prSet>
      <dgm:spPr/>
    </dgm:pt>
    <dgm:pt modelId="{0BD55616-B20D-4626-850E-1763573DB893}" type="pres">
      <dgm:prSet presAssocID="{3E4BF2DE-1AD2-4DF9-B915-A2BDF0A696A3}" presName="sibTrans" presStyleCnt="0"/>
      <dgm:spPr/>
    </dgm:pt>
    <dgm:pt modelId="{B2653DBB-67BD-424F-9C1B-B86DAD46D9A6}" type="pres">
      <dgm:prSet presAssocID="{90D1801F-6F89-4CE2-82D8-26F745E8CA86}" presName="compNode" presStyleCnt="0"/>
      <dgm:spPr/>
    </dgm:pt>
    <dgm:pt modelId="{F5535AD4-8618-4591-8399-731537608CCB}" type="pres">
      <dgm:prSet presAssocID="{90D1801F-6F89-4CE2-82D8-26F745E8CA86}" presName="bgRect" presStyleLbl="bgShp" presStyleIdx="1" presStyleCnt="4"/>
      <dgm:spPr/>
    </dgm:pt>
    <dgm:pt modelId="{955EA629-6478-4C81-9425-DA02F8B59F27}" type="pres">
      <dgm:prSet presAssocID="{90D1801F-6F89-4CE2-82D8-26F745E8CA8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26B3DBFB-9AED-432C-BABF-763A8EB1FDA1}" type="pres">
      <dgm:prSet presAssocID="{90D1801F-6F89-4CE2-82D8-26F745E8CA86}" presName="spaceRect" presStyleCnt="0"/>
      <dgm:spPr/>
    </dgm:pt>
    <dgm:pt modelId="{54DC261D-4A04-4FA0-B4F4-60C53973F952}" type="pres">
      <dgm:prSet presAssocID="{90D1801F-6F89-4CE2-82D8-26F745E8CA86}" presName="parTx" presStyleLbl="revTx" presStyleIdx="1" presStyleCnt="4">
        <dgm:presLayoutVars>
          <dgm:chMax val="0"/>
          <dgm:chPref val="0"/>
        </dgm:presLayoutVars>
      </dgm:prSet>
      <dgm:spPr/>
    </dgm:pt>
    <dgm:pt modelId="{754894EF-8E30-4DE0-AD81-7DA7809DBA09}" type="pres">
      <dgm:prSet presAssocID="{2998D4C5-F6AA-4677-A1DB-B5A2990F99C5}" presName="sibTrans" presStyleCnt="0"/>
      <dgm:spPr/>
    </dgm:pt>
    <dgm:pt modelId="{3A165022-8A32-40F4-8433-3098A769FA09}" type="pres">
      <dgm:prSet presAssocID="{430FE8F3-A322-4C6D-A175-CF08F4EF12F9}" presName="compNode" presStyleCnt="0"/>
      <dgm:spPr/>
    </dgm:pt>
    <dgm:pt modelId="{3D7B7766-C516-442F-B5F1-9D65D716ABB5}" type="pres">
      <dgm:prSet presAssocID="{430FE8F3-A322-4C6D-A175-CF08F4EF12F9}" presName="bgRect" presStyleLbl="bgShp" presStyleIdx="2" presStyleCnt="4"/>
      <dgm:spPr/>
    </dgm:pt>
    <dgm:pt modelId="{4422E715-84B5-45BD-9755-8CD8D55D7AFD}" type="pres">
      <dgm:prSet presAssocID="{430FE8F3-A322-4C6D-A175-CF08F4EF12F9}" presName="iconRect" presStyleLbl="node1" presStyleIdx="2" presStyleCnt="4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219A4C02-2E24-4DF9-9D58-5B5B7B138C14}" type="pres">
      <dgm:prSet presAssocID="{430FE8F3-A322-4C6D-A175-CF08F4EF12F9}" presName="spaceRect" presStyleCnt="0"/>
      <dgm:spPr/>
    </dgm:pt>
    <dgm:pt modelId="{FE14984C-38F3-4C0A-A063-A442B7C0E94C}" type="pres">
      <dgm:prSet presAssocID="{430FE8F3-A322-4C6D-A175-CF08F4EF12F9}" presName="parTx" presStyleLbl="revTx" presStyleIdx="2" presStyleCnt="4">
        <dgm:presLayoutVars>
          <dgm:chMax val="0"/>
          <dgm:chPref val="0"/>
        </dgm:presLayoutVars>
      </dgm:prSet>
      <dgm:spPr/>
    </dgm:pt>
    <dgm:pt modelId="{C351DBF3-93F6-4ADD-9D60-3ED2F8B86057}" type="pres">
      <dgm:prSet presAssocID="{8A5F4C86-710C-4D7C-BDEA-095A9E924D28}" presName="sibTrans" presStyleCnt="0"/>
      <dgm:spPr/>
    </dgm:pt>
    <dgm:pt modelId="{27C6860F-A4D1-477E-92B0-0356329A4B80}" type="pres">
      <dgm:prSet presAssocID="{A0F3B576-2A49-4582-8AF2-A6B79BD33849}" presName="compNode" presStyleCnt="0"/>
      <dgm:spPr/>
    </dgm:pt>
    <dgm:pt modelId="{CF0CE1AD-39FD-4E5E-BF30-D7D864C36153}" type="pres">
      <dgm:prSet presAssocID="{A0F3B576-2A49-4582-8AF2-A6B79BD33849}" presName="bgRect" presStyleLbl="bgShp" presStyleIdx="3" presStyleCnt="4"/>
      <dgm:spPr/>
    </dgm:pt>
    <dgm:pt modelId="{BC3453FA-2580-4FD0-9113-A134434DCD01}" type="pres">
      <dgm:prSet presAssocID="{A0F3B576-2A49-4582-8AF2-A6B79BD3384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2D7A793F-6515-4229-A68E-B8A79418F9C1}" type="pres">
      <dgm:prSet presAssocID="{A0F3B576-2A49-4582-8AF2-A6B79BD33849}" presName="spaceRect" presStyleCnt="0"/>
      <dgm:spPr/>
    </dgm:pt>
    <dgm:pt modelId="{7E602AC8-22FD-4DF0-92CF-9FABB7C59765}" type="pres">
      <dgm:prSet presAssocID="{A0F3B576-2A49-4582-8AF2-A6B79BD3384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2EC3D5C-B96A-4AD3-AFDE-04021F6F4CD9}" srcId="{485FA8E0-6BBD-43C9-97F4-76CB52E15393}" destId="{430FE8F3-A322-4C6D-A175-CF08F4EF12F9}" srcOrd="2" destOrd="0" parTransId="{48089CB8-0ED3-4C5F-80F9-CA04043707EC}" sibTransId="{8A5F4C86-710C-4D7C-BDEA-095A9E924D28}"/>
    <dgm:cxn modelId="{491F7B69-506E-42CF-A57C-CD709C184E36}" type="presOf" srcId="{A0F3B576-2A49-4582-8AF2-A6B79BD33849}" destId="{7E602AC8-22FD-4DF0-92CF-9FABB7C59765}" srcOrd="0" destOrd="0" presId="urn:microsoft.com/office/officeart/2018/2/layout/IconVerticalSolidList"/>
    <dgm:cxn modelId="{86A4B54F-80CE-48D5-9294-8552D2EBD0D4}" type="presOf" srcId="{6A6AFEA2-477D-49BB-BE84-76B85225FB67}" destId="{0F40797A-4320-4E86-8331-774A8C77F9B3}" srcOrd="0" destOrd="0" presId="urn:microsoft.com/office/officeart/2018/2/layout/IconVerticalSolidList"/>
    <dgm:cxn modelId="{B6135757-5DFF-47E0-8F07-DD00ADC61945}" srcId="{485FA8E0-6BBD-43C9-97F4-76CB52E15393}" destId="{6A6AFEA2-477D-49BB-BE84-76B85225FB67}" srcOrd="0" destOrd="0" parTransId="{93AB4AAE-2157-4C85-9CD3-D6B8C5298698}" sibTransId="{3E4BF2DE-1AD2-4DF9-B915-A2BDF0A696A3}"/>
    <dgm:cxn modelId="{92C81D84-01F3-48BB-8AC4-2ACDD2D34E6F}" type="presOf" srcId="{485FA8E0-6BBD-43C9-97F4-76CB52E15393}" destId="{9CD29151-FE58-4CD4-A0A8-4E9A3EFF6944}" srcOrd="0" destOrd="0" presId="urn:microsoft.com/office/officeart/2018/2/layout/IconVerticalSolidList"/>
    <dgm:cxn modelId="{9B0EDA9D-DD8A-48AC-8338-92D207D2B41C}" type="presOf" srcId="{90D1801F-6F89-4CE2-82D8-26F745E8CA86}" destId="{54DC261D-4A04-4FA0-B4F4-60C53973F952}" srcOrd="0" destOrd="0" presId="urn:microsoft.com/office/officeart/2018/2/layout/IconVerticalSolidList"/>
    <dgm:cxn modelId="{07375CA7-1DE0-4966-BF83-59B2992736BD}" type="presOf" srcId="{430FE8F3-A322-4C6D-A175-CF08F4EF12F9}" destId="{FE14984C-38F3-4C0A-A063-A442B7C0E94C}" srcOrd="0" destOrd="0" presId="urn:microsoft.com/office/officeart/2018/2/layout/IconVerticalSolidList"/>
    <dgm:cxn modelId="{204A84D9-E4B0-40B4-8E43-D417C9CF6297}" srcId="{485FA8E0-6BBD-43C9-97F4-76CB52E15393}" destId="{A0F3B576-2A49-4582-8AF2-A6B79BD33849}" srcOrd="3" destOrd="0" parTransId="{1CBC290A-82F7-4453-BD48-5A2DD98D7851}" sibTransId="{277AA8B7-4CB3-435E-AB9C-198F4E51C4D0}"/>
    <dgm:cxn modelId="{52A18DF7-1C1D-46E5-99A0-AAA14B918D9A}" srcId="{485FA8E0-6BBD-43C9-97F4-76CB52E15393}" destId="{90D1801F-6F89-4CE2-82D8-26F745E8CA86}" srcOrd="1" destOrd="0" parTransId="{5B52FC68-3BED-4D82-A978-7D112F0BE2BD}" sibTransId="{2998D4C5-F6AA-4677-A1DB-B5A2990F99C5}"/>
    <dgm:cxn modelId="{4C532049-8BBC-4682-B968-361E13B3EE24}" type="presParOf" srcId="{9CD29151-FE58-4CD4-A0A8-4E9A3EFF6944}" destId="{F1D2F015-8EFA-473D-8ED5-CD9D4E79BCAB}" srcOrd="0" destOrd="0" presId="urn:microsoft.com/office/officeart/2018/2/layout/IconVerticalSolidList"/>
    <dgm:cxn modelId="{9C5C256B-5211-4077-903B-DD6C2D8FD994}" type="presParOf" srcId="{F1D2F015-8EFA-473D-8ED5-CD9D4E79BCAB}" destId="{FBD85ABE-08F1-4827-BAE4-3522F1F0CD97}" srcOrd="0" destOrd="0" presId="urn:microsoft.com/office/officeart/2018/2/layout/IconVerticalSolidList"/>
    <dgm:cxn modelId="{7E7B0977-2FDE-4FF2-80CC-84556D2BF956}" type="presParOf" srcId="{F1D2F015-8EFA-473D-8ED5-CD9D4E79BCAB}" destId="{A719615E-129E-4621-B644-3BAD5405A237}" srcOrd="1" destOrd="0" presId="urn:microsoft.com/office/officeart/2018/2/layout/IconVerticalSolidList"/>
    <dgm:cxn modelId="{6D407186-792E-47B0-A074-75BD2B57B9D5}" type="presParOf" srcId="{F1D2F015-8EFA-473D-8ED5-CD9D4E79BCAB}" destId="{E6D49FD3-7D83-4AB8-9C24-538513FD4C4F}" srcOrd="2" destOrd="0" presId="urn:microsoft.com/office/officeart/2018/2/layout/IconVerticalSolidList"/>
    <dgm:cxn modelId="{1A072ABE-FCCD-469C-8D23-E8DDD31DFB40}" type="presParOf" srcId="{F1D2F015-8EFA-473D-8ED5-CD9D4E79BCAB}" destId="{0F40797A-4320-4E86-8331-774A8C77F9B3}" srcOrd="3" destOrd="0" presId="urn:microsoft.com/office/officeart/2018/2/layout/IconVerticalSolidList"/>
    <dgm:cxn modelId="{7FB69FC5-E589-46DF-AE73-67F52D9388A9}" type="presParOf" srcId="{9CD29151-FE58-4CD4-A0A8-4E9A3EFF6944}" destId="{0BD55616-B20D-4626-850E-1763573DB893}" srcOrd="1" destOrd="0" presId="urn:microsoft.com/office/officeart/2018/2/layout/IconVerticalSolidList"/>
    <dgm:cxn modelId="{C778E6C9-6BFD-4012-9FB9-B6C955909DFA}" type="presParOf" srcId="{9CD29151-FE58-4CD4-A0A8-4E9A3EFF6944}" destId="{B2653DBB-67BD-424F-9C1B-B86DAD46D9A6}" srcOrd="2" destOrd="0" presId="urn:microsoft.com/office/officeart/2018/2/layout/IconVerticalSolidList"/>
    <dgm:cxn modelId="{FC168085-7128-430D-9257-33AA5460B3F6}" type="presParOf" srcId="{B2653DBB-67BD-424F-9C1B-B86DAD46D9A6}" destId="{F5535AD4-8618-4591-8399-731537608CCB}" srcOrd="0" destOrd="0" presId="urn:microsoft.com/office/officeart/2018/2/layout/IconVerticalSolidList"/>
    <dgm:cxn modelId="{3A7A33B1-017D-4662-BCF2-97D453C61A8F}" type="presParOf" srcId="{B2653DBB-67BD-424F-9C1B-B86DAD46D9A6}" destId="{955EA629-6478-4C81-9425-DA02F8B59F27}" srcOrd="1" destOrd="0" presId="urn:microsoft.com/office/officeart/2018/2/layout/IconVerticalSolidList"/>
    <dgm:cxn modelId="{0F075C31-621F-4CE3-A327-540830FD5575}" type="presParOf" srcId="{B2653DBB-67BD-424F-9C1B-B86DAD46D9A6}" destId="{26B3DBFB-9AED-432C-BABF-763A8EB1FDA1}" srcOrd="2" destOrd="0" presId="urn:microsoft.com/office/officeart/2018/2/layout/IconVerticalSolidList"/>
    <dgm:cxn modelId="{8A2EEAF9-FC40-405D-8A43-CC1864ABB422}" type="presParOf" srcId="{B2653DBB-67BD-424F-9C1B-B86DAD46D9A6}" destId="{54DC261D-4A04-4FA0-B4F4-60C53973F952}" srcOrd="3" destOrd="0" presId="urn:microsoft.com/office/officeart/2018/2/layout/IconVerticalSolidList"/>
    <dgm:cxn modelId="{1090B926-9614-46A8-A4A8-915934667ACE}" type="presParOf" srcId="{9CD29151-FE58-4CD4-A0A8-4E9A3EFF6944}" destId="{754894EF-8E30-4DE0-AD81-7DA7809DBA09}" srcOrd="3" destOrd="0" presId="urn:microsoft.com/office/officeart/2018/2/layout/IconVerticalSolidList"/>
    <dgm:cxn modelId="{57F95924-45FF-46DD-9322-F663D8799313}" type="presParOf" srcId="{9CD29151-FE58-4CD4-A0A8-4E9A3EFF6944}" destId="{3A165022-8A32-40F4-8433-3098A769FA09}" srcOrd="4" destOrd="0" presId="urn:microsoft.com/office/officeart/2018/2/layout/IconVerticalSolidList"/>
    <dgm:cxn modelId="{BB14DC94-D12D-4DC9-84C9-160DBC518FD2}" type="presParOf" srcId="{3A165022-8A32-40F4-8433-3098A769FA09}" destId="{3D7B7766-C516-442F-B5F1-9D65D716ABB5}" srcOrd="0" destOrd="0" presId="urn:microsoft.com/office/officeart/2018/2/layout/IconVerticalSolidList"/>
    <dgm:cxn modelId="{259A5BF1-3901-4BE4-A3F9-AA222FC5271D}" type="presParOf" srcId="{3A165022-8A32-40F4-8433-3098A769FA09}" destId="{4422E715-84B5-45BD-9755-8CD8D55D7AFD}" srcOrd="1" destOrd="0" presId="urn:microsoft.com/office/officeart/2018/2/layout/IconVerticalSolidList"/>
    <dgm:cxn modelId="{495DA839-D6F2-4329-B094-F8311102FBBA}" type="presParOf" srcId="{3A165022-8A32-40F4-8433-3098A769FA09}" destId="{219A4C02-2E24-4DF9-9D58-5B5B7B138C14}" srcOrd="2" destOrd="0" presId="urn:microsoft.com/office/officeart/2018/2/layout/IconVerticalSolidList"/>
    <dgm:cxn modelId="{BCB2DAA7-C02D-4813-9B26-FF43968DD0CA}" type="presParOf" srcId="{3A165022-8A32-40F4-8433-3098A769FA09}" destId="{FE14984C-38F3-4C0A-A063-A442B7C0E94C}" srcOrd="3" destOrd="0" presId="urn:microsoft.com/office/officeart/2018/2/layout/IconVerticalSolidList"/>
    <dgm:cxn modelId="{BB96734B-BCD8-47A2-BED2-FC8593AB6694}" type="presParOf" srcId="{9CD29151-FE58-4CD4-A0A8-4E9A3EFF6944}" destId="{C351DBF3-93F6-4ADD-9D60-3ED2F8B86057}" srcOrd="5" destOrd="0" presId="urn:microsoft.com/office/officeart/2018/2/layout/IconVerticalSolidList"/>
    <dgm:cxn modelId="{17029001-9A4D-4F35-8D8F-CC13F08B4934}" type="presParOf" srcId="{9CD29151-FE58-4CD4-A0A8-4E9A3EFF6944}" destId="{27C6860F-A4D1-477E-92B0-0356329A4B80}" srcOrd="6" destOrd="0" presId="urn:microsoft.com/office/officeart/2018/2/layout/IconVerticalSolidList"/>
    <dgm:cxn modelId="{D81D60EF-1B9A-4005-A9B9-747ADA2C1685}" type="presParOf" srcId="{27C6860F-A4D1-477E-92B0-0356329A4B80}" destId="{CF0CE1AD-39FD-4E5E-BF30-D7D864C36153}" srcOrd="0" destOrd="0" presId="urn:microsoft.com/office/officeart/2018/2/layout/IconVerticalSolidList"/>
    <dgm:cxn modelId="{526BFFF9-C56C-4384-839B-6C7A39940183}" type="presParOf" srcId="{27C6860F-A4D1-477E-92B0-0356329A4B80}" destId="{BC3453FA-2580-4FD0-9113-A134434DCD01}" srcOrd="1" destOrd="0" presId="urn:microsoft.com/office/officeart/2018/2/layout/IconVerticalSolidList"/>
    <dgm:cxn modelId="{AA96DBF4-A621-4692-B3FE-9F1ED2C9BF8C}" type="presParOf" srcId="{27C6860F-A4D1-477E-92B0-0356329A4B80}" destId="{2D7A793F-6515-4229-A68E-B8A79418F9C1}" srcOrd="2" destOrd="0" presId="urn:microsoft.com/office/officeart/2018/2/layout/IconVerticalSolidList"/>
    <dgm:cxn modelId="{EC1D3C8D-4409-40E1-B69A-EF766C8D96DD}" type="presParOf" srcId="{27C6860F-A4D1-477E-92B0-0356329A4B80}" destId="{7E602AC8-22FD-4DF0-92CF-9FABB7C5976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E1C21-8CE3-4AFF-952B-13015F1FFDB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B249E61-31FD-45ED-8CB0-E5403791E7C6}">
      <dgm:prSet custT="1"/>
      <dgm:spPr/>
      <dgm:t>
        <a:bodyPr/>
        <a:lstStyle/>
        <a:p>
          <a:pPr algn="ctr"/>
          <a:r>
            <a:rPr lang="en-GB" sz="2400" b="1"/>
            <a:t>By the end of this workshop, learners will be able to:</a:t>
          </a:r>
          <a:endParaRPr lang="en-US" sz="2400" b="1"/>
        </a:p>
      </dgm:t>
    </dgm:pt>
    <dgm:pt modelId="{10D2D046-74DC-491B-B08F-406BDF24F9E7}" type="parTrans" cxnId="{9F6264D7-341C-42E3-982F-5E882B33BCD5}">
      <dgm:prSet/>
      <dgm:spPr/>
      <dgm:t>
        <a:bodyPr/>
        <a:lstStyle/>
        <a:p>
          <a:endParaRPr lang="en-US"/>
        </a:p>
      </dgm:t>
    </dgm:pt>
    <dgm:pt modelId="{2D448D67-1F88-4606-B8EB-3124FEC11254}" type="sibTrans" cxnId="{9F6264D7-341C-42E3-982F-5E882B33BCD5}">
      <dgm:prSet/>
      <dgm:spPr/>
      <dgm:t>
        <a:bodyPr/>
        <a:lstStyle/>
        <a:p>
          <a:endParaRPr lang="en-US"/>
        </a:p>
      </dgm:t>
    </dgm:pt>
    <dgm:pt modelId="{9641B0F5-5AAA-44ED-8750-9CE56CE02FF1}">
      <dgm:prSet custT="1"/>
      <dgm:spPr/>
      <dgm:t>
        <a:bodyPr/>
        <a:lstStyle/>
        <a:p>
          <a:r>
            <a:rPr lang="en-US" sz="2000" b="1"/>
            <a:t>Build and </a:t>
          </a:r>
          <a:r>
            <a:rPr lang="en-US" sz="2000" b="1" err="1"/>
            <a:t>visualise</a:t>
          </a:r>
          <a:r>
            <a:rPr lang="en-US" sz="2000" b="0"/>
            <a:t> a secure, ethical AI pipeline</a:t>
          </a:r>
          <a:endParaRPr lang="en-US" sz="2000"/>
        </a:p>
      </dgm:t>
    </dgm:pt>
    <dgm:pt modelId="{9B26A789-D6CF-448F-8C9D-2C847469C7F1}" type="parTrans" cxnId="{ED1C8E49-208E-4EDE-9C42-33444A91FD14}">
      <dgm:prSet/>
      <dgm:spPr/>
      <dgm:t>
        <a:bodyPr/>
        <a:lstStyle/>
        <a:p>
          <a:endParaRPr lang="en-US"/>
        </a:p>
      </dgm:t>
    </dgm:pt>
    <dgm:pt modelId="{91E89CC7-E68F-49E9-95BA-F2EDDEB779CB}" type="sibTrans" cxnId="{ED1C8E49-208E-4EDE-9C42-33444A91FD14}">
      <dgm:prSet/>
      <dgm:spPr/>
      <dgm:t>
        <a:bodyPr/>
        <a:lstStyle/>
        <a:p>
          <a:endParaRPr lang="en-US"/>
        </a:p>
      </dgm:t>
    </dgm:pt>
    <dgm:pt modelId="{8554C1A1-654D-47AC-A0AA-6EF05D308020}">
      <dgm:prSet custT="1"/>
      <dgm:spPr/>
      <dgm:t>
        <a:bodyPr/>
        <a:lstStyle/>
        <a:p>
          <a:r>
            <a:rPr lang="en-GB" sz="2000" b="1" u="none"/>
            <a:t>Collaboratively analyse </a:t>
          </a:r>
          <a:r>
            <a:rPr lang="en-GB" sz="2000" b="0" u="none"/>
            <a:t>real-world pipeline risks, </a:t>
          </a:r>
          <a:r>
            <a:rPr lang="en-GB" sz="2000" b="1" u="none"/>
            <a:t>showcasing</a:t>
          </a:r>
          <a:r>
            <a:rPr lang="en-GB" sz="2000" b="0" u="none"/>
            <a:t> prioritisation and risk mitigation</a:t>
          </a:r>
          <a:endParaRPr lang="en-US" sz="2000"/>
        </a:p>
      </dgm:t>
    </dgm:pt>
    <dgm:pt modelId="{0CA9856C-DC76-491A-A59C-E43207A487EB}" type="parTrans" cxnId="{5ED2376F-F22E-4770-8BE9-18E1A84ECDB7}">
      <dgm:prSet/>
      <dgm:spPr/>
      <dgm:t>
        <a:bodyPr/>
        <a:lstStyle/>
        <a:p>
          <a:endParaRPr lang="en-GB"/>
        </a:p>
      </dgm:t>
    </dgm:pt>
    <dgm:pt modelId="{D18243C6-C86E-450B-AC4B-2A36BB1DB7B9}" type="sibTrans" cxnId="{5ED2376F-F22E-4770-8BE9-18E1A84ECDB7}">
      <dgm:prSet/>
      <dgm:spPr/>
      <dgm:t>
        <a:bodyPr/>
        <a:lstStyle/>
        <a:p>
          <a:endParaRPr lang="en-GB"/>
        </a:p>
      </dgm:t>
    </dgm:pt>
    <dgm:pt modelId="{D7F2FE4A-DCCB-43B8-91A2-8FAA5D4CF3CB}">
      <dgm:prSet custT="1"/>
      <dgm:spPr/>
      <dgm:t>
        <a:bodyPr/>
        <a:lstStyle/>
        <a:p>
          <a:r>
            <a:rPr lang="en-US" sz="2000" b="1" u="none"/>
            <a:t>Professionally document </a:t>
          </a:r>
          <a:r>
            <a:rPr lang="en-US" sz="2000" u="none"/>
            <a:t>practical lessons learned.</a:t>
          </a:r>
          <a:endParaRPr lang="en-US" sz="2000"/>
        </a:p>
      </dgm:t>
    </dgm:pt>
    <dgm:pt modelId="{5244E7ED-25FA-4E2F-A3DF-2AB560A6386E}" type="parTrans" cxnId="{C438A9E9-D45E-4C9B-8FBB-6582CD26FE59}">
      <dgm:prSet/>
      <dgm:spPr/>
      <dgm:t>
        <a:bodyPr/>
        <a:lstStyle/>
        <a:p>
          <a:endParaRPr lang="en-GB"/>
        </a:p>
      </dgm:t>
    </dgm:pt>
    <dgm:pt modelId="{D2E4727F-EBF3-4467-86DB-098E65550CA2}" type="sibTrans" cxnId="{C438A9E9-D45E-4C9B-8FBB-6582CD26FE59}">
      <dgm:prSet/>
      <dgm:spPr/>
      <dgm:t>
        <a:bodyPr/>
        <a:lstStyle/>
        <a:p>
          <a:endParaRPr lang="en-GB"/>
        </a:p>
      </dgm:t>
    </dgm:pt>
    <dgm:pt modelId="{72A130A6-C48A-44F0-AF66-C9B4161E39DA}">
      <dgm:prSet custT="1"/>
      <dgm:spPr/>
      <dgm:t>
        <a:bodyPr/>
        <a:lstStyle/>
        <a:p>
          <a:r>
            <a:rPr lang="en-GB" sz="2000" b="1" u="none"/>
            <a:t>Identify and critically examine</a:t>
          </a:r>
          <a:r>
            <a:rPr lang="en-GB" sz="2000" b="0" u="none"/>
            <a:t> how ethics and governance shape practical AI design and deployment decisions</a:t>
          </a:r>
          <a:endParaRPr lang="en-US" sz="2000" b="1"/>
        </a:p>
      </dgm:t>
    </dgm:pt>
    <dgm:pt modelId="{93B03FBB-A4FB-4759-94AC-0EAFC91B6F80}" type="parTrans" cxnId="{334B383F-B200-461E-AFF3-B4BCA714025D}">
      <dgm:prSet/>
      <dgm:spPr/>
      <dgm:t>
        <a:bodyPr/>
        <a:lstStyle/>
        <a:p>
          <a:endParaRPr lang="en-GB"/>
        </a:p>
      </dgm:t>
    </dgm:pt>
    <dgm:pt modelId="{97B73901-69CD-4D1E-A1C5-F32E2876B59E}" type="sibTrans" cxnId="{334B383F-B200-461E-AFF3-B4BCA714025D}">
      <dgm:prSet/>
      <dgm:spPr/>
      <dgm:t>
        <a:bodyPr/>
        <a:lstStyle/>
        <a:p>
          <a:endParaRPr lang="en-GB"/>
        </a:p>
      </dgm:t>
    </dgm:pt>
    <dgm:pt modelId="{3B8E34A0-FAA3-4222-816D-D352D86B41D3}">
      <dgm:prSet custT="1"/>
      <dgm:spPr/>
      <dgm:t>
        <a:bodyPr/>
        <a:lstStyle/>
        <a:p>
          <a:r>
            <a:rPr lang="en-US" sz="2000" b="1" u="none"/>
            <a:t>Referring to the KSBs gained from this workshop, argue </a:t>
          </a:r>
          <a:r>
            <a:rPr lang="en-GB" sz="2000"/>
            <a:t>how personal ethical responsibilities shape an AI engineer’s learning focus and how ethics informs your own choices as an AI engineer.</a:t>
          </a:r>
          <a:endParaRPr lang="en-US" sz="2000"/>
        </a:p>
      </dgm:t>
    </dgm:pt>
    <dgm:pt modelId="{0AE09933-9A47-4D42-A4B3-DC747258B775}" type="parTrans" cxnId="{2ADA16FA-50B8-4852-8607-6F7A114E3309}">
      <dgm:prSet/>
      <dgm:spPr/>
      <dgm:t>
        <a:bodyPr/>
        <a:lstStyle/>
        <a:p>
          <a:endParaRPr lang="en-GB"/>
        </a:p>
      </dgm:t>
    </dgm:pt>
    <dgm:pt modelId="{8981F240-B831-403B-8589-082562FD590B}" type="sibTrans" cxnId="{2ADA16FA-50B8-4852-8607-6F7A114E3309}">
      <dgm:prSet/>
      <dgm:spPr/>
      <dgm:t>
        <a:bodyPr/>
        <a:lstStyle/>
        <a:p>
          <a:endParaRPr lang="en-GB"/>
        </a:p>
      </dgm:t>
    </dgm:pt>
    <dgm:pt modelId="{E8CE2E6C-37D0-4CEB-A647-4F46198FB8BE}" type="pres">
      <dgm:prSet presAssocID="{7E5E1C21-8CE3-4AFF-952B-13015F1FFDB5}" presName="linear" presStyleCnt="0">
        <dgm:presLayoutVars>
          <dgm:animLvl val="lvl"/>
          <dgm:resizeHandles val="exact"/>
        </dgm:presLayoutVars>
      </dgm:prSet>
      <dgm:spPr/>
    </dgm:pt>
    <dgm:pt modelId="{BF4FC44F-7AE2-4294-B0BD-DE307DE61DA9}" type="pres">
      <dgm:prSet presAssocID="{BB249E61-31FD-45ED-8CB0-E5403791E7C6}" presName="parentText" presStyleLbl="node1" presStyleIdx="0" presStyleCnt="1" custLinFactNeighborX="-309" custLinFactNeighborY="-11370">
        <dgm:presLayoutVars>
          <dgm:chMax val="0"/>
          <dgm:bulletEnabled val="1"/>
        </dgm:presLayoutVars>
      </dgm:prSet>
      <dgm:spPr/>
    </dgm:pt>
    <dgm:pt modelId="{0BA3D2D1-0C67-44ED-8001-7469CDD95E6B}" type="pres">
      <dgm:prSet presAssocID="{BB249E61-31FD-45ED-8CB0-E5403791E7C6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624A0D0B-4DDB-489A-ABB3-A3E4EA437077}" type="presOf" srcId="{7E5E1C21-8CE3-4AFF-952B-13015F1FFDB5}" destId="{E8CE2E6C-37D0-4CEB-A647-4F46198FB8BE}" srcOrd="0" destOrd="0" presId="urn:microsoft.com/office/officeart/2005/8/layout/vList2"/>
    <dgm:cxn modelId="{33B18A11-3F79-4B34-8A4F-5B48755E1381}" type="presOf" srcId="{BB249E61-31FD-45ED-8CB0-E5403791E7C6}" destId="{BF4FC44F-7AE2-4294-B0BD-DE307DE61DA9}" srcOrd="0" destOrd="0" presId="urn:microsoft.com/office/officeart/2005/8/layout/vList2"/>
    <dgm:cxn modelId="{69FC6E29-6DDB-4C23-93EF-6B7B4B3CF258}" type="presOf" srcId="{3B8E34A0-FAA3-4222-816D-D352D86B41D3}" destId="{0BA3D2D1-0C67-44ED-8001-7469CDD95E6B}" srcOrd="0" destOrd="4" presId="urn:microsoft.com/office/officeart/2005/8/layout/vList2"/>
    <dgm:cxn modelId="{334B383F-B200-461E-AFF3-B4BCA714025D}" srcId="{BB249E61-31FD-45ED-8CB0-E5403791E7C6}" destId="{72A130A6-C48A-44F0-AF66-C9B4161E39DA}" srcOrd="1" destOrd="0" parTransId="{93B03FBB-A4FB-4759-94AC-0EAFC91B6F80}" sibTransId="{97B73901-69CD-4D1E-A1C5-F32E2876B59E}"/>
    <dgm:cxn modelId="{50A7B641-3F0C-4389-987B-0AA97B285A1C}" type="presOf" srcId="{72A130A6-C48A-44F0-AF66-C9B4161E39DA}" destId="{0BA3D2D1-0C67-44ED-8001-7469CDD95E6B}" srcOrd="0" destOrd="1" presId="urn:microsoft.com/office/officeart/2005/8/layout/vList2"/>
    <dgm:cxn modelId="{ED1C8E49-208E-4EDE-9C42-33444A91FD14}" srcId="{BB249E61-31FD-45ED-8CB0-E5403791E7C6}" destId="{9641B0F5-5AAA-44ED-8750-9CE56CE02FF1}" srcOrd="0" destOrd="0" parTransId="{9B26A789-D6CF-448F-8C9D-2C847469C7F1}" sibTransId="{91E89CC7-E68F-49E9-95BA-F2EDDEB779CB}"/>
    <dgm:cxn modelId="{5ED2376F-F22E-4770-8BE9-18E1A84ECDB7}" srcId="{BB249E61-31FD-45ED-8CB0-E5403791E7C6}" destId="{8554C1A1-654D-47AC-A0AA-6EF05D308020}" srcOrd="2" destOrd="0" parTransId="{0CA9856C-DC76-491A-A59C-E43207A487EB}" sibTransId="{D18243C6-C86E-450B-AC4B-2A36BB1DB7B9}"/>
    <dgm:cxn modelId="{F3907B80-8924-4B27-887C-E3C05B1528D2}" type="presOf" srcId="{D7F2FE4A-DCCB-43B8-91A2-8FAA5D4CF3CB}" destId="{0BA3D2D1-0C67-44ED-8001-7469CDD95E6B}" srcOrd="0" destOrd="3" presId="urn:microsoft.com/office/officeart/2005/8/layout/vList2"/>
    <dgm:cxn modelId="{40001FAA-2635-497C-BCB2-B2F99544BFF8}" type="presOf" srcId="{8554C1A1-654D-47AC-A0AA-6EF05D308020}" destId="{0BA3D2D1-0C67-44ED-8001-7469CDD95E6B}" srcOrd="0" destOrd="2" presId="urn:microsoft.com/office/officeart/2005/8/layout/vList2"/>
    <dgm:cxn modelId="{9F6264D7-341C-42E3-982F-5E882B33BCD5}" srcId="{7E5E1C21-8CE3-4AFF-952B-13015F1FFDB5}" destId="{BB249E61-31FD-45ED-8CB0-E5403791E7C6}" srcOrd="0" destOrd="0" parTransId="{10D2D046-74DC-491B-B08F-406BDF24F9E7}" sibTransId="{2D448D67-1F88-4606-B8EB-3124FEC11254}"/>
    <dgm:cxn modelId="{844278E3-70D0-4900-B83E-BA3E4B751A8C}" type="presOf" srcId="{9641B0F5-5AAA-44ED-8750-9CE56CE02FF1}" destId="{0BA3D2D1-0C67-44ED-8001-7469CDD95E6B}" srcOrd="0" destOrd="0" presId="urn:microsoft.com/office/officeart/2005/8/layout/vList2"/>
    <dgm:cxn modelId="{C438A9E9-D45E-4C9B-8FBB-6582CD26FE59}" srcId="{BB249E61-31FD-45ED-8CB0-E5403791E7C6}" destId="{D7F2FE4A-DCCB-43B8-91A2-8FAA5D4CF3CB}" srcOrd="3" destOrd="0" parTransId="{5244E7ED-25FA-4E2F-A3DF-2AB560A6386E}" sibTransId="{D2E4727F-EBF3-4467-86DB-098E65550CA2}"/>
    <dgm:cxn modelId="{2ADA16FA-50B8-4852-8607-6F7A114E3309}" srcId="{BB249E61-31FD-45ED-8CB0-E5403791E7C6}" destId="{3B8E34A0-FAA3-4222-816D-D352D86B41D3}" srcOrd="4" destOrd="0" parTransId="{0AE09933-9A47-4D42-A4B3-DC747258B775}" sibTransId="{8981F240-B831-403B-8589-082562FD590B}"/>
    <dgm:cxn modelId="{0BE18F36-4EEC-49BA-A779-8F5F12861A4E}" type="presParOf" srcId="{E8CE2E6C-37D0-4CEB-A647-4F46198FB8BE}" destId="{BF4FC44F-7AE2-4294-B0BD-DE307DE61DA9}" srcOrd="0" destOrd="0" presId="urn:microsoft.com/office/officeart/2005/8/layout/vList2"/>
    <dgm:cxn modelId="{8808CDBE-450A-4AE4-8A0B-63E379172B60}" type="presParOf" srcId="{E8CE2E6C-37D0-4CEB-A647-4F46198FB8BE}" destId="{0BA3D2D1-0C67-44ED-8001-7469CDD95E6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484531A-B9B5-4324-AF9F-881060D93D3A}" type="doc">
      <dgm:prSet loTypeId="urn:microsoft.com/office/officeart/2005/8/layout/defaul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963C1A1-7522-4B40-99A1-D6A0D5CB44C1}">
      <dgm:prSet custT="1"/>
      <dgm:spPr/>
      <dgm:t>
        <a:bodyPr/>
        <a:lstStyle/>
        <a:p>
          <a:r>
            <a:rPr lang="en-GB" sz="1800" b="1" i="0" dirty="0">
              <a:solidFill>
                <a:schemeClr val="tx1"/>
              </a:solidFill>
            </a:rPr>
            <a:t>Structure. The team agrees on the structure of the documentation.</a:t>
          </a:r>
          <a:endParaRPr lang="en-US" sz="1800" b="1" i="0" dirty="0">
            <a:solidFill>
              <a:schemeClr val="tx1"/>
            </a:solidFill>
          </a:endParaRPr>
        </a:p>
      </dgm:t>
    </dgm:pt>
    <dgm:pt modelId="{EE492498-9FF8-4B1B-9466-224B2B35EAFB}" type="parTrans" cxnId="{728947FC-6399-496C-B212-F6171BC6C8A4}">
      <dgm:prSet/>
      <dgm:spPr/>
      <dgm:t>
        <a:bodyPr/>
        <a:lstStyle/>
        <a:p>
          <a:endParaRPr lang="en-US" sz="2800" b="1" i="0">
            <a:solidFill>
              <a:schemeClr val="tx1"/>
            </a:solidFill>
          </a:endParaRPr>
        </a:p>
      </dgm:t>
    </dgm:pt>
    <dgm:pt modelId="{50A996A9-D90F-4ED4-BFFD-5E8D10575323}" type="sibTrans" cxnId="{728947FC-6399-496C-B212-F6171BC6C8A4}">
      <dgm:prSet/>
      <dgm:spPr/>
      <dgm:t>
        <a:bodyPr/>
        <a:lstStyle/>
        <a:p>
          <a:endParaRPr lang="en-US" sz="2000" b="1" i="0">
            <a:solidFill>
              <a:schemeClr val="tx1"/>
            </a:solidFill>
          </a:endParaRPr>
        </a:p>
      </dgm:t>
    </dgm:pt>
    <dgm:pt modelId="{27FFBCC9-BA21-43F6-8B3D-E58E081C2DFF}">
      <dgm:prSet custT="1"/>
      <dgm:spPr/>
      <dgm:t>
        <a:bodyPr/>
        <a:lstStyle/>
        <a:p>
          <a:r>
            <a:rPr lang="en-GB" sz="1800" b="1" i="0" dirty="0">
              <a:solidFill>
                <a:schemeClr val="tx1"/>
              </a:solidFill>
            </a:rPr>
            <a:t>Blameless Culture. Documentation avoids attributing fault to any single person. </a:t>
          </a:r>
          <a:endParaRPr lang="en-US" sz="1800" b="1" i="0" dirty="0">
            <a:solidFill>
              <a:schemeClr val="tx1"/>
            </a:solidFill>
          </a:endParaRPr>
        </a:p>
      </dgm:t>
    </dgm:pt>
    <dgm:pt modelId="{24195D2F-F803-485A-AC4D-5DB99D5407F2}" type="parTrans" cxnId="{18A0FD97-43B8-4787-A957-F6C4B9021202}">
      <dgm:prSet/>
      <dgm:spPr/>
      <dgm:t>
        <a:bodyPr/>
        <a:lstStyle/>
        <a:p>
          <a:endParaRPr lang="en-US" sz="2800" b="1" i="0">
            <a:solidFill>
              <a:schemeClr val="tx1"/>
            </a:solidFill>
          </a:endParaRPr>
        </a:p>
      </dgm:t>
    </dgm:pt>
    <dgm:pt modelId="{7C53D447-1443-462C-9693-A7B927045622}" type="sibTrans" cxnId="{18A0FD97-43B8-4787-A957-F6C4B9021202}">
      <dgm:prSet/>
      <dgm:spPr/>
      <dgm:t>
        <a:bodyPr/>
        <a:lstStyle/>
        <a:p>
          <a:endParaRPr lang="en-US" sz="2000" b="1" i="0">
            <a:solidFill>
              <a:schemeClr val="tx1"/>
            </a:solidFill>
          </a:endParaRPr>
        </a:p>
      </dgm:t>
    </dgm:pt>
    <dgm:pt modelId="{231948DA-F9EA-4A2E-B25B-EFAFABC4B2BE}">
      <dgm:prSet custT="1"/>
      <dgm:spPr/>
      <dgm:t>
        <a:bodyPr/>
        <a:lstStyle/>
        <a:p>
          <a:r>
            <a:rPr lang="en-GB" sz="1800" b="1" i="0" dirty="0">
              <a:solidFill>
                <a:schemeClr val="tx1"/>
              </a:solidFill>
            </a:rPr>
            <a:t>Version Control. All changes are versioned in a central repository so that improvements can be tracked.</a:t>
          </a:r>
          <a:endParaRPr lang="en-US" sz="1800" b="1" i="0" dirty="0">
            <a:solidFill>
              <a:schemeClr val="tx1"/>
            </a:solidFill>
          </a:endParaRPr>
        </a:p>
      </dgm:t>
    </dgm:pt>
    <dgm:pt modelId="{5B8E7C7C-7AF7-4500-801E-0CA3ED976A75}" type="parTrans" cxnId="{53454994-56C8-4760-82C4-65D555826255}">
      <dgm:prSet/>
      <dgm:spPr/>
      <dgm:t>
        <a:bodyPr/>
        <a:lstStyle/>
        <a:p>
          <a:endParaRPr lang="en-US" sz="2800" b="1" i="0">
            <a:solidFill>
              <a:schemeClr val="tx1"/>
            </a:solidFill>
          </a:endParaRPr>
        </a:p>
      </dgm:t>
    </dgm:pt>
    <dgm:pt modelId="{D318D1C3-0595-466B-B29F-C4F103C555FF}" type="sibTrans" cxnId="{53454994-56C8-4760-82C4-65D555826255}">
      <dgm:prSet/>
      <dgm:spPr/>
      <dgm:t>
        <a:bodyPr/>
        <a:lstStyle/>
        <a:p>
          <a:endParaRPr lang="en-US" sz="2000" b="1" i="0">
            <a:solidFill>
              <a:schemeClr val="tx1"/>
            </a:solidFill>
          </a:endParaRPr>
        </a:p>
      </dgm:t>
    </dgm:pt>
    <dgm:pt modelId="{68D47CA9-F96C-4653-905D-1223E67D1698}">
      <dgm:prSet custT="1"/>
      <dgm:spPr/>
      <dgm:t>
        <a:bodyPr/>
        <a:lstStyle/>
        <a:p>
          <a:r>
            <a:rPr lang="en-GB" sz="1800" b="1" i="0" dirty="0">
              <a:solidFill>
                <a:schemeClr val="tx1"/>
              </a:solidFill>
            </a:rPr>
            <a:t>Continuous Monitoring. Metrics are established and tracked.</a:t>
          </a:r>
          <a:endParaRPr lang="en-US" sz="1800" b="1" i="0" dirty="0">
            <a:solidFill>
              <a:schemeClr val="tx1"/>
            </a:solidFill>
          </a:endParaRPr>
        </a:p>
      </dgm:t>
    </dgm:pt>
    <dgm:pt modelId="{C571D999-25AF-4F78-93E1-BD34A39578E4}" type="parTrans" cxnId="{4E3764EC-0F55-459F-B5A6-B69B796F094E}">
      <dgm:prSet/>
      <dgm:spPr/>
      <dgm:t>
        <a:bodyPr/>
        <a:lstStyle/>
        <a:p>
          <a:endParaRPr lang="en-US" sz="2800" b="1" i="0">
            <a:solidFill>
              <a:schemeClr val="tx1"/>
            </a:solidFill>
          </a:endParaRPr>
        </a:p>
      </dgm:t>
    </dgm:pt>
    <dgm:pt modelId="{60C425C5-BC0C-4417-B8C3-79EF67F9636C}" type="sibTrans" cxnId="{4E3764EC-0F55-459F-B5A6-B69B796F094E}">
      <dgm:prSet/>
      <dgm:spPr/>
      <dgm:t>
        <a:bodyPr/>
        <a:lstStyle/>
        <a:p>
          <a:endParaRPr lang="en-US" sz="2000" b="1" i="0">
            <a:solidFill>
              <a:schemeClr val="tx1"/>
            </a:solidFill>
          </a:endParaRPr>
        </a:p>
      </dgm:t>
    </dgm:pt>
    <dgm:pt modelId="{A95FE204-2421-4930-97C1-E536E9485C55}" type="pres">
      <dgm:prSet presAssocID="{8484531A-B9B5-4324-AF9F-881060D93D3A}" presName="diagram" presStyleCnt="0">
        <dgm:presLayoutVars>
          <dgm:dir/>
          <dgm:resizeHandles val="exact"/>
        </dgm:presLayoutVars>
      </dgm:prSet>
      <dgm:spPr/>
    </dgm:pt>
    <dgm:pt modelId="{F1BB5DCB-CC52-4311-A1AE-86141209F1AD}" type="pres">
      <dgm:prSet presAssocID="{2963C1A1-7522-4B40-99A1-D6A0D5CB44C1}" presName="node" presStyleLbl="node1" presStyleIdx="0" presStyleCnt="4">
        <dgm:presLayoutVars>
          <dgm:bulletEnabled val="1"/>
        </dgm:presLayoutVars>
      </dgm:prSet>
      <dgm:spPr/>
    </dgm:pt>
    <dgm:pt modelId="{70DA5CD9-F2EE-4F5D-8E30-7F082EF4D4C3}" type="pres">
      <dgm:prSet presAssocID="{50A996A9-D90F-4ED4-BFFD-5E8D10575323}" presName="sibTrans" presStyleCnt="0"/>
      <dgm:spPr/>
    </dgm:pt>
    <dgm:pt modelId="{E350B426-C469-43E4-BF84-A7993FD922F0}" type="pres">
      <dgm:prSet presAssocID="{27FFBCC9-BA21-43F6-8B3D-E58E081C2DFF}" presName="node" presStyleLbl="node1" presStyleIdx="1" presStyleCnt="4">
        <dgm:presLayoutVars>
          <dgm:bulletEnabled val="1"/>
        </dgm:presLayoutVars>
      </dgm:prSet>
      <dgm:spPr/>
    </dgm:pt>
    <dgm:pt modelId="{31A709AF-2871-47E1-8632-67397633AB5C}" type="pres">
      <dgm:prSet presAssocID="{7C53D447-1443-462C-9693-A7B927045622}" presName="sibTrans" presStyleCnt="0"/>
      <dgm:spPr/>
    </dgm:pt>
    <dgm:pt modelId="{E6AD49D0-260B-4F6C-BBA8-36DF18D934EC}" type="pres">
      <dgm:prSet presAssocID="{231948DA-F9EA-4A2E-B25B-EFAFABC4B2BE}" presName="node" presStyleLbl="node1" presStyleIdx="2" presStyleCnt="4">
        <dgm:presLayoutVars>
          <dgm:bulletEnabled val="1"/>
        </dgm:presLayoutVars>
      </dgm:prSet>
      <dgm:spPr/>
    </dgm:pt>
    <dgm:pt modelId="{C5D44C8A-3048-4382-BA87-F9F7E26C0170}" type="pres">
      <dgm:prSet presAssocID="{D318D1C3-0595-466B-B29F-C4F103C555FF}" presName="sibTrans" presStyleCnt="0"/>
      <dgm:spPr/>
    </dgm:pt>
    <dgm:pt modelId="{A402FD80-D0F5-4A2E-9DD8-1B3B75CA5C7B}" type="pres">
      <dgm:prSet presAssocID="{68D47CA9-F96C-4653-905D-1223E67D1698}" presName="node" presStyleLbl="node1" presStyleIdx="3" presStyleCnt="4">
        <dgm:presLayoutVars>
          <dgm:bulletEnabled val="1"/>
        </dgm:presLayoutVars>
      </dgm:prSet>
      <dgm:spPr/>
    </dgm:pt>
  </dgm:ptLst>
  <dgm:cxnLst>
    <dgm:cxn modelId="{12B6443C-CF60-4B2F-9811-7F82A1EEBBEB}" type="presOf" srcId="{27FFBCC9-BA21-43F6-8B3D-E58E081C2DFF}" destId="{E350B426-C469-43E4-BF84-A7993FD922F0}" srcOrd="0" destOrd="0" presId="urn:microsoft.com/office/officeart/2005/8/layout/default"/>
    <dgm:cxn modelId="{0275A55C-BD88-428F-A8C1-4DF44573C980}" type="presOf" srcId="{231948DA-F9EA-4A2E-B25B-EFAFABC4B2BE}" destId="{E6AD49D0-260B-4F6C-BBA8-36DF18D934EC}" srcOrd="0" destOrd="0" presId="urn:microsoft.com/office/officeart/2005/8/layout/default"/>
    <dgm:cxn modelId="{53454994-56C8-4760-82C4-65D555826255}" srcId="{8484531A-B9B5-4324-AF9F-881060D93D3A}" destId="{231948DA-F9EA-4A2E-B25B-EFAFABC4B2BE}" srcOrd="2" destOrd="0" parTransId="{5B8E7C7C-7AF7-4500-801E-0CA3ED976A75}" sibTransId="{D318D1C3-0595-466B-B29F-C4F103C555FF}"/>
    <dgm:cxn modelId="{18A0FD97-43B8-4787-A957-F6C4B9021202}" srcId="{8484531A-B9B5-4324-AF9F-881060D93D3A}" destId="{27FFBCC9-BA21-43F6-8B3D-E58E081C2DFF}" srcOrd="1" destOrd="0" parTransId="{24195D2F-F803-485A-AC4D-5DB99D5407F2}" sibTransId="{7C53D447-1443-462C-9693-A7B927045622}"/>
    <dgm:cxn modelId="{A5D419A8-78E0-4EF5-A86D-FF90608E2DE9}" type="presOf" srcId="{68D47CA9-F96C-4653-905D-1223E67D1698}" destId="{A402FD80-D0F5-4A2E-9DD8-1B3B75CA5C7B}" srcOrd="0" destOrd="0" presId="urn:microsoft.com/office/officeart/2005/8/layout/default"/>
    <dgm:cxn modelId="{5A8090B6-8523-4727-A11D-8C8DEDE03E67}" type="presOf" srcId="{2963C1A1-7522-4B40-99A1-D6A0D5CB44C1}" destId="{F1BB5DCB-CC52-4311-A1AE-86141209F1AD}" srcOrd="0" destOrd="0" presId="urn:microsoft.com/office/officeart/2005/8/layout/default"/>
    <dgm:cxn modelId="{28EA58CC-FE40-4843-B875-DFA5F65771CB}" type="presOf" srcId="{8484531A-B9B5-4324-AF9F-881060D93D3A}" destId="{A95FE204-2421-4930-97C1-E536E9485C55}" srcOrd="0" destOrd="0" presId="urn:microsoft.com/office/officeart/2005/8/layout/default"/>
    <dgm:cxn modelId="{4E3764EC-0F55-459F-B5A6-B69B796F094E}" srcId="{8484531A-B9B5-4324-AF9F-881060D93D3A}" destId="{68D47CA9-F96C-4653-905D-1223E67D1698}" srcOrd="3" destOrd="0" parTransId="{C571D999-25AF-4F78-93E1-BD34A39578E4}" sibTransId="{60C425C5-BC0C-4417-B8C3-79EF67F9636C}"/>
    <dgm:cxn modelId="{728947FC-6399-496C-B212-F6171BC6C8A4}" srcId="{8484531A-B9B5-4324-AF9F-881060D93D3A}" destId="{2963C1A1-7522-4B40-99A1-D6A0D5CB44C1}" srcOrd="0" destOrd="0" parTransId="{EE492498-9FF8-4B1B-9466-224B2B35EAFB}" sibTransId="{50A996A9-D90F-4ED4-BFFD-5E8D10575323}"/>
    <dgm:cxn modelId="{F9E8468B-115A-48E3-B973-A61F706187E0}" type="presParOf" srcId="{A95FE204-2421-4930-97C1-E536E9485C55}" destId="{F1BB5DCB-CC52-4311-A1AE-86141209F1AD}" srcOrd="0" destOrd="0" presId="urn:microsoft.com/office/officeart/2005/8/layout/default"/>
    <dgm:cxn modelId="{1ADFC5CB-AF18-43C9-AEA2-7F0710850CA7}" type="presParOf" srcId="{A95FE204-2421-4930-97C1-E536E9485C55}" destId="{70DA5CD9-F2EE-4F5D-8E30-7F082EF4D4C3}" srcOrd="1" destOrd="0" presId="urn:microsoft.com/office/officeart/2005/8/layout/default"/>
    <dgm:cxn modelId="{416852F5-6F5A-4291-B9E2-19220EE987EC}" type="presParOf" srcId="{A95FE204-2421-4930-97C1-E536E9485C55}" destId="{E350B426-C469-43E4-BF84-A7993FD922F0}" srcOrd="2" destOrd="0" presId="urn:microsoft.com/office/officeart/2005/8/layout/default"/>
    <dgm:cxn modelId="{A339529E-3239-4C81-AB89-60FD24057695}" type="presParOf" srcId="{A95FE204-2421-4930-97C1-E536E9485C55}" destId="{31A709AF-2871-47E1-8632-67397633AB5C}" srcOrd="3" destOrd="0" presId="urn:microsoft.com/office/officeart/2005/8/layout/default"/>
    <dgm:cxn modelId="{D9725030-1EB4-4B80-B705-7A29E02CB9EB}" type="presParOf" srcId="{A95FE204-2421-4930-97C1-E536E9485C55}" destId="{E6AD49D0-260B-4F6C-BBA8-36DF18D934EC}" srcOrd="4" destOrd="0" presId="urn:microsoft.com/office/officeart/2005/8/layout/default"/>
    <dgm:cxn modelId="{47911CE2-5B64-4AE1-8272-CFB8756C87C1}" type="presParOf" srcId="{A95FE204-2421-4930-97C1-E536E9485C55}" destId="{C5D44C8A-3048-4382-BA87-F9F7E26C0170}" srcOrd="5" destOrd="0" presId="urn:microsoft.com/office/officeart/2005/8/layout/default"/>
    <dgm:cxn modelId="{2DCA0F03-4A55-4AD9-ACA5-7BC77EED919D}" type="presParOf" srcId="{A95FE204-2421-4930-97C1-E536E9485C55}" destId="{A402FD80-D0F5-4A2E-9DD8-1B3B75CA5C7B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CF1B381-3243-497F-8FBA-C46D11AE0E7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F1CA03D-DE5B-4C6B-BE41-5A5FAE2A3807}">
      <dgm:prSet custT="1"/>
      <dgm:spPr/>
      <dgm:t>
        <a:bodyPr/>
        <a:lstStyle/>
        <a:p>
          <a:pPr>
            <a:defRPr cap="all"/>
          </a:pPr>
          <a:r>
            <a:rPr lang="en-GB" sz="1600" b="1" dirty="0"/>
            <a:t>Reflecting means repeating something back to your interlocutor using the same exact wording that they used.</a:t>
          </a:r>
          <a:endParaRPr lang="en-US" sz="1600" b="1" dirty="0"/>
        </a:p>
      </dgm:t>
    </dgm:pt>
    <dgm:pt modelId="{66BD36A7-5CF8-4070-8ACF-1C38B58074AA}" type="parTrans" cxnId="{640F54FE-9F79-454C-9BE5-7B7FB69FA1DB}">
      <dgm:prSet/>
      <dgm:spPr/>
      <dgm:t>
        <a:bodyPr/>
        <a:lstStyle/>
        <a:p>
          <a:endParaRPr lang="en-US"/>
        </a:p>
      </dgm:t>
    </dgm:pt>
    <dgm:pt modelId="{324315AD-AA38-4A2F-96CE-3415CCDDBF42}" type="sibTrans" cxnId="{640F54FE-9F79-454C-9BE5-7B7FB69FA1DB}">
      <dgm:prSet/>
      <dgm:spPr/>
      <dgm:t>
        <a:bodyPr/>
        <a:lstStyle/>
        <a:p>
          <a:endParaRPr lang="en-US"/>
        </a:p>
      </dgm:t>
    </dgm:pt>
    <dgm:pt modelId="{2739467A-634D-4220-AC4E-5891AE148290}">
      <dgm:prSet custT="1"/>
      <dgm:spPr/>
      <dgm:t>
        <a:bodyPr/>
        <a:lstStyle/>
        <a:p>
          <a:pPr>
            <a:defRPr cap="all"/>
          </a:pPr>
          <a:r>
            <a:rPr lang="en-GB" sz="1600" b="1" dirty="0"/>
            <a:t>PARAPHRASING means repeating something back to your interlocutor using </a:t>
          </a:r>
          <a:r>
            <a:rPr lang="en-GB" sz="1600" b="1" u="sng" dirty="0"/>
            <a:t>your own words.</a:t>
          </a:r>
          <a:endParaRPr lang="en-US" sz="1600" b="1" dirty="0"/>
        </a:p>
      </dgm:t>
    </dgm:pt>
    <dgm:pt modelId="{4A01FCD0-199F-4A20-BD26-18D9290FE396}" type="parTrans" cxnId="{76F894F2-4387-4009-9C9F-FF051D238E79}">
      <dgm:prSet/>
      <dgm:spPr/>
      <dgm:t>
        <a:bodyPr/>
        <a:lstStyle/>
        <a:p>
          <a:endParaRPr lang="en-US"/>
        </a:p>
      </dgm:t>
    </dgm:pt>
    <dgm:pt modelId="{C2048B89-5014-4B67-B2D6-639284C55169}" type="sibTrans" cxnId="{76F894F2-4387-4009-9C9F-FF051D238E79}">
      <dgm:prSet/>
      <dgm:spPr/>
      <dgm:t>
        <a:bodyPr/>
        <a:lstStyle/>
        <a:p>
          <a:endParaRPr lang="en-US"/>
        </a:p>
      </dgm:t>
    </dgm:pt>
    <dgm:pt modelId="{D515BD16-FFEF-4113-98AF-500090CE4369}">
      <dgm:prSet custT="1"/>
      <dgm:spPr/>
      <dgm:t>
        <a:bodyPr/>
        <a:lstStyle/>
        <a:p>
          <a:pPr>
            <a:defRPr cap="all"/>
          </a:pPr>
          <a:r>
            <a:rPr lang="en-US" sz="2000" i="1" dirty="0"/>
            <a:t>Is one better than the other?</a:t>
          </a:r>
        </a:p>
      </dgm:t>
    </dgm:pt>
    <dgm:pt modelId="{202BFF28-019F-4043-A764-47F5DDE9E8BF}" type="parTrans" cxnId="{6C51424B-EF7C-4E14-B71E-E3B53D5229D7}">
      <dgm:prSet/>
      <dgm:spPr/>
      <dgm:t>
        <a:bodyPr/>
        <a:lstStyle/>
        <a:p>
          <a:endParaRPr lang="en-US"/>
        </a:p>
      </dgm:t>
    </dgm:pt>
    <dgm:pt modelId="{A34F0CA0-5175-47FF-B97A-A9C3FCFCF27E}" type="sibTrans" cxnId="{6C51424B-EF7C-4E14-B71E-E3B53D5229D7}">
      <dgm:prSet/>
      <dgm:spPr/>
      <dgm:t>
        <a:bodyPr/>
        <a:lstStyle/>
        <a:p>
          <a:endParaRPr lang="en-US"/>
        </a:p>
      </dgm:t>
    </dgm:pt>
    <dgm:pt modelId="{45A1B495-261F-4BD4-BA48-23124D7BE116}" type="pres">
      <dgm:prSet presAssocID="{DCF1B381-3243-497F-8FBA-C46D11AE0E7B}" presName="root" presStyleCnt="0">
        <dgm:presLayoutVars>
          <dgm:dir/>
          <dgm:resizeHandles val="exact"/>
        </dgm:presLayoutVars>
      </dgm:prSet>
      <dgm:spPr/>
    </dgm:pt>
    <dgm:pt modelId="{9CC699FC-AA62-498A-A0C3-E7BB8C0ADA47}" type="pres">
      <dgm:prSet presAssocID="{6F1CA03D-DE5B-4C6B-BE41-5A5FAE2A3807}" presName="compNode" presStyleCnt="0"/>
      <dgm:spPr/>
    </dgm:pt>
    <dgm:pt modelId="{B9D22C7E-B58C-41E1-BE0D-1150C6893B43}" type="pres">
      <dgm:prSet presAssocID="{6F1CA03D-DE5B-4C6B-BE41-5A5FAE2A3807}" presName="iconBgRect" presStyleLbl="bgShp" presStyleIdx="0" presStyleCnt="3"/>
      <dgm:spPr/>
    </dgm:pt>
    <dgm:pt modelId="{4ABC5767-BFAE-45C8-894E-BEBB314AF5E7}" type="pres">
      <dgm:prSet presAssocID="{6F1CA03D-DE5B-4C6B-BE41-5A5FAE2A380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20BB120F-4366-4AA7-8D2C-AF13BDF49E1D}" type="pres">
      <dgm:prSet presAssocID="{6F1CA03D-DE5B-4C6B-BE41-5A5FAE2A3807}" presName="spaceRect" presStyleCnt="0"/>
      <dgm:spPr/>
    </dgm:pt>
    <dgm:pt modelId="{18F0DFC8-64C6-411B-9CC7-1876124C699F}" type="pres">
      <dgm:prSet presAssocID="{6F1CA03D-DE5B-4C6B-BE41-5A5FAE2A3807}" presName="textRect" presStyleLbl="revTx" presStyleIdx="0" presStyleCnt="3" custScaleX="115903" custScaleY="118702" custLinFactNeighborX="5247" custLinFactNeighborY="-18936">
        <dgm:presLayoutVars>
          <dgm:chMax val="1"/>
          <dgm:chPref val="1"/>
        </dgm:presLayoutVars>
      </dgm:prSet>
      <dgm:spPr/>
    </dgm:pt>
    <dgm:pt modelId="{FBE55426-1DC9-4C23-9EAD-F54AD1D7216A}" type="pres">
      <dgm:prSet presAssocID="{324315AD-AA38-4A2F-96CE-3415CCDDBF42}" presName="sibTrans" presStyleCnt="0"/>
      <dgm:spPr/>
    </dgm:pt>
    <dgm:pt modelId="{C24DEEA0-7175-4CB4-B63C-A0AF615CB3E1}" type="pres">
      <dgm:prSet presAssocID="{2739467A-634D-4220-AC4E-5891AE148290}" presName="compNode" presStyleCnt="0"/>
      <dgm:spPr/>
    </dgm:pt>
    <dgm:pt modelId="{289ABFC6-F377-4EE6-812B-2189C28AFCA5}" type="pres">
      <dgm:prSet presAssocID="{2739467A-634D-4220-AC4E-5891AE148290}" presName="iconBgRect" presStyleLbl="bgShp" presStyleIdx="1" presStyleCnt="3"/>
      <dgm:spPr/>
    </dgm:pt>
    <dgm:pt modelId="{6B7FBAF3-E091-46EC-924D-FB049CA1A4BF}" type="pres">
      <dgm:prSet presAssocID="{2739467A-634D-4220-AC4E-5891AE14829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ting"/>
        </a:ext>
      </dgm:extLst>
    </dgm:pt>
    <dgm:pt modelId="{D5B23627-AEE7-4B41-B1AC-2E9B6D584AF0}" type="pres">
      <dgm:prSet presAssocID="{2739467A-634D-4220-AC4E-5891AE148290}" presName="spaceRect" presStyleCnt="0"/>
      <dgm:spPr/>
    </dgm:pt>
    <dgm:pt modelId="{C6122217-2067-4E0C-9900-0C659617B924}" type="pres">
      <dgm:prSet presAssocID="{2739467A-634D-4220-AC4E-5891AE148290}" presName="textRect" presStyleLbl="revTx" presStyleIdx="1" presStyleCnt="3">
        <dgm:presLayoutVars>
          <dgm:chMax val="1"/>
          <dgm:chPref val="1"/>
        </dgm:presLayoutVars>
      </dgm:prSet>
      <dgm:spPr/>
    </dgm:pt>
    <dgm:pt modelId="{31E9F577-0E51-4A5E-A217-1D93B05587BA}" type="pres">
      <dgm:prSet presAssocID="{C2048B89-5014-4B67-B2D6-639284C55169}" presName="sibTrans" presStyleCnt="0"/>
      <dgm:spPr/>
    </dgm:pt>
    <dgm:pt modelId="{E836D6DE-DDAA-444C-A9D4-6BE44616D07D}" type="pres">
      <dgm:prSet presAssocID="{D515BD16-FFEF-4113-98AF-500090CE4369}" presName="compNode" presStyleCnt="0"/>
      <dgm:spPr/>
    </dgm:pt>
    <dgm:pt modelId="{62EA3522-2515-4AFE-9B00-62108ACA1FA2}" type="pres">
      <dgm:prSet presAssocID="{D515BD16-FFEF-4113-98AF-500090CE4369}" presName="iconBgRect" presStyleLbl="bgShp" presStyleIdx="2" presStyleCnt="3"/>
      <dgm:spPr/>
    </dgm:pt>
    <dgm:pt modelId="{6BE218A8-67F7-4601-BEDC-DA0FC5EF749D}" type="pres">
      <dgm:prSet presAssocID="{D515BD16-FFEF-4113-98AF-500090CE436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8CA7D3B9-BA23-4532-854D-76A4BAC84C54}" type="pres">
      <dgm:prSet presAssocID="{D515BD16-FFEF-4113-98AF-500090CE4369}" presName="spaceRect" presStyleCnt="0"/>
      <dgm:spPr/>
    </dgm:pt>
    <dgm:pt modelId="{084F8F03-BF34-44AA-831F-D89E539DC161}" type="pres">
      <dgm:prSet presAssocID="{D515BD16-FFEF-4113-98AF-500090CE436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C51424B-EF7C-4E14-B71E-E3B53D5229D7}" srcId="{DCF1B381-3243-497F-8FBA-C46D11AE0E7B}" destId="{D515BD16-FFEF-4113-98AF-500090CE4369}" srcOrd="2" destOrd="0" parTransId="{202BFF28-019F-4043-A764-47F5DDE9E8BF}" sibTransId="{A34F0CA0-5175-47FF-B97A-A9C3FCFCF27E}"/>
    <dgm:cxn modelId="{D2F3F4AB-889E-47C6-9C19-059DCA8BC60B}" type="presOf" srcId="{D515BD16-FFEF-4113-98AF-500090CE4369}" destId="{084F8F03-BF34-44AA-831F-D89E539DC161}" srcOrd="0" destOrd="0" presId="urn:microsoft.com/office/officeart/2018/5/layout/IconCircleLabelList"/>
    <dgm:cxn modelId="{C2A7CCB2-93E9-4F35-BF54-5883BEFF0CF5}" type="presOf" srcId="{DCF1B381-3243-497F-8FBA-C46D11AE0E7B}" destId="{45A1B495-261F-4BD4-BA48-23124D7BE116}" srcOrd="0" destOrd="0" presId="urn:microsoft.com/office/officeart/2018/5/layout/IconCircleLabelList"/>
    <dgm:cxn modelId="{5A1006D9-8122-4526-AA95-CCFF3FDFE8F9}" type="presOf" srcId="{2739467A-634D-4220-AC4E-5891AE148290}" destId="{C6122217-2067-4E0C-9900-0C659617B924}" srcOrd="0" destOrd="0" presId="urn:microsoft.com/office/officeart/2018/5/layout/IconCircleLabelList"/>
    <dgm:cxn modelId="{67BE3FF2-4443-4AEB-AA8F-293CA3F528EB}" type="presOf" srcId="{6F1CA03D-DE5B-4C6B-BE41-5A5FAE2A3807}" destId="{18F0DFC8-64C6-411B-9CC7-1876124C699F}" srcOrd="0" destOrd="0" presId="urn:microsoft.com/office/officeart/2018/5/layout/IconCircleLabelList"/>
    <dgm:cxn modelId="{76F894F2-4387-4009-9C9F-FF051D238E79}" srcId="{DCF1B381-3243-497F-8FBA-C46D11AE0E7B}" destId="{2739467A-634D-4220-AC4E-5891AE148290}" srcOrd="1" destOrd="0" parTransId="{4A01FCD0-199F-4A20-BD26-18D9290FE396}" sibTransId="{C2048B89-5014-4B67-B2D6-639284C55169}"/>
    <dgm:cxn modelId="{640F54FE-9F79-454C-9BE5-7B7FB69FA1DB}" srcId="{DCF1B381-3243-497F-8FBA-C46D11AE0E7B}" destId="{6F1CA03D-DE5B-4C6B-BE41-5A5FAE2A3807}" srcOrd="0" destOrd="0" parTransId="{66BD36A7-5CF8-4070-8ACF-1C38B58074AA}" sibTransId="{324315AD-AA38-4A2F-96CE-3415CCDDBF42}"/>
    <dgm:cxn modelId="{7B4D434F-109B-43A3-A5BF-AD16EB2A76E5}" type="presParOf" srcId="{45A1B495-261F-4BD4-BA48-23124D7BE116}" destId="{9CC699FC-AA62-498A-A0C3-E7BB8C0ADA47}" srcOrd="0" destOrd="0" presId="urn:microsoft.com/office/officeart/2018/5/layout/IconCircleLabelList"/>
    <dgm:cxn modelId="{DE69711D-4A74-40A3-90AB-52B3C6E8D22E}" type="presParOf" srcId="{9CC699FC-AA62-498A-A0C3-E7BB8C0ADA47}" destId="{B9D22C7E-B58C-41E1-BE0D-1150C6893B43}" srcOrd="0" destOrd="0" presId="urn:microsoft.com/office/officeart/2018/5/layout/IconCircleLabelList"/>
    <dgm:cxn modelId="{C5827CF6-A500-4044-BE7D-1DE35B752CD6}" type="presParOf" srcId="{9CC699FC-AA62-498A-A0C3-E7BB8C0ADA47}" destId="{4ABC5767-BFAE-45C8-894E-BEBB314AF5E7}" srcOrd="1" destOrd="0" presId="urn:microsoft.com/office/officeart/2018/5/layout/IconCircleLabelList"/>
    <dgm:cxn modelId="{680ECC87-DD02-4FDB-81C4-095E921121E5}" type="presParOf" srcId="{9CC699FC-AA62-498A-A0C3-E7BB8C0ADA47}" destId="{20BB120F-4366-4AA7-8D2C-AF13BDF49E1D}" srcOrd="2" destOrd="0" presId="urn:microsoft.com/office/officeart/2018/5/layout/IconCircleLabelList"/>
    <dgm:cxn modelId="{9429DCF2-94C6-428C-8087-EF74D256EF0B}" type="presParOf" srcId="{9CC699FC-AA62-498A-A0C3-E7BB8C0ADA47}" destId="{18F0DFC8-64C6-411B-9CC7-1876124C699F}" srcOrd="3" destOrd="0" presId="urn:microsoft.com/office/officeart/2018/5/layout/IconCircleLabelList"/>
    <dgm:cxn modelId="{81B8C756-5A15-4EBC-938A-3E5C73E573FC}" type="presParOf" srcId="{45A1B495-261F-4BD4-BA48-23124D7BE116}" destId="{FBE55426-1DC9-4C23-9EAD-F54AD1D7216A}" srcOrd="1" destOrd="0" presId="urn:microsoft.com/office/officeart/2018/5/layout/IconCircleLabelList"/>
    <dgm:cxn modelId="{DCF1EC27-075F-4213-B71D-765FA9E93752}" type="presParOf" srcId="{45A1B495-261F-4BD4-BA48-23124D7BE116}" destId="{C24DEEA0-7175-4CB4-B63C-A0AF615CB3E1}" srcOrd="2" destOrd="0" presId="urn:microsoft.com/office/officeart/2018/5/layout/IconCircleLabelList"/>
    <dgm:cxn modelId="{866AB7F1-8974-4A79-B2DC-88A0CD7A4066}" type="presParOf" srcId="{C24DEEA0-7175-4CB4-B63C-A0AF615CB3E1}" destId="{289ABFC6-F377-4EE6-812B-2189C28AFCA5}" srcOrd="0" destOrd="0" presId="urn:microsoft.com/office/officeart/2018/5/layout/IconCircleLabelList"/>
    <dgm:cxn modelId="{2DE6F0EF-F98A-4597-91AA-9E9F1E52CA9A}" type="presParOf" srcId="{C24DEEA0-7175-4CB4-B63C-A0AF615CB3E1}" destId="{6B7FBAF3-E091-46EC-924D-FB049CA1A4BF}" srcOrd="1" destOrd="0" presId="urn:microsoft.com/office/officeart/2018/5/layout/IconCircleLabelList"/>
    <dgm:cxn modelId="{07920D90-A212-4787-8344-0DE97824945A}" type="presParOf" srcId="{C24DEEA0-7175-4CB4-B63C-A0AF615CB3E1}" destId="{D5B23627-AEE7-4B41-B1AC-2E9B6D584AF0}" srcOrd="2" destOrd="0" presId="urn:microsoft.com/office/officeart/2018/5/layout/IconCircleLabelList"/>
    <dgm:cxn modelId="{107723E4-0FAF-4A70-9759-9F5CB8D1F931}" type="presParOf" srcId="{C24DEEA0-7175-4CB4-B63C-A0AF615CB3E1}" destId="{C6122217-2067-4E0C-9900-0C659617B924}" srcOrd="3" destOrd="0" presId="urn:microsoft.com/office/officeart/2018/5/layout/IconCircleLabelList"/>
    <dgm:cxn modelId="{F29243F2-7B44-4BA9-BFE4-362EE015C356}" type="presParOf" srcId="{45A1B495-261F-4BD4-BA48-23124D7BE116}" destId="{31E9F577-0E51-4A5E-A217-1D93B05587BA}" srcOrd="3" destOrd="0" presId="urn:microsoft.com/office/officeart/2018/5/layout/IconCircleLabelList"/>
    <dgm:cxn modelId="{74C82EC2-2E32-48E9-AF90-71D94288E2F1}" type="presParOf" srcId="{45A1B495-261F-4BD4-BA48-23124D7BE116}" destId="{E836D6DE-DDAA-444C-A9D4-6BE44616D07D}" srcOrd="4" destOrd="0" presId="urn:microsoft.com/office/officeart/2018/5/layout/IconCircleLabelList"/>
    <dgm:cxn modelId="{11E9115D-FD4B-4EF3-8D88-316C0BB5FF04}" type="presParOf" srcId="{E836D6DE-DDAA-444C-A9D4-6BE44616D07D}" destId="{62EA3522-2515-4AFE-9B00-62108ACA1FA2}" srcOrd="0" destOrd="0" presId="urn:microsoft.com/office/officeart/2018/5/layout/IconCircleLabelList"/>
    <dgm:cxn modelId="{93A977DC-039A-425D-B742-920871AC6F4D}" type="presParOf" srcId="{E836D6DE-DDAA-444C-A9D4-6BE44616D07D}" destId="{6BE218A8-67F7-4601-BEDC-DA0FC5EF749D}" srcOrd="1" destOrd="0" presId="urn:microsoft.com/office/officeart/2018/5/layout/IconCircleLabelList"/>
    <dgm:cxn modelId="{535B8336-D698-47BE-B0DB-8D216093536A}" type="presParOf" srcId="{E836D6DE-DDAA-444C-A9D4-6BE44616D07D}" destId="{8CA7D3B9-BA23-4532-854D-76A4BAC84C54}" srcOrd="2" destOrd="0" presId="urn:microsoft.com/office/officeart/2018/5/layout/IconCircleLabelList"/>
    <dgm:cxn modelId="{48F95BFA-166E-4B14-B26F-9A38872D5EAA}" type="presParOf" srcId="{E836D6DE-DDAA-444C-A9D4-6BE44616D07D}" destId="{084F8F03-BF34-44AA-831F-D89E539DC16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D85ABE-08F1-4827-BAE4-3522F1F0CD97}">
      <dsp:nvSpPr>
        <dsp:cNvPr id="0" name=""/>
        <dsp:cNvSpPr/>
      </dsp:nvSpPr>
      <dsp:spPr>
        <a:xfrm>
          <a:off x="0" y="231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19615E-129E-4621-B644-3BAD5405A237}">
      <dsp:nvSpPr>
        <dsp:cNvPr id="0" name=""/>
        <dsp:cNvSpPr/>
      </dsp:nvSpPr>
      <dsp:spPr>
        <a:xfrm>
          <a:off x="355657" y="266858"/>
          <a:ext cx="646650" cy="64665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40797A-4320-4E86-8331-774A8C77F9B3}">
      <dsp:nvSpPr>
        <dsp:cNvPr id="0" name=""/>
        <dsp:cNvSpPr/>
      </dsp:nvSpPr>
      <dsp:spPr>
        <a:xfrm>
          <a:off x="1357965" y="231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 dirty="0"/>
            <a:t>How are you feeling after the morning session?</a:t>
          </a:r>
          <a:endParaRPr lang="en-US" sz="2200" kern="1200" dirty="0"/>
        </a:p>
      </dsp:txBody>
      <dsp:txXfrm>
        <a:off x="1357965" y="2319"/>
        <a:ext cx="4887299" cy="1175727"/>
      </dsp:txXfrm>
    </dsp:sp>
    <dsp:sp modelId="{F5535AD4-8618-4591-8399-731537608CCB}">
      <dsp:nvSpPr>
        <dsp:cNvPr id="0" name=""/>
        <dsp:cNvSpPr/>
      </dsp:nvSpPr>
      <dsp:spPr>
        <a:xfrm>
          <a:off x="0" y="147197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5EA629-6478-4C81-9425-DA02F8B59F27}">
      <dsp:nvSpPr>
        <dsp:cNvPr id="0" name=""/>
        <dsp:cNvSpPr/>
      </dsp:nvSpPr>
      <dsp:spPr>
        <a:xfrm>
          <a:off x="355657" y="1736518"/>
          <a:ext cx="646650" cy="6466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DC261D-4A04-4FA0-B4F4-60C53973F952}">
      <dsp:nvSpPr>
        <dsp:cNvPr id="0" name=""/>
        <dsp:cNvSpPr/>
      </dsp:nvSpPr>
      <dsp:spPr>
        <a:xfrm>
          <a:off x="1357965" y="147197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/>
            <a:t>What went well?</a:t>
          </a:r>
          <a:endParaRPr lang="en-US" sz="2200" kern="1200"/>
        </a:p>
      </dsp:txBody>
      <dsp:txXfrm>
        <a:off x="1357965" y="1471979"/>
        <a:ext cx="4887299" cy="1175727"/>
      </dsp:txXfrm>
    </dsp:sp>
    <dsp:sp modelId="{3D7B7766-C516-442F-B5F1-9D65D716ABB5}">
      <dsp:nvSpPr>
        <dsp:cNvPr id="0" name=""/>
        <dsp:cNvSpPr/>
      </dsp:nvSpPr>
      <dsp:spPr>
        <a:xfrm>
          <a:off x="0" y="294163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22E715-84B5-45BD-9755-8CD8D55D7AFD}">
      <dsp:nvSpPr>
        <dsp:cNvPr id="0" name=""/>
        <dsp:cNvSpPr/>
      </dsp:nvSpPr>
      <dsp:spPr>
        <a:xfrm>
          <a:off x="355657" y="3206178"/>
          <a:ext cx="646650" cy="646650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14984C-38F3-4C0A-A063-A442B7C0E94C}">
      <dsp:nvSpPr>
        <dsp:cNvPr id="0" name=""/>
        <dsp:cNvSpPr/>
      </dsp:nvSpPr>
      <dsp:spPr>
        <a:xfrm>
          <a:off x="1357965" y="294163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/>
            <a:t>What didn’t go so well?</a:t>
          </a:r>
          <a:endParaRPr lang="en-US" sz="2200" kern="1200"/>
        </a:p>
      </dsp:txBody>
      <dsp:txXfrm>
        <a:off x="1357965" y="2941639"/>
        <a:ext cx="4887299" cy="1175727"/>
      </dsp:txXfrm>
    </dsp:sp>
    <dsp:sp modelId="{CF0CE1AD-39FD-4E5E-BF30-D7D864C36153}">
      <dsp:nvSpPr>
        <dsp:cNvPr id="0" name=""/>
        <dsp:cNvSpPr/>
      </dsp:nvSpPr>
      <dsp:spPr>
        <a:xfrm>
          <a:off x="0" y="441129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3453FA-2580-4FD0-9113-A134434DCD01}">
      <dsp:nvSpPr>
        <dsp:cNvPr id="0" name=""/>
        <dsp:cNvSpPr/>
      </dsp:nvSpPr>
      <dsp:spPr>
        <a:xfrm>
          <a:off x="355657" y="4675838"/>
          <a:ext cx="646650" cy="6466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02AC8-22FD-4DF0-92CF-9FABB7C59765}">
      <dsp:nvSpPr>
        <dsp:cNvPr id="0" name=""/>
        <dsp:cNvSpPr/>
      </dsp:nvSpPr>
      <dsp:spPr>
        <a:xfrm>
          <a:off x="1357965" y="441129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 dirty="0"/>
            <a:t>What do you want to focus on this afternoon?</a:t>
          </a:r>
          <a:endParaRPr lang="en-US" sz="2200" kern="1200" dirty="0"/>
        </a:p>
      </dsp:txBody>
      <dsp:txXfrm>
        <a:off x="1357965" y="4411299"/>
        <a:ext cx="4887299" cy="11757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4FC44F-7AE2-4294-B0BD-DE307DE61DA9}">
      <dsp:nvSpPr>
        <dsp:cNvPr id="0" name=""/>
        <dsp:cNvSpPr/>
      </dsp:nvSpPr>
      <dsp:spPr>
        <a:xfrm>
          <a:off x="0" y="425630"/>
          <a:ext cx="7516019" cy="1216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/>
            <a:t>By the end of this workshop, learners will be able to:</a:t>
          </a:r>
          <a:endParaRPr lang="en-US" sz="2400" b="1" kern="1200"/>
        </a:p>
      </dsp:txBody>
      <dsp:txXfrm>
        <a:off x="59399" y="485029"/>
        <a:ext cx="7397221" cy="1098002"/>
      </dsp:txXfrm>
    </dsp:sp>
    <dsp:sp modelId="{0BA3D2D1-0C67-44ED-8001-7469CDD95E6B}">
      <dsp:nvSpPr>
        <dsp:cNvPr id="0" name=""/>
        <dsp:cNvSpPr/>
      </dsp:nvSpPr>
      <dsp:spPr>
        <a:xfrm>
          <a:off x="0" y="1963695"/>
          <a:ext cx="7516019" cy="2825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634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1" kern="1200"/>
            <a:t>Build and </a:t>
          </a:r>
          <a:r>
            <a:rPr lang="en-US" sz="2000" b="1" kern="1200" err="1"/>
            <a:t>visualise</a:t>
          </a:r>
          <a:r>
            <a:rPr lang="en-US" sz="2000" b="0" kern="1200"/>
            <a:t> a secure, ethical AI pipeline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000" b="1" u="none" kern="1200"/>
            <a:t>Identify and critically examine</a:t>
          </a:r>
          <a:r>
            <a:rPr lang="en-GB" sz="2000" b="0" u="none" kern="1200"/>
            <a:t> how ethics and governance shape practical AI design and deployment decisions</a:t>
          </a:r>
          <a:endParaRPr lang="en-US" sz="2000" b="1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000" b="1" u="none" kern="1200"/>
            <a:t>Collaboratively analyse </a:t>
          </a:r>
          <a:r>
            <a:rPr lang="en-GB" sz="2000" b="0" u="none" kern="1200"/>
            <a:t>real-world pipeline risks, </a:t>
          </a:r>
          <a:r>
            <a:rPr lang="en-GB" sz="2000" b="1" u="none" kern="1200"/>
            <a:t>showcasing</a:t>
          </a:r>
          <a:r>
            <a:rPr lang="en-GB" sz="2000" b="0" u="none" kern="1200"/>
            <a:t> prioritisation and risk mitigation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1" u="none" kern="1200"/>
            <a:t>Professionally document </a:t>
          </a:r>
          <a:r>
            <a:rPr lang="en-US" sz="2000" u="none" kern="1200"/>
            <a:t>practical lessons learned.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1" u="none" kern="1200"/>
            <a:t>Referring to the KSBs gained from this workshop, argue </a:t>
          </a:r>
          <a:r>
            <a:rPr lang="en-GB" sz="2000" kern="1200"/>
            <a:t>how personal ethical responsibilities shape an AI engineer’s learning focus and how ethics informs your own choices as an AI engineer.</a:t>
          </a:r>
          <a:endParaRPr lang="en-US" sz="2000" kern="1200"/>
        </a:p>
      </dsp:txBody>
      <dsp:txXfrm>
        <a:off x="0" y="1963695"/>
        <a:ext cx="7516019" cy="28255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BB5DCB-CC52-4311-A1AE-86141209F1AD}">
      <dsp:nvSpPr>
        <dsp:cNvPr id="0" name=""/>
        <dsp:cNvSpPr/>
      </dsp:nvSpPr>
      <dsp:spPr>
        <a:xfrm>
          <a:off x="858153" y="2940"/>
          <a:ext cx="4523514" cy="271410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i="0" kern="1200" dirty="0">
              <a:solidFill>
                <a:schemeClr val="tx1"/>
              </a:solidFill>
            </a:rPr>
            <a:t>Structure. The team agrees on the structure of the documentation.</a:t>
          </a:r>
          <a:endParaRPr lang="en-US" sz="1800" b="1" i="0" kern="1200" dirty="0">
            <a:solidFill>
              <a:schemeClr val="tx1"/>
            </a:solidFill>
          </a:endParaRPr>
        </a:p>
      </dsp:txBody>
      <dsp:txXfrm>
        <a:off x="858153" y="2940"/>
        <a:ext cx="4523514" cy="2714108"/>
      </dsp:txXfrm>
    </dsp:sp>
    <dsp:sp modelId="{E350B426-C469-43E4-BF84-A7993FD922F0}">
      <dsp:nvSpPr>
        <dsp:cNvPr id="0" name=""/>
        <dsp:cNvSpPr/>
      </dsp:nvSpPr>
      <dsp:spPr>
        <a:xfrm>
          <a:off x="5834019" y="2940"/>
          <a:ext cx="4523514" cy="2714108"/>
        </a:xfrm>
        <a:prstGeom prst="rect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i="0" kern="1200" dirty="0">
              <a:solidFill>
                <a:schemeClr val="tx1"/>
              </a:solidFill>
            </a:rPr>
            <a:t>Blameless Culture. Documentation avoids attributing fault to any single person. </a:t>
          </a:r>
          <a:endParaRPr lang="en-US" sz="1800" b="1" i="0" kern="1200" dirty="0">
            <a:solidFill>
              <a:schemeClr val="tx1"/>
            </a:solidFill>
          </a:endParaRPr>
        </a:p>
      </dsp:txBody>
      <dsp:txXfrm>
        <a:off x="5834019" y="2940"/>
        <a:ext cx="4523514" cy="2714108"/>
      </dsp:txXfrm>
    </dsp:sp>
    <dsp:sp modelId="{E6AD49D0-260B-4F6C-BBA8-36DF18D934EC}">
      <dsp:nvSpPr>
        <dsp:cNvPr id="0" name=""/>
        <dsp:cNvSpPr/>
      </dsp:nvSpPr>
      <dsp:spPr>
        <a:xfrm>
          <a:off x="858153" y="3169400"/>
          <a:ext cx="4523514" cy="2714108"/>
        </a:xfrm>
        <a:prstGeom prst="rect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i="0" kern="1200" dirty="0">
              <a:solidFill>
                <a:schemeClr val="tx1"/>
              </a:solidFill>
            </a:rPr>
            <a:t>Version Control. All changes are versioned in a central repository so that improvements can be tracked.</a:t>
          </a:r>
          <a:endParaRPr lang="en-US" sz="1800" b="1" i="0" kern="1200" dirty="0">
            <a:solidFill>
              <a:schemeClr val="tx1"/>
            </a:solidFill>
          </a:endParaRPr>
        </a:p>
      </dsp:txBody>
      <dsp:txXfrm>
        <a:off x="858153" y="3169400"/>
        <a:ext cx="4523514" cy="2714108"/>
      </dsp:txXfrm>
    </dsp:sp>
    <dsp:sp modelId="{A402FD80-D0F5-4A2E-9DD8-1B3B75CA5C7B}">
      <dsp:nvSpPr>
        <dsp:cNvPr id="0" name=""/>
        <dsp:cNvSpPr/>
      </dsp:nvSpPr>
      <dsp:spPr>
        <a:xfrm>
          <a:off x="5834019" y="3169400"/>
          <a:ext cx="4523514" cy="2714108"/>
        </a:xfrm>
        <a:prstGeom prst="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i="0" kern="1200" dirty="0">
              <a:solidFill>
                <a:schemeClr val="tx1"/>
              </a:solidFill>
            </a:rPr>
            <a:t>Continuous Monitoring. Metrics are established and tracked.</a:t>
          </a:r>
          <a:endParaRPr lang="en-US" sz="1800" b="1" i="0" kern="1200" dirty="0">
            <a:solidFill>
              <a:schemeClr val="tx1"/>
            </a:solidFill>
          </a:endParaRPr>
        </a:p>
      </dsp:txBody>
      <dsp:txXfrm>
        <a:off x="5834019" y="3169400"/>
        <a:ext cx="4523514" cy="27141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D22C7E-B58C-41E1-BE0D-1150C6893B43}">
      <dsp:nvSpPr>
        <dsp:cNvPr id="0" name=""/>
        <dsp:cNvSpPr/>
      </dsp:nvSpPr>
      <dsp:spPr>
        <a:xfrm>
          <a:off x="885164" y="117796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BC5767-BFAE-45C8-894E-BEBB314AF5E7}">
      <dsp:nvSpPr>
        <dsp:cNvPr id="0" name=""/>
        <dsp:cNvSpPr/>
      </dsp:nvSpPr>
      <dsp:spPr>
        <a:xfrm>
          <a:off x="1287351" y="519983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F0DFC8-64C6-411B-9CC7-1876124C699F}">
      <dsp:nvSpPr>
        <dsp:cNvPr id="0" name=""/>
        <dsp:cNvSpPr/>
      </dsp:nvSpPr>
      <dsp:spPr>
        <a:xfrm>
          <a:off x="198212" y="2339596"/>
          <a:ext cx="3585749" cy="1062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600" b="1" kern="1200" dirty="0"/>
            <a:t>Reflecting means repeating something back to your interlocutor using the same exact wording that they used.</a:t>
          </a:r>
          <a:endParaRPr lang="en-US" sz="1600" b="1" kern="1200" dirty="0"/>
        </a:p>
      </dsp:txBody>
      <dsp:txXfrm>
        <a:off x="198212" y="2339596"/>
        <a:ext cx="3585749" cy="1062513"/>
      </dsp:txXfrm>
    </dsp:sp>
    <dsp:sp modelId="{289ABFC6-F377-4EE6-812B-2189C28AFCA5}">
      <dsp:nvSpPr>
        <dsp:cNvPr id="0" name=""/>
        <dsp:cNvSpPr/>
      </dsp:nvSpPr>
      <dsp:spPr>
        <a:xfrm>
          <a:off x="4766320" y="159647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7FBAF3-E091-46EC-924D-FB049CA1A4BF}">
      <dsp:nvSpPr>
        <dsp:cNvPr id="0" name=""/>
        <dsp:cNvSpPr/>
      </dsp:nvSpPr>
      <dsp:spPr>
        <a:xfrm>
          <a:off x="5168507" y="561834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122217-2067-4E0C-9900-0C659617B924}">
      <dsp:nvSpPr>
        <dsp:cNvPr id="0" name=""/>
        <dsp:cNvSpPr/>
      </dsp:nvSpPr>
      <dsp:spPr>
        <a:xfrm>
          <a:off x="4163039" y="2634647"/>
          <a:ext cx="3093750" cy="895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600" b="1" kern="1200" dirty="0"/>
            <a:t>PARAPHRASING means repeating something back to your interlocutor using </a:t>
          </a:r>
          <a:r>
            <a:rPr lang="en-GB" sz="1600" b="1" u="sng" kern="1200" dirty="0"/>
            <a:t>your own words.</a:t>
          </a:r>
          <a:endParaRPr lang="en-US" sz="1600" b="1" kern="1200" dirty="0"/>
        </a:p>
      </dsp:txBody>
      <dsp:txXfrm>
        <a:off x="4163039" y="2634647"/>
        <a:ext cx="3093750" cy="895110"/>
      </dsp:txXfrm>
    </dsp:sp>
    <dsp:sp modelId="{62EA3522-2515-4AFE-9B00-62108ACA1FA2}">
      <dsp:nvSpPr>
        <dsp:cNvPr id="0" name=""/>
        <dsp:cNvSpPr/>
      </dsp:nvSpPr>
      <dsp:spPr>
        <a:xfrm>
          <a:off x="8401476" y="159647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E218A8-67F7-4601-BEDC-DA0FC5EF749D}">
      <dsp:nvSpPr>
        <dsp:cNvPr id="0" name=""/>
        <dsp:cNvSpPr/>
      </dsp:nvSpPr>
      <dsp:spPr>
        <a:xfrm>
          <a:off x="8803664" y="561834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4F8F03-BF34-44AA-831F-D89E539DC161}">
      <dsp:nvSpPr>
        <dsp:cNvPr id="0" name=""/>
        <dsp:cNvSpPr/>
      </dsp:nvSpPr>
      <dsp:spPr>
        <a:xfrm>
          <a:off x="7798195" y="2634647"/>
          <a:ext cx="3093750" cy="895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i="1" kern="1200" dirty="0"/>
            <a:t>Is one better than the other?</a:t>
          </a:r>
        </a:p>
      </dsp:txBody>
      <dsp:txXfrm>
        <a:off x="7798195" y="2634647"/>
        <a:ext cx="3093750" cy="8951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E4378-0E5C-2E43-84EC-EAD2E5A865DB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409B06-83EA-C548-BA44-E8B8F930A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614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409B06-83EA-C548-BA44-E8B8F930A6B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785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409B06-83EA-C548-BA44-E8B8F930A6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05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409B06-83EA-C548-BA44-E8B8F930A6B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9662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89162-C729-13E2-FDDE-108BD72BA5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1F5F5E-D4F7-BEE4-E920-4BAE5F3AE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AE17D-1F6C-326F-958B-55660B3BE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0B39-2387-5644-8E60-3B0F1BDEDC1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C96AE-117D-1619-CA4C-54BD71F0F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99AAD-499E-D9E0-88DF-EBCCCDD2B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7979-EC95-2245-AA0D-5AEFBB90A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1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43773-EFE0-3542-4E8A-717E62008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AF0C2-6213-CA6A-C211-B815E3FB2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A562F-19F3-EB81-B3E3-61099EF19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0B39-2387-5644-8E60-3B0F1BDEDC1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CC3A5-E862-F23B-D903-78652A914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D5960-B3A3-D984-8476-0E5758D08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7979-EC95-2245-AA0D-5AEFBB90A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62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EE6342-1E52-F0CA-C72C-41A889E628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3B25EE-8BE8-6041-30DC-8A492EB3A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E91F1-E1BA-4B4B-7F2C-65F78E125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0B39-2387-5644-8E60-3B0F1BDEDC1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486B0-2D1D-1E9A-0CB4-A70B9BE21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ED95-DB5B-E416-2FE2-B029A70C8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7979-EC95-2245-AA0D-5AEFBB90A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7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A80CF-72D5-51A6-6E03-FAEDE0EA1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DE9FE-7796-E4FA-59EF-54ECD30BA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BA1AB-4564-56B2-26FF-6090A8663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0B39-2387-5644-8E60-3B0F1BDEDC1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E906B-E031-C601-A413-832BC7837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D4F70-5564-CB0B-D669-DE1B3532A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7979-EC95-2245-AA0D-5AEFBB90A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00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8DE1A-89A4-3EBE-0621-C8D5BB233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20EB8-AFD0-53DF-7054-3BDA079D1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71CC8-D28C-40C2-10DE-48A676CFB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0B39-2387-5644-8E60-3B0F1BDEDC1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C29D2-FDF0-C8B7-C0A1-2D099E239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01516-3060-EC06-3BD5-33619ECED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7979-EC95-2245-AA0D-5AEFBB90A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CFCE0-3FB2-0AF5-51A0-026B8599D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EFFBD-8E96-8CEB-ABDB-28C2284C20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5B3CE1-AF23-B541-8413-ABEDB33CE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4946DB-5471-9B0E-C108-60279F054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0B39-2387-5644-8E60-3B0F1BDEDC1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38F22A-1ADD-EFDE-A97F-39B7CA649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5E2BC-E9D1-0B8D-6E83-8E9C59262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7979-EC95-2245-AA0D-5AEFBB90A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415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4EE68-8D7D-A68D-D497-B43C2DBE9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CFE94-2522-5845-BB00-E1694EF84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A41369-69EC-56AD-A34C-497491E4A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8AAC73-F8D4-5CA2-E537-03F09395B1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C28209-337C-8CE3-C238-A9BC54AC87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066C02-9E06-2941-780D-78A1380D5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0B39-2387-5644-8E60-3B0F1BDEDC1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9FC28C-68E7-1B0C-8E81-F72DD201E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FFE9F2-A367-7B15-974A-F818538C7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7979-EC95-2245-AA0D-5AEFBB90A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96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BC37B-98E5-A61F-F1B8-14C1E3015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2FD016-24A6-5D1C-8047-F88AC782A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0B39-2387-5644-8E60-3B0F1BDEDC1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446785-9C51-CACB-7287-B674C8B8C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697939-9F78-541C-FC12-1AAE215BB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7979-EC95-2245-AA0D-5AEFBB90A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147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C7931B-5A6A-5A70-A9ED-424056B0D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0B39-2387-5644-8E60-3B0F1BDEDC1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5E18CA-D112-2FFE-91AB-71E052BDB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164F1A-3F3C-6CB3-2AE0-F0500BFEE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7979-EC95-2245-AA0D-5AEFBB90A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81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A74FB-971A-D739-91E3-1ED012907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CD88C-13AD-D4AE-257F-731B95DCF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0A838-E1C0-0485-3D5D-2B92CE44F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6478A-6991-143C-B65E-B523C2C76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0B39-2387-5644-8E60-3B0F1BDEDC1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826BA3-8AB8-6E76-A64A-8CF2B6D2B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33E32-0A16-7AEF-2E53-2F03A6464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7979-EC95-2245-AA0D-5AEFBB90A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26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3063B-F20D-9511-919C-514B62A37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8EF1ED-B105-0792-E67C-88F455A470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4EA723-7C4C-F435-D2E2-C4E64CB18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ACC77-469C-3606-0C04-2CB20F487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0B39-2387-5644-8E60-3B0F1BDEDC1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5AAD1-99D7-3EDA-C6C4-301E410DE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5D4576-4808-8B2F-4B44-3A99F4BA4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7979-EC95-2245-AA0D-5AEFBB90A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81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59EC86-08A8-5869-625F-1FD4A9CEF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43230-8F4B-A708-4DA5-6E1565963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242A3-CD2B-BCBF-E2AB-D0963FAA61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30B39-2387-5644-8E60-3B0F1BDEDC1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EA54C-B5B7-3EE2-AC00-77F7776FF9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2327B-A71E-7B7A-C831-A48519CFD0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27979-EC95-2245-AA0D-5AEFBB90A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27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2483C5-47EE-3C64-A008-658C45FDD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278" y="2338612"/>
            <a:ext cx="9910296" cy="259002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8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Building a secure, ethics-first AI solution</a:t>
            </a:r>
            <a:br>
              <a:rPr lang="en-US" sz="8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8000" i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(afternoon session)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1.png">
            <a:extLst>
              <a:ext uri="{FF2B5EF4-FFF2-40B4-BE49-F238E27FC236}">
                <a16:creationId xmlns:a16="http://schemas.microsoft.com/office/drawing/2014/main" id="{C54B890A-03FF-7246-C707-2C464684294C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8165176" y="4352533"/>
            <a:ext cx="3276600" cy="1714500"/>
          </a:xfrm>
          <a:prstGeom prst="rect">
            <a:avLst/>
          </a:prstGeom>
          <a:ln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ABF0F5-7690-E059-2AB8-B037F0BEDD98}"/>
              </a:ext>
            </a:extLst>
          </p:cNvPr>
          <p:cNvSpPr txBox="1"/>
          <p:nvPr/>
        </p:nvSpPr>
        <p:spPr>
          <a:xfrm>
            <a:off x="387913" y="408286"/>
            <a:ext cx="359048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/>
              <a:t>Level 6 AI/ML Engineer</a:t>
            </a:r>
          </a:p>
          <a:p>
            <a:r>
              <a:rPr lang="en-GB" sz="2000"/>
              <a:t>Higher Apprenticeship</a:t>
            </a:r>
          </a:p>
          <a:p>
            <a:endParaRPr lang="en-GB"/>
          </a:p>
          <a:p>
            <a:r>
              <a:rPr lang="en-GB" sz="2000" b="1"/>
              <a:t>Workshop 1</a:t>
            </a:r>
          </a:p>
        </p:txBody>
      </p:sp>
    </p:spTree>
    <p:extLst>
      <p:ext uri="{BB962C8B-B14F-4D97-AF65-F5344CB8AC3E}">
        <p14:creationId xmlns:p14="http://schemas.microsoft.com/office/powerpoint/2010/main" val="2741212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CE3B5D-588C-57E7-AD5D-E4BD4035F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Role-play</a:t>
            </a:r>
            <a:b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practice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EABE347-15E6-30D7-994C-FAAAFC082B36}"/>
              </a:ext>
            </a:extLst>
          </p:cNvPr>
          <p:cNvSpPr txBox="1"/>
          <p:nvPr/>
        </p:nvSpPr>
        <p:spPr>
          <a:xfrm>
            <a:off x="5264912" y="928689"/>
            <a:ext cx="5993635" cy="5147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Practice the following active listening skills: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paraphrasing, reflecting, clarifying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summarising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pairs, 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one participant needs to describe the latest data or AI project they were active on, and the other participant needs to 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summarise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what they learned from listening.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Then they swap. The other participant needs to use 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clarifying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 understand the other participant’s project better.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Also use 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reflecting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(repeating periodically what they told you in their own words) and 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paraphrasing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(repeating periodically what they told you in your own words).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4480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5B339F4-93B9-4E04-9721-143AD6782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0"/>
            <a:ext cx="7147352" cy="5777808"/>
            <a:chOff x="329184" y="1"/>
            <a:chExt cx="524256" cy="5777808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0C283F-0FA3-30EE-66D0-C6FCED6B8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1055" y="3038642"/>
            <a:ext cx="9144000" cy="238760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3200" i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 tips:</a:t>
            </a:r>
            <a:br>
              <a:rPr lang="en-US" sz="3200" i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200" i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GB" sz="3200" dirty="0"/>
              <a:t>A</a:t>
            </a:r>
            <a:r>
              <a:rPr lang="en-GB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ctive listening and effective questioning can help clarify different types of risks.</a:t>
            </a:r>
            <a:b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All findings and risks must be documented.</a:t>
            </a:r>
            <a:br>
              <a:rPr lang="en-US" sz="3200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200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200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(How would you document ethical risks?)</a:t>
            </a:r>
            <a:endParaRPr lang="en-US" sz="3200" i="1" u="sng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83388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59D58F-AC32-3694-2705-BEA8C51A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You will now resume your remaining workshop</a:t>
            </a: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dirty="0"/>
              <a:t>tasks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Laptop">
            <a:extLst>
              <a:ext uri="{FF2B5EF4-FFF2-40B4-BE49-F238E27FC236}">
                <a16:creationId xmlns:a16="http://schemas.microsoft.com/office/drawing/2014/main" id="{B1E1C873-AC70-7126-4A40-F64D81D99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1084" y="625684"/>
            <a:ext cx="5455380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47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98B4C-7D7F-CA14-13A3-28BC91DD4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787" y="1741337"/>
            <a:ext cx="5448730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This check-in will take 30 minutes, and will be followed by resuming your hands-on exercises.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0934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7CE077-A09C-CEF8-3757-BF855D1DB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Check-in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extBox 2">
            <a:extLst>
              <a:ext uri="{FF2B5EF4-FFF2-40B4-BE49-F238E27FC236}">
                <a16:creationId xmlns:a16="http://schemas.microsoft.com/office/drawing/2014/main" id="{1D4A1AF8-FA67-E522-D806-0232A6E7EB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94384594"/>
              </p:ext>
            </p:extLst>
          </p:nvPr>
        </p:nvGraphicFramePr>
        <p:xfrm>
          <a:off x="5337394" y="510362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70365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E3D71B-1FE4-7170-B308-98C2E682B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Workshop Objectives</a:t>
            </a:r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Re-cap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6C4EE7AA-3AEF-DE81-72E5-90701BE09C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0412314"/>
              </p:ext>
            </p:extLst>
          </p:nvPr>
        </p:nvGraphicFramePr>
        <p:xfrm>
          <a:off x="4530571" y="651877"/>
          <a:ext cx="7516019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18742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9025B3-C642-71B8-7691-D91610FC7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958" y="-125681"/>
            <a:ext cx="7123813" cy="73811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591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C1EEF-98B1-B623-343B-C70FAFFCC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Structured Documentation</a:t>
            </a:r>
            <a:endParaRPr lang="en-US" sz="19900" u="sng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3654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3A257-8865-C627-5910-9484DC072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/>
              <a:t>Learning from the past requires structured documentation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9B027F-89B9-E397-6C2C-070F2D06311B}"/>
              </a:ext>
            </a:extLst>
          </p:cNvPr>
          <p:cNvSpPr txBox="1"/>
          <p:nvPr/>
        </p:nvSpPr>
        <p:spPr>
          <a:xfrm>
            <a:off x="761802" y="2743200"/>
            <a:ext cx="4646905" cy="3613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7429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i="1" dirty="0">
                <a:effectLst/>
              </a:rPr>
              <a:t> Systematically record each step, context, and outcomes.</a:t>
            </a:r>
            <a:endParaRPr lang="en-US" sz="2400" dirty="0">
              <a:effectLst/>
            </a:endParaRPr>
          </a:p>
          <a:p>
            <a:pPr marL="7429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i="1" dirty="0">
                <a:effectLst/>
              </a:rPr>
              <a:t>Build a shared knowledge base across the team.</a:t>
            </a:r>
            <a:endParaRPr lang="en-US" sz="2400" dirty="0">
              <a:effectLst/>
            </a:endParaRPr>
          </a:p>
          <a:p>
            <a:pPr marL="7429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i="1" dirty="0">
                <a:effectLst/>
              </a:rPr>
              <a:t>Reduce repeated mistakes by learning from past mistakes.</a:t>
            </a:r>
            <a:endParaRPr lang="en-US" sz="2400" dirty="0">
              <a:effectLst/>
            </a:endParaRPr>
          </a:p>
          <a:p>
            <a:pPr marL="7429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i="1" dirty="0">
                <a:effectLst/>
              </a:rPr>
              <a:t>Accelerates onboarding of new team members.</a:t>
            </a:r>
            <a:endParaRPr lang="en-US" sz="2400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B34F65-571A-2667-06D6-A761E96247E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51" r="12016" b="-2"/>
          <a:stretch/>
        </p:blipFill>
        <p:spPr>
          <a:xfrm>
            <a:off x="5615590" y="-28573"/>
            <a:ext cx="6369525" cy="715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79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7A9D318-FCC1-CA55-D851-14B1B2AD96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87" b="137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0" name="TextBox 3">
            <a:extLst>
              <a:ext uri="{FF2B5EF4-FFF2-40B4-BE49-F238E27FC236}">
                <a16:creationId xmlns:a16="http://schemas.microsoft.com/office/drawing/2014/main" id="{A656F1A1-BECC-7E50-5A62-EED2081D44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1763574"/>
              </p:ext>
            </p:extLst>
          </p:nvPr>
        </p:nvGraphicFramePr>
        <p:xfrm>
          <a:off x="728663" y="728663"/>
          <a:ext cx="11215687" cy="5886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56B49E5-1FC3-BC04-B042-5CF4AE49A1DB}"/>
              </a:ext>
            </a:extLst>
          </p:cNvPr>
          <p:cNvSpPr txBox="1"/>
          <p:nvPr/>
        </p:nvSpPr>
        <p:spPr>
          <a:xfrm>
            <a:off x="985838" y="242887"/>
            <a:ext cx="993695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How to successfully learn from documentation?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9235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CF2EFC-0DE3-CE33-BAA6-1C8710C3FD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F8C8A-0CBE-4B7D-0D92-1E25A4B52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Clarifying issues: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Reflecting vs paraphrasing</a:t>
            </a:r>
          </a:p>
        </p:txBody>
      </p:sp>
      <p:graphicFrame>
        <p:nvGraphicFramePr>
          <p:cNvPr id="19" name="TextBox 2">
            <a:extLst>
              <a:ext uri="{FF2B5EF4-FFF2-40B4-BE49-F238E27FC236}">
                <a16:creationId xmlns:a16="http://schemas.microsoft.com/office/drawing/2014/main" id="{B53581A7-F74B-448C-E343-C09C34EA320D}"/>
              </a:ext>
            </a:extLst>
          </p:cNvPr>
          <p:cNvGraphicFramePr/>
          <p:nvPr/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93982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2703</TotalTime>
  <Words>456</Words>
  <Application>Microsoft Office PowerPoint</Application>
  <PresentationFormat>Widescreen</PresentationFormat>
  <Paragraphs>45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Building a secure, ethics-first AI solution (afternoon session)</vt:lpstr>
      <vt:lpstr>This check-in will take 30 minutes, and will be followed by resuming your hands-on exercises.</vt:lpstr>
      <vt:lpstr>Check-in</vt:lpstr>
      <vt:lpstr>Workshop Objectives Re-cap</vt:lpstr>
      <vt:lpstr>PowerPoint Presentation</vt:lpstr>
      <vt:lpstr>Structured Documentation</vt:lpstr>
      <vt:lpstr>Learning from the past requires structured documentation</vt:lpstr>
      <vt:lpstr>PowerPoint Presentation</vt:lpstr>
      <vt:lpstr>Clarifying issues: Reflecting vs paraphrasing</vt:lpstr>
      <vt:lpstr>Role-play practice</vt:lpstr>
      <vt:lpstr>Top tips:  Active listening and effective questioning can help clarify different types of risks.  All findings and risks must be documented.  (How would you document ethical risks?)</vt:lpstr>
      <vt:lpstr>You will now resume your remaining workshop tasks.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Three stages of adding value with data</dc:title>
  <dc:creator>Mike Hoffman</dc:creator>
  <cp:lastModifiedBy>Mike Hoffman</cp:lastModifiedBy>
  <cp:revision>2</cp:revision>
  <dcterms:created xsi:type="dcterms:W3CDTF">2024-03-14T12:24:12Z</dcterms:created>
  <dcterms:modified xsi:type="dcterms:W3CDTF">2025-07-25T12:43:51Z</dcterms:modified>
</cp:coreProperties>
</file>