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76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56" r:id="rId4"/>
    <p:sldId id="257" r:id="rId5"/>
    <p:sldId id="262" r:id="rId6"/>
    <p:sldId id="259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D75"/>
    <a:srgbClr val="001C54"/>
    <a:srgbClr val="001132"/>
    <a:srgbClr val="002B82"/>
    <a:srgbClr val="001B50"/>
    <a:srgbClr val="001848"/>
    <a:srgbClr val="002368"/>
    <a:srgbClr val="002060"/>
    <a:srgbClr val="003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4" autoAdjust="0"/>
  </p:normalViewPr>
  <p:slideViewPr>
    <p:cSldViewPr snapToGrid="0">
      <p:cViewPr varScale="1">
        <p:scale>
          <a:sx n="62" d="100"/>
          <a:sy n="62" d="100"/>
        </p:scale>
        <p:origin x="828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270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>
                <a:solidFill>
                  <a:srgbClr val="0070C0"/>
                </a:solidFill>
              </a:rPr>
              <a:t>Démographie</a:t>
            </a:r>
            <a:r>
              <a:rPr lang="fr-FR" baseline="0" dirty="0">
                <a:solidFill>
                  <a:srgbClr val="0070C0"/>
                </a:solidFill>
              </a:rPr>
              <a:t> de la lorraine</a:t>
            </a:r>
            <a:endParaRPr lang="fr-FR" dirty="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35582032466732827"/>
          <c:y val="4.06726682871682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Homme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1975</c:v>
                </c:pt>
                <c:pt idx="1">
                  <c:v>1982</c:v>
                </c:pt>
                <c:pt idx="2">
                  <c:v>1990</c:v>
                </c:pt>
                <c:pt idx="3">
                  <c:v>1999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1149000</c:v>
                </c:pt>
                <c:pt idx="1">
                  <c:v>1138500</c:v>
                </c:pt>
                <c:pt idx="2">
                  <c:v>1130000</c:v>
                </c:pt>
                <c:pt idx="3">
                  <c:v>1160000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66-4625-8C6D-51DF3E6C411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Femme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1975</c:v>
                </c:pt>
                <c:pt idx="1">
                  <c:v>1982</c:v>
                </c:pt>
                <c:pt idx="2">
                  <c:v>1990</c:v>
                </c:pt>
                <c:pt idx="3">
                  <c:v>1999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1162000</c:v>
                </c:pt>
                <c:pt idx="1">
                  <c:v>1165000</c:v>
                </c:pt>
                <c:pt idx="2">
                  <c:v>1169500</c:v>
                </c:pt>
                <c:pt idx="3">
                  <c:v>1171300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66-4625-8C6D-51DF3E6C4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37568"/>
        <c:axId val="611156504"/>
      </c:lineChart>
      <c:catAx>
        <c:axId val="60333756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Année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BF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611156504"/>
        <c:crosses val="autoZero"/>
        <c:auto val="1"/>
        <c:lblAlgn val="ctr"/>
        <c:lblOffset val="100"/>
        <c:noMultiLvlLbl val="0"/>
      </c:catAx>
      <c:valAx>
        <c:axId val="611156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Nb</a:t>
                </a:r>
                <a:r>
                  <a:rPr lang="fr-FR" baseline="0" dirty="0"/>
                  <a:t> Habitant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60333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398957375038331"/>
          <c:y val="1.5643333956603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plotArea>
      <c:layout>
        <c:manualLayout>
          <c:layoutTarget val="inner"/>
          <c:xMode val="edge"/>
          <c:yMode val="edge"/>
          <c:x val="0.12518859245630176"/>
          <c:y val="2.0724251226025756E-2"/>
          <c:w val="0.83801287948482084"/>
          <c:h val="0.82999169064826128"/>
        </c:manualLayout>
      </c:layout>
      <c:lineChart>
        <c:grouping val="standar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Repartition de la population par departement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Feuil1!$C$1:$F$1</c:f>
              <c:strCache>
                <c:ptCount val="4"/>
                <c:pt idx="0">
                  <c:v>Meurthe et moselle</c:v>
                </c:pt>
                <c:pt idx="1">
                  <c:v>Meuse</c:v>
                </c:pt>
                <c:pt idx="2">
                  <c:v>Moselle</c:v>
                </c:pt>
                <c:pt idx="3">
                  <c:v>Vosges</c:v>
                </c:pt>
              </c:strCache>
            </c:strRef>
          </c:cat>
          <c:val>
            <c:numRef>
              <c:f>Feuil1!$C$2:$F$2</c:f>
              <c:numCache>
                <c:formatCode>0.00%</c:formatCode>
                <c:ptCount val="4"/>
                <c:pt idx="0" formatCode="0%">
                  <c:v>0.3014</c:v>
                </c:pt>
                <c:pt idx="1">
                  <c:v>8.2100000000000006E-2</c:v>
                </c:pt>
                <c:pt idx="2" formatCode="0%">
                  <c:v>0.43859999999999999</c:v>
                </c:pt>
                <c:pt idx="3" formatCode="0%">
                  <c:v>0.1779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C9-492A-9859-D4A9E4F93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5555832"/>
        <c:axId val="685556912"/>
      </c:lineChart>
      <c:catAx>
        <c:axId val="685555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685556912"/>
        <c:crosses val="autoZero"/>
        <c:auto val="1"/>
        <c:lblAlgn val="ctr"/>
        <c:lblOffset val="100"/>
        <c:noMultiLvlLbl val="0"/>
      </c:catAx>
      <c:valAx>
        <c:axId val="68555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685555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Feuil1!$B$2</c:f>
              <c:strCache>
                <c:ptCount val="1"/>
                <c:pt idx="0">
                  <c:v>Repartition de la population par departement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79-48A3-9E69-F2AB6A2B1D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79-48A3-9E69-F2AB6A2B1D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F79-48A3-9E69-F2AB6A2B1D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F79-48A3-9E69-F2AB6A2B1D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Feuil1!$C$1:$F$1</c:f>
              <c:strCache>
                <c:ptCount val="4"/>
                <c:pt idx="0">
                  <c:v>Meurthe et moselle</c:v>
                </c:pt>
                <c:pt idx="1">
                  <c:v>Meuse</c:v>
                </c:pt>
                <c:pt idx="2">
                  <c:v>Moselle</c:v>
                </c:pt>
                <c:pt idx="3">
                  <c:v>Vosges</c:v>
                </c:pt>
              </c:strCache>
            </c:strRef>
          </c:cat>
          <c:val>
            <c:numRef>
              <c:f>Feuil1!$C$2:$F$2</c:f>
              <c:numCache>
                <c:formatCode>0.00%</c:formatCode>
                <c:ptCount val="4"/>
                <c:pt idx="0" formatCode="0%">
                  <c:v>0.3014</c:v>
                </c:pt>
                <c:pt idx="1">
                  <c:v>8.2100000000000006E-2</c:v>
                </c:pt>
                <c:pt idx="2" formatCode="0%">
                  <c:v>0.43859999999999999</c:v>
                </c:pt>
                <c:pt idx="3" formatCode="0%">
                  <c:v>0.1779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79-48A3-9E69-F2AB6A2B1DF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F82B0C-4C28-C4F1-2E3F-49BE70D386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C54819-E255-3DA5-1774-5A99457CA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B5AF7-9E09-4D7B-A1DE-0765ABD5F793}" type="datetimeFigureOut">
              <a:rPr lang="fr-BF" smtClean="0"/>
              <a:t>08/02/2025</a:t>
            </a:fld>
            <a:endParaRPr lang="fr-BF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560516-BF65-7B02-BE5C-EF21C2B81A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F477BA-E481-B800-3D0C-B434105359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7E4E-2CA6-4C84-BA01-AD026248C97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336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E1A47-ADB8-45F3-AAA3-8E3EC8484E40}" type="datetimeFigureOut">
              <a:rPr lang="fr-BF" smtClean="0"/>
              <a:t>08/02/2025</a:t>
            </a:fld>
            <a:endParaRPr lang="fr-BF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F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D68FD-DFB5-4662-AD83-55DCF0A5A6FC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6681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F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D68FD-DFB5-4662-AD83-55DCF0A5A6FC}" type="slidenum">
              <a:rPr lang="fr-BF" smtClean="0"/>
              <a:t>6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94628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F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D68FD-DFB5-4662-AD83-55DCF0A5A6FC}" type="slidenum">
              <a:rPr lang="fr-BF" smtClean="0"/>
              <a:t>7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81271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2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3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36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1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31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0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6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0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7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4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wikipedia.org/wiki/Histoire_de_la_Lorrain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62124-819C-939D-F2A7-E8BEA700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8496"/>
            <a:ext cx="8671994" cy="970450"/>
          </a:xfrm>
        </p:spPr>
        <p:txBody>
          <a:bodyPr>
            <a:normAutofit/>
          </a:bodyPr>
          <a:lstStyle/>
          <a:p>
            <a:r>
              <a:rPr lang="fr-FR" sz="2000" b="1" i="1" dirty="0">
                <a:highlight>
                  <a:srgbClr val="0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TRAVAIL DE MR corneille OUEDRAOGO</a:t>
            </a:r>
            <a:br>
              <a:rPr lang="fr-FR" sz="20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BF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C5E589D-A77C-C4D2-5D15-79D27C159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217" y="1263721"/>
            <a:ext cx="4730444" cy="5594279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420551-9174-BDFD-E3C1-EFDEFDA6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27265-BE9D-512C-D373-A4EAF8A9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56ACC-BC94-FCB0-7C51-57F9181E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0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28830-1A7A-6EEA-A583-1DCB29FF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000" dirty="0">
                <a:highlight>
                  <a:srgbClr val="0000FF"/>
                </a:highlight>
              </a:rPr>
              <a:t>Conclusion</a:t>
            </a:r>
            <a:br>
              <a:rPr lang="fr-FR" sz="6000" dirty="0">
                <a:highlight>
                  <a:srgbClr val="0000FF"/>
                </a:highlight>
              </a:rPr>
            </a:br>
            <a:endParaRPr lang="fr-BF" sz="6000" dirty="0">
              <a:highlight>
                <a:srgbClr val="0000FF"/>
              </a:highligh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82F7E-58D8-340A-2328-A2248830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09636"/>
            <a:ext cx="10353762" cy="3181564"/>
          </a:xfrm>
        </p:spPr>
        <p:txBody>
          <a:bodyPr/>
          <a:lstStyle/>
          <a:p>
            <a:r>
              <a:rPr lang="fr-FR" dirty="0"/>
              <a:t>                                     </a:t>
            </a:r>
            <a:r>
              <a:rPr lang="fr-FR" sz="2800" dirty="0"/>
              <a:t>THANKS FOR YOUR </a:t>
            </a:r>
            <a:r>
              <a:rPr lang="fr-FR" sz="2800" dirty="0" err="1"/>
              <a:t>LOOK</a:t>
            </a:r>
            <a:r>
              <a:rPr lang="fr-FR" sz="4000" dirty="0" err="1"/>
              <a:t>s</a:t>
            </a:r>
            <a:r>
              <a:rPr lang="fr-FR" sz="2800" dirty="0"/>
              <a:t>!</a:t>
            </a:r>
            <a:endParaRPr lang="fr-BF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51FEE-0037-7130-05EE-37B4E24C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F8525-57ED-2D0D-5038-B14A18EB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DF206C-E34B-5FD5-512E-CFD3E8DB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4A9E4-B6E8-9E1F-BACF-1D48F33F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828836"/>
          </a:xfrm>
        </p:spPr>
        <p:txBody>
          <a:bodyPr>
            <a:normAutofit/>
          </a:bodyPr>
          <a:lstStyle/>
          <a:p>
            <a:r>
              <a:rPr lang="fr-FR" sz="6600" dirty="0">
                <a:highlight>
                  <a:srgbClr val="000080"/>
                </a:highlight>
              </a:rPr>
              <a:t>PRESENTATION</a:t>
            </a:r>
            <a:br>
              <a:rPr lang="fr-FR" dirty="0"/>
            </a:b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636CA-F9DC-0D21-0F6A-1623CD6B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63748"/>
            <a:ext cx="10353762" cy="3027452"/>
          </a:xfrm>
        </p:spPr>
        <p:txBody>
          <a:bodyPr>
            <a:normAutofit/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differents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part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recherch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attention </a:t>
            </a:r>
            <a:endParaRPr lang="fr-BF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80288-7601-8B32-539B-33EEA9A0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A55BC-B282-4FB1-40E5-3DA5CEBB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Ala </a:t>
            </a:r>
            <a:r>
              <a:rPr lang="en-US" dirty="0" err="1"/>
              <a:t>decouverte</a:t>
            </a:r>
            <a:r>
              <a:rPr lang="en-US" dirty="0"/>
              <a:t> de Lorraine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310C6-D260-0E42-8385-F8AE23EA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06DC6D-4322-1372-2BD2-4B5D960FDCD2}"/>
              </a:ext>
            </a:extLst>
          </p:cNvPr>
          <p:cNvSpPr/>
          <p:nvPr/>
        </p:nvSpPr>
        <p:spPr>
          <a:xfrm>
            <a:off x="2003461" y="1500027"/>
            <a:ext cx="8137133" cy="11712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0FBE6C-BC01-1F7F-1FF0-CE46ED67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26725"/>
            <a:ext cx="9440034" cy="1561671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découverte de la Lorraine</a:t>
            </a:r>
            <a:endParaRPr lang="fr-BF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47D49C-318B-3CFA-E9ED-9C21530D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547" y="4033667"/>
            <a:ext cx="9440034" cy="1049867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Année 2007- 2008</a:t>
            </a:r>
            <a:endParaRPr lang="fr-BF" dirty="0">
              <a:solidFill>
                <a:srgbClr val="00B0F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69F2C0-9747-080D-E1CC-4FC6A97524A0}"/>
              </a:ext>
            </a:extLst>
          </p:cNvPr>
          <p:cNvCxnSpPr>
            <a:cxnSpLocks/>
          </p:cNvCxnSpPr>
          <p:nvPr/>
        </p:nvCxnSpPr>
        <p:spPr>
          <a:xfrm>
            <a:off x="2003461" y="1579839"/>
            <a:ext cx="552749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546896-5963-B764-E464-FEF768F87FA6}"/>
              </a:ext>
            </a:extLst>
          </p:cNvPr>
          <p:cNvCxnSpPr/>
          <p:nvPr/>
        </p:nvCxnSpPr>
        <p:spPr>
          <a:xfrm>
            <a:off x="4530903" y="2589088"/>
            <a:ext cx="5609690" cy="0"/>
          </a:xfrm>
          <a:prstGeom prst="line">
            <a:avLst/>
          </a:prstGeom>
          <a:ln w="38100">
            <a:solidFill>
              <a:srgbClr val="23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3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52531-852E-FF9F-B015-4F02DF927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982" y="416095"/>
            <a:ext cx="9440034" cy="177743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fr-BF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BF318B-4C2A-DFE2-1487-C1ABEA17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25" y="2923006"/>
            <a:ext cx="9283608" cy="3934994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◊ Un peu de méthode</a:t>
            </a:r>
          </a:p>
          <a:p>
            <a:pPr algn="l"/>
            <a:r>
              <a:rPr lang="fr-BF" sz="3200" dirty="0">
                <a:latin typeface="Arial" panose="020B0604020202020204" pitchFamily="34" charset="0"/>
                <a:cs typeface="Arial" panose="020B0604020202020204" pitchFamily="34" charset="0"/>
              </a:rPr>
              <a:t>◊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Situation géographique</a:t>
            </a:r>
          </a:p>
          <a:p>
            <a:pPr algn="l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◊Démographie en Lorraine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71F6A55-8055-68FD-E50B-5378229F00B0}"/>
              </a:ext>
            </a:extLst>
          </p:cNvPr>
          <p:cNvCxnSpPr/>
          <p:nvPr/>
        </p:nvCxnSpPr>
        <p:spPr>
          <a:xfrm>
            <a:off x="2671281" y="1265624"/>
            <a:ext cx="4613097" cy="0"/>
          </a:xfrm>
          <a:prstGeom prst="line">
            <a:avLst/>
          </a:prstGeom>
          <a:ln w="38100">
            <a:solidFill>
              <a:srgbClr val="001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22F31B4-F9BE-4C9B-8289-571DD2C5960F}"/>
              </a:ext>
            </a:extLst>
          </p:cNvPr>
          <p:cNvCxnSpPr>
            <a:cxnSpLocks/>
          </p:cNvCxnSpPr>
          <p:nvPr/>
        </p:nvCxnSpPr>
        <p:spPr>
          <a:xfrm flipH="1">
            <a:off x="4849402" y="2558265"/>
            <a:ext cx="460282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9BC1713-1996-4770-F798-5EF14636E5E8}"/>
              </a:ext>
            </a:extLst>
          </p:cNvPr>
          <p:cNvSpPr/>
          <p:nvPr/>
        </p:nvSpPr>
        <p:spPr>
          <a:xfrm>
            <a:off x="8054939" y="2434978"/>
            <a:ext cx="1232899" cy="2671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E3F8-4B48-72F5-85BC-76477F035438}"/>
              </a:ext>
            </a:extLst>
          </p:cNvPr>
          <p:cNvSpPr/>
          <p:nvPr/>
        </p:nvSpPr>
        <p:spPr>
          <a:xfrm>
            <a:off x="3082247" y="1160980"/>
            <a:ext cx="339047" cy="1273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49782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F281C-23DF-E69F-3758-E955E71E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4661"/>
            <a:ext cx="10353762" cy="1465711"/>
          </a:xfrm>
        </p:spPr>
        <p:txBody>
          <a:bodyPr/>
          <a:lstStyle/>
          <a:p>
            <a:r>
              <a:rPr lang="fr-F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peu de méthode</a:t>
            </a:r>
            <a:endParaRPr lang="fr-BF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9C9BC6-0453-C438-C4BE-59FEA7CD1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0041" y="1732449"/>
            <a:ext cx="3441842" cy="4058750"/>
          </a:xfrm>
        </p:spPr>
        <p:txBody>
          <a:bodyPr/>
          <a:lstStyle/>
          <a:p>
            <a:r>
              <a:rPr lang="fr-FR" dirty="0"/>
              <a:t>Réfléchir au plan de la présentation</a:t>
            </a:r>
          </a:p>
          <a:p>
            <a:r>
              <a:rPr lang="fr-FR" dirty="0"/>
              <a:t>Faire une présentation aérée et homogène</a:t>
            </a:r>
          </a:p>
          <a:p>
            <a:r>
              <a:rPr lang="fr-FR" dirty="0"/>
              <a:t>La présentation doit être agréable a lire</a:t>
            </a:r>
          </a:p>
          <a:p>
            <a:pPr marL="36900" indent="0">
              <a:buNone/>
            </a:pPr>
            <a:r>
              <a:rPr lang="fr-FR" dirty="0"/>
              <a:t>     </a:t>
            </a:r>
            <a:endParaRPr lang="fr-B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503B61-B848-80FC-24FE-B33406B8F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5996" y="1732449"/>
            <a:ext cx="3205537" cy="4058751"/>
          </a:xfrm>
        </p:spPr>
        <p:txBody>
          <a:bodyPr/>
          <a:lstStyle/>
          <a:p>
            <a:r>
              <a:rPr lang="fr-FR" dirty="0"/>
              <a:t>Préparer son discours</a:t>
            </a:r>
          </a:p>
          <a:p>
            <a:r>
              <a:rPr lang="fr-FR" dirty="0"/>
              <a:t>Ne pas négliger le fond du discours</a:t>
            </a:r>
          </a:p>
          <a:p>
            <a:r>
              <a:rPr lang="fr-FR" dirty="0"/>
              <a:t>Réfléchir au public vise</a:t>
            </a:r>
          </a:p>
          <a:p>
            <a:r>
              <a:rPr lang="fr-FR" dirty="0"/>
              <a:t>Pensez a la dure !!! (1 diapositive /minute, c'est pas mal)</a:t>
            </a:r>
            <a:endParaRPr lang="fr-BF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9D78F1-8C2A-CB57-B05E-092F612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1C722F-979F-0CA1-A652-55CA7D7F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6E595D-AA7F-C56A-1226-22C2F2BA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B17E185-6B02-17CC-6463-12404F423A64}"/>
              </a:ext>
            </a:extLst>
          </p:cNvPr>
          <p:cNvCxnSpPr>
            <a:cxnSpLocks/>
          </p:cNvCxnSpPr>
          <p:nvPr/>
        </p:nvCxnSpPr>
        <p:spPr>
          <a:xfrm>
            <a:off x="2054831" y="431515"/>
            <a:ext cx="5003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9324BF8-F4BE-2A2B-3DB2-5A8ACD01C4FC}"/>
              </a:ext>
            </a:extLst>
          </p:cNvPr>
          <p:cNvCxnSpPr>
            <a:cxnSpLocks/>
          </p:cNvCxnSpPr>
          <p:nvPr/>
        </p:nvCxnSpPr>
        <p:spPr>
          <a:xfrm>
            <a:off x="4171308" y="1500027"/>
            <a:ext cx="530146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3A15C-E597-444F-C154-33D982879903}"/>
              </a:ext>
            </a:extLst>
          </p:cNvPr>
          <p:cNvSpPr/>
          <p:nvPr/>
        </p:nvSpPr>
        <p:spPr>
          <a:xfrm>
            <a:off x="2250041" y="246582"/>
            <a:ext cx="246580" cy="9657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0113C4-A5AF-76D3-C862-7F762A34369F}"/>
              </a:ext>
            </a:extLst>
          </p:cNvPr>
          <p:cNvSpPr/>
          <p:nvPr/>
        </p:nvSpPr>
        <p:spPr>
          <a:xfrm>
            <a:off x="8373438" y="1407963"/>
            <a:ext cx="791111" cy="184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72495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2F380-CD87-3A37-4DCD-911E2BD60F5A}"/>
              </a:ext>
            </a:extLst>
          </p:cNvPr>
          <p:cNvSpPr/>
          <p:nvPr/>
        </p:nvSpPr>
        <p:spPr>
          <a:xfrm>
            <a:off x="1715784" y="854832"/>
            <a:ext cx="318499" cy="11169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3B614-A824-8FDD-FD4D-936092F04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701564"/>
            <a:ext cx="9440034" cy="1116930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géographique</a:t>
            </a:r>
            <a:endParaRPr lang="fr-BF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273975-0EF8-B593-ED62-BD9F39203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82" y="2435363"/>
            <a:ext cx="7816718" cy="4715447"/>
          </a:xfrm>
        </p:spPr>
        <p:txBody>
          <a:bodyPr/>
          <a:lstStyle/>
          <a:p>
            <a:r>
              <a:rPr lang="fr-BF" dirty="0"/>
              <a:t>◊</a:t>
            </a:r>
            <a:r>
              <a:rPr lang="fr-FR" dirty="0"/>
              <a:t> 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 lorraine se compose de 4 départements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Meurthe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moselle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(54)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Meuse(55)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Moselle(57)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Vosges(88)</a:t>
            </a:r>
          </a:p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◊Population : 2 319 900 habitants</a:t>
            </a:r>
          </a:p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◊Superficie: 23 547 km²</a:t>
            </a:r>
          </a:p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◊Densité moyenne : 99 habitants par km²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0653723-A332-FBC6-8D31-CDABDB08F0F5}"/>
              </a:ext>
            </a:extLst>
          </p:cNvPr>
          <p:cNvCxnSpPr>
            <a:cxnSpLocks/>
          </p:cNvCxnSpPr>
          <p:nvPr/>
        </p:nvCxnSpPr>
        <p:spPr>
          <a:xfrm>
            <a:off x="1469204" y="996418"/>
            <a:ext cx="4777485" cy="0"/>
          </a:xfrm>
          <a:prstGeom prst="line">
            <a:avLst/>
          </a:prstGeom>
          <a:ln w="38100">
            <a:solidFill>
              <a:srgbClr val="001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EE278F5-4CAE-6433-80A2-90FE54AD7C76}"/>
              </a:ext>
            </a:extLst>
          </p:cNvPr>
          <p:cNvCxnSpPr>
            <a:cxnSpLocks/>
          </p:cNvCxnSpPr>
          <p:nvPr/>
        </p:nvCxnSpPr>
        <p:spPr>
          <a:xfrm>
            <a:off x="3369924" y="2065620"/>
            <a:ext cx="4541177" cy="0"/>
          </a:xfrm>
          <a:prstGeom prst="line">
            <a:avLst/>
          </a:prstGeom>
          <a:ln w="38100">
            <a:solidFill>
              <a:srgbClr val="001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B1D54-630D-5794-F9AD-5D23068723CA}"/>
              </a:ext>
            </a:extLst>
          </p:cNvPr>
          <p:cNvSpPr/>
          <p:nvPr/>
        </p:nvSpPr>
        <p:spPr>
          <a:xfrm flipV="1">
            <a:off x="6739847" y="2003202"/>
            <a:ext cx="956398" cy="1850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5A6726-F3DF-E1FB-2CCC-24DB5276F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46689" y="328776"/>
            <a:ext cx="2239765" cy="173684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2E10B40-3FCE-DF77-2114-DA4E44359E19}"/>
              </a:ext>
            </a:extLst>
          </p:cNvPr>
          <p:cNvSpPr txBox="1"/>
          <p:nvPr/>
        </p:nvSpPr>
        <p:spPr>
          <a:xfrm>
            <a:off x="6246689" y="6857999"/>
            <a:ext cx="1930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F" sz="90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777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E0F0-B2A0-68DA-D1DF-AD706C3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797" y="327259"/>
            <a:ext cx="10353762" cy="1243166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Démographie en Lorraine</a:t>
            </a:r>
            <a:endParaRPr lang="fr-BF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Espace réservé du contenu 18">
            <a:extLst>
              <a:ext uri="{FF2B5EF4-FFF2-40B4-BE49-F238E27FC236}">
                <a16:creationId xmlns:a16="http://schemas.microsoft.com/office/drawing/2014/main" id="{8F171B9B-5AEA-BEEA-4AC9-2A7B98819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543639"/>
              </p:ext>
            </p:extLst>
          </p:nvPr>
        </p:nvGraphicFramePr>
        <p:xfrm>
          <a:off x="1314573" y="1532890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553E6A-15CD-5FF7-1886-90B8336C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CE379-2EAE-57E0-9727-DA8EA93E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468C3-2AF9-9091-7398-1C47A222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AC59B39-DE82-96BA-A649-727D1E549CCD}"/>
              </a:ext>
            </a:extLst>
          </p:cNvPr>
          <p:cNvCxnSpPr>
            <a:cxnSpLocks/>
          </p:cNvCxnSpPr>
          <p:nvPr/>
        </p:nvCxnSpPr>
        <p:spPr>
          <a:xfrm>
            <a:off x="3154166" y="609600"/>
            <a:ext cx="35546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5BA4F2E-B9D9-640E-9536-0A1DA2FD13D2}"/>
              </a:ext>
            </a:extLst>
          </p:cNvPr>
          <p:cNvCxnSpPr/>
          <p:nvPr/>
        </p:nvCxnSpPr>
        <p:spPr>
          <a:xfrm>
            <a:off x="5814584" y="1311091"/>
            <a:ext cx="335921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03FDB-91D0-9BBB-42FE-C89947391167}"/>
              </a:ext>
            </a:extLst>
          </p:cNvPr>
          <p:cNvSpPr/>
          <p:nvPr/>
        </p:nvSpPr>
        <p:spPr>
          <a:xfrm>
            <a:off x="3410372" y="462013"/>
            <a:ext cx="221381" cy="750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04692-2F63-943C-3DEF-8BD9AD96DB4E}"/>
              </a:ext>
            </a:extLst>
          </p:cNvPr>
          <p:cNvSpPr/>
          <p:nvPr/>
        </p:nvSpPr>
        <p:spPr>
          <a:xfrm>
            <a:off x="8352890" y="1212775"/>
            <a:ext cx="679560" cy="2092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8706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9C1E3E77-B9DE-E1F4-88FD-007F19D1D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54062"/>
              </p:ext>
            </p:extLst>
          </p:nvPr>
        </p:nvGraphicFramePr>
        <p:xfrm>
          <a:off x="1304819" y="1479479"/>
          <a:ext cx="9688530" cy="363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7CC6B-C9B7-D670-18A4-CF92B0D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EE661-51D5-100F-35B7-54AD732C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5700712"/>
            <a:ext cx="6672865" cy="365125"/>
          </a:xfrm>
        </p:spPr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6D9BF4-8550-F302-76A0-8ABA8095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583D77A3-873E-8261-B0F3-84DAA9CFA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14195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F84C2-FC8C-CA2E-2E8A-3255A091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E9349-511B-F893-1FF6-1BC4613E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BA0A1-DD6F-6161-025D-4CA6E698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5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683</TotalTime>
  <Words>245</Words>
  <Application>Microsoft Office PowerPoint</Application>
  <PresentationFormat>Grand écran</PresentationFormat>
  <Paragraphs>62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Ardoise</vt:lpstr>
      <vt:lpstr>TRAVAIL DE MR corneille OUEDRAOGO </vt:lpstr>
      <vt:lpstr>PRESENTATION </vt:lpstr>
      <vt:lpstr>A la découverte de la Lorraine</vt:lpstr>
      <vt:lpstr>Plan</vt:lpstr>
      <vt:lpstr>Un peu de méthode</vt:lpstr>
      <vt:lpstr>Situation géographique</vt:lpstr>
      <vt:lpstr>Démographie en Lorraine</vt:lpstr>
      <vt:lpstr>Présentation PowerPoint</vt:lpstr>
      <vt:lpstr>Présentation PowerPoint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8</cp:revision>
  <dcterms:created xsi:type="dcterms:W3CDTF">2025-01-11T22:14:21Z</dcterms:created>
  <dcterms:modified xsi:type="dcterms:W3CDTF">2025-02-08T18:51:06Z</dcterms:modified>
</cp:coreProperties>
</file>