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1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2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82"/>
    <a:srgbClr val="001B50"/>
    <a:srgbClr val="001848"/>
    <a:srgbClr val="002368"/>
    <a:srgbClr val="002060"/>
    <a:srgbClr val="230D75"/>
    <a:srgbClr val="0038A8"/>
    <a:srgbClr val="001132"/>
    <a:srgbClr val="001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4" autoAdjust="0"/>
  </p:normalViewPr>
  <p:slideViewPr>
    <p:cSldViewPr snapToGrid="0">
      <p:cViewPr>
        <p:scale>
          <a:sx n="66" d="100"/>
          <a:sy n="66" d="100"/>
        </p:scale>
        <p:origin x="668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2708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5F82B0C-4C28-C4F1-2E3F-49BE70D386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F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C54819-E255-3DA5-1774-5A99457CAE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B5AF7-9E09-4D7B-A1DE-0765ABD5F793}" type="datetimeFigureOut">
              <a:rPr lang="fr-BF" smtClean="0"/>
              <a:t>29/01/2025</a:t>
            </a:fld>
            <a:endParaRPr lang="fr-BF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560516-BF65-7B02-BE5C-EF21C2B81A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F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F477BA-E481-B800-3D0C-B434105359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87E4E-2CA6-4C84-BA01-AD026248C97A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3362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F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E1A47-ADB8-45F3-AAA3-8E3EC8484E40}" type="datetimeFigureOut">
              <a:rPr lang="fr-BF" smtClean="0"/>
              <a:t>29/01/2025</a:t>
            </a:fld>
            <a:endParaRPr lang="fr-BF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F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F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D68FD-DFB5-4662-AD83-55DCF0A5A6FC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426681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F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D68FD-DFB5-4662-AD83-55DCF0A5A6FC}" type="slidenum">
              <a:rPr lang="fr-BF" smtClean="0"/>
              <a:t>5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94628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5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0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69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565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31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66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77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932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1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2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2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8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0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3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9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1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1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70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r.wikipedia.org/wiki/Histoire_de_la_Lorrain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06DC6D-4322-1372-2BD2-4B5D960FDCD2}"/>
              </a:ext>
            </a:extLst>
          </p:cNvPr>
          <p:cNvSpPr/>
          <p:nvPr/>
        </p:nvSpPr>
        <p:spPr>
          <a:xfrm>
            <a:off x="2003461" y="1579839"/>
            <a:ext cx="8137133" cy="96026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0FBE6C-BC01-1F7F-1FF0-CE46ED67D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626725"/>
            <a:ext cx="9440034" cy="1561671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0038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 découverte de la Lorraine</a:t>
            </a:r>
            <a:endParaRPr lang="fr-BF" sz="3200" dirty="0">
              <a:solidFill>
                <a:srgbClr val="0038A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47D49C-318B-3CFA-E9ED-9C21530D4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547" y="4033667"/>
            <a:ext cx="9440034" cy="1049867"/>
          </a:xfrm>
        </p:spPr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Année 2007- 2008</a:t>
            </a:r>
            <a:endParaRPr lang="fr-BF" dirty="0">
              <a:solidFill>
                <a:srgbClr val="00B0F0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F69F2C0-9747-080D-E1CC-4FC6A97524A0}"/>
              </a:ext>
            </a:extLst>
          </p:cNvPr>
          <p:cNvCxnSpPr>
            <a:cxnSpLocks/>
          </p:cNvCxnSpPr>
          <p:nvPr/>
        </p:nvCxnSpPr>
        <p:spPr>
          <a:xfrm>
            <a:off x="2003461" y="1530849"/>
            <a:ext cx="5465851" cy="0"/>
          </a:xfrm>
          <a:prstGeom prst="line">
            <a:avLst/>
          </a:prstGeom>
          <a:ln w="38100">
            <a:solidFill>
              <a:srgbClr val="001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E546896-5963-B764-E464-FEF768F87FA6}"/>
              </a:ext>
            </a:extLst>
          </p:cNvPr>
          <p:cNvCxnSpPr/>
          <p:nvPr/>
        </p:nvCxnSpPr>
        <p:spPr>
          <a:xfrm>
            <a:off x="4530903" y="2589088"/>
            <a:ext cx="5609690" cy="0"/>
          </a:xfrm>
          <a:prstGeom prst="line">
            <a:avLst/>
          </a:prstGeom>
          <a:ln w="38100">
            <a:solidFill>
              <a:srgbClr val="001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63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52531-852E-FF9F-B015-4F02DF927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376909"/>
            <a:ext cx="9440034" cy="1777430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0038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endParaRPr lang="fr-BF" sz="3200" dirty="0">
              <a:solidFill>
                <a:srgbClr val="0038A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BF318B-4C2A-DFE2-1487-C1ABEA176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025" y="2923006"/>
            <a:ext cx="9283608" cy="3934994"/>
          </a:xfrm>
        </p:spPr>
        <p:txBody>
          <a:bodyPr>
            <a:normAutofit/>
          </a:bodyPr>
          <a:lstStyle/>
          <a:p>
            <a:pPr algn="l"/>
            <a:r>
              <a:rPr lang="fr-FR" sz="3200" dirty="0">
                <a:solidFill>
                  <a:srgbClr val="0038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◊ Un peu de méthode</a:t>
            </a:r>
          </a:p>
          <a:p>
            <a:pPr algn="l"/>
            <a:r>
              <a:rPr lang="fr-BF" sz="3200" dirty="0">
                <a:solidFill>
                  <a:srgbClr val="0038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◊</a:t>
            </a:r>
            <a:r>
              <a:rPr lang="fr-FR" sz="3200" dirty="0">
                <a:solidFill>
                  <a:srgbClr val="0038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 géographique</a:t>
            </a:r>
          </a:p>
          <a:p>
            <a:pPr algn="l"/>
            <a:r>
              <a:rPr lang="fr-FR" sz="3200" dirty="0">
                <a:solidFill>
                  <a:srgbClr val="0038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◊Démographie en Lorraine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71F6A55-8055-68FD-E50B-5378229F00B0}"/>
              </a:ext>
            </a:extLst>
          </p:cNvPr>
          <p:cNvCxnSpPr/>
          <p:nvPr/>
        </p:nvCxnSpPr>
        <p:spPr>
          <a:xfrm>
            <a:off x="2671281" y="1265624"/>
            <a:ext cx="4613097" cy="0"/>
          </a:xfrm>
          <a:prstGeom prst="line">
            <a:avLst/>
          </a:prstGeom>
          <a:ln w="38100">
            <a:solidFill>
              <a:srgbClr val="0011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22F31B4-F9BE-4C9B-8289-571DD2C5960F}"/>
              </a:ext>
            </a:extLst>
          </p:cNvPr>
          <p:cNvCxnSpPr>
            <a:cxnSpLocks/>
          </p:cNvCxnSpPr>
          <p:nvPr/>
        </p:nvCxnSpPr>
        <p:spPr>
          <a:xfrm flipH="1">
            <a:off x="4849402" y="2558265"/>
            <a:ext cx="4602823" cy="0"/>
          </a:xfrm>
          <a:prstGeom prst="line">
            <a:avLst/>
          </a:prstGeom>
          <a:ln w="38100">
            <a:solidFill>
              <a:srgbClr val="0011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9BC1713-1996-4770-F798-5EF14636E5E8}"/>
              </a:ext>
            </a:extLst>
          </p:cNvPr>
          <p:cNvSpPr/>
          <p:nvPr/>
        </p:nvSpPr>
        <p:spPr>
          <a:xfrm>
            <a:off x="8054939" y="2434978"/>
            <a:ext cx="1232899" cy="2671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EEE3F8-4B48-72F5-85BC-76477F035438}"/>
              </a:ext>
            </a:extLst>
          </p:cNvPr>
          <p:cNvSpPr/>
          <p:nvPr/>
        </p:nvSpPr>
        <p:spPr>
          <a:xfrm>
            <a:off x="3082247" y="1160980"/>
            <a:ext cx="339047" cy="12739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49782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C5688-2381-176D-E84E-167B7764F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2678130"/>
          </a:xfrm>
        </p:spPr>
        <p:txBody>
          <a:bodyPr>
            <a:normAutofit/>
          </a:bodyPr>
          <a:lstStyle/>
          <a:p>
            <a:pPr algn="l"/>
            <a:r>
              <a:rPr lang="fr-BF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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La population en Lorraine</a:t>
            </a:r>
            <a:br>
              <a:rPr lang="fr-FR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La Fabrication de l’acier</a:t>
            </a:r>
            <a:br>
              <a:rPr lang="fr-FR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Références</a:t>
            </a:r>
            <a:endParaRPr lang="fr-BF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8D655141-5109-DB7A-FBAF-A9379845A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3CB827A-0CE8-BD9D-2915-5C884145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E49FC91-42FE-5922-A52B-8C0627F8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8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DF281C-23DF-E69F-3758-E955E71E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4661"/>
            <a:ext cx="10353762" cy="1465711"/>
          </a:xfrm>
        </p:spPr>
        <p:txBody>
          <a:bodyPr/>
          <a:lstStyle/>
          <a:p>
            <a:r>
              <a:rPr lang="fr-FR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peu de méthode</a:t>
            </a:r>
            <a:endParaRPr lang="fr-BF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9C9BC6-0453-C438-C4BE-59FEA7CD1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50041" y="1732449"/>
            <a:ext cx="3441842" cy="4058750"/>
          </a:xfrm>
        </p:spPr>
        <p:txBody>
          <a:bodyPr/>
          <a:lstStyle/>
          <a:p>
            <a:r>
              <a:rPr lang="fr-FR" dirty="0"/>
              <a:t>Réfléchir au plan de la présentation</a:t>
            </a:r>
          </a:p>
          <a:p>
            <a:r>
              <a:rPr lang="fr-FR" dirty="0"/>
              <a:t>Faire une présentation aérée et homogène</a:t>
            </a:r>
          </a:p>
          <a:p>
            <a:r>
              <a:rPr lang="fr-FR" dirty="0"/>
              <a:t>La présentation doit être agréable a lire</a:t>
            </a:r>
          </a:p>
          <a:p>
            <a:pPr marL="36900" indent="0">
              <a:buNone/>
            </a:pPr>
            <a:r>
              <a:rPr lang="fr-FR" dirty="0"/>
              <a:t>     </a:t>
            </a:r>
            <a:endParaRPr lang="fr-BF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503B61-B848-80FC-24FE-B33406B8F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5996" y="1732449"/>
            <a:ext cx="3205537" cy="4058751"/>
          </a:xfrm>
        </p:spPr>
        <p:txBody>
          <a:bodyPr/>
          <a:lstStyle/>
          <a:p>
            <a:r>
              <a:rPr lang="fr-FR" dirty="0"/>
              <a:t>Préparer son discours</a:t>
            </a:r>
          </a:p>
          <a:p>
            <a:r>
              <a:rPr lang="fr-FR" dirty="0"/>
              <a:t>Ne pas négliger le fond du discours</a:t>
            </a:r>
          </a:p>
          <a:p>
            <a:r>
              <a:rPr lang="fr-FR" dirty="0"/>
              <a:t>Réfléchir au public vise</a:t>
            </a:r>
          </a:p>
          <a:p>
            <a:r>
              <a:rPr lang="fr-FR" dirty="0"/>
              <a:t>Pensez a la dure !!! (1 diapositive /minute, c'est pas mal)</a:t>
            </a:r>
            <a:endParaRPr lang="fr-BF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9D78F1-8C2A-CB57-B05E-092F6123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1C722F-979F-0CA1-A652-55CA7D7F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6E595D-AA7F-C56A-1226-22C2F2BA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CB17E185-6B02-17CC-6463-12404F423A64}"/>
              </a:ext>
            </a:extLst>
          </p:cNvPr>
          <p:cNvCxnSpPr>
            <a:cxnSpLocks/>
          </p:cNvCxnSpPr>
          <p:nvPr/>
        </p:nvCxnSpPr>
        <p:spPr>
          <a:xfrm>
            <a:off x="2054831" y="431515"/>
            <a:ext cx="500351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9324BF8-F4BE-2A2B-3DB2-5A8ACD01C4FC}"/>
              </a:ext>
            </a:extLst>
          </p:cNvPr>
          <p:cNvCxnSpPr>
            <a:cxnSpLocks/>
          </p:cNvCxnSpPr>
          <p:nvPr/>
        </p:nvCxnSpPr>
        <p:spPr>
          <a:xfrm>
            <a:off x="4171308" y="1500027"/>
            <a:ext cx="530146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E83A15C-E597-444F-C154-33D982879903}"/>
              </a:ext>
            </a:extLst>
          </p:cNvPr>
          <p:cNvSpPr/>
          <p:nvPr/>
        </p:nvSpPr>
        <p:spPr>
          <a:xfrm>
            <a:off x="2250041" y="246582"/>
            <a:ext cx="246580" cy="9657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0113C4-A5AF-76D3-C862-7F762A34369F}"/>
              </a:ext>
            </a:extLst>
          </p:cNvPr>
          <p:cNvSpPr/>
          <p:nvPr/>
        </p:nvSpPr>
        <p:spPr>
          <a:xfrm>
            <a:off x="8373438" y="1407963"/>
            <a:ext cx="791111" cy="1841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72495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3C2F380-CD87-3A37-4DCD-911E2BD60F5A}"/>
              </a:ext>
            </a:extLst>
          </p:cNvPr>
          <p:cNvSpPr/>
          <p:nvPr/>
        </p:nvSpPr>
        <p:spPr>
          <a:xfrm>
            <a:off x="1798521" y="2065620"/>
            <a:ext cx="278559" cy="8235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E3B614-A824-8FDD-FD4D-936092F04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718" y="663469"/>
            <a:ext cx="9440034" cy="1992975"/>
          </a:xfrm>
        </p:spPr>
        <p:txBody>
          <a:bodyPr>
            <a:normAutofit/>
          </a:bodyPr>
          <a:lstStyle/>
          <a:p>
            <a:pPr algn="l"/>
            <a:r>
              <a:rPr lang="fr-FR" sz="3200" dirty="0">
                <a:solidFill>
                  <a:srgbClr val="002B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 géographique</a:t>
            </a:r>
            <a:endParaRPr lang="fr-BF" sz="3200" dirty="0">
              <a:solidFill>
                <a:srgbClr val="002B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273975-0EF8-B593-ED62-BD9F39203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482" y="3419476"/>
            <a:ext cx="7816718" cy="3731334"/>
          </a:xfrm>
        </p:spPr>
        <p:txBody>
          <a:bodyPr/>
          <a:lstStyle/>
          <a:p>
            <a:r>
              <a:rPr lang="fr-BF" dirty="0"/>
              <a:t>◊</a:t>
            </a:r>
            <a:r>
              <a:rPr lang="fr-FR" dirty="0"/>
              <a:t> 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 lorraine se compose de 4 départements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         Meurthe et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moselle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(54)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Meuse(55)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Moselle(57)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Vosges(88)</a:t>
            </a:r>
          </a:p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         ◊Population : 2319900 habitants</a:t>
            </a:r>
          </a:p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         ◊Superficie: 23 547 km²</a:t>
            </a:r>
          </a:p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         ◊Densité moyenne : 99 habitants par km²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0653723-A332-FBC6-8D31-CDABDB08F0F5}"/>
              </a:ext>
            </a:extLst>
          </p:cNvPr>
          <p:cNvCxnSpPr>
            <a:cxnSpLocks/>
          </p:cNvCxnSpPr>
          <p:nvPr/>
        </p:nvCxnSpPr>
        <p:spPr>
          <a:xfrm>
            <a:off x="1162193" y="2090282"/>
            <a:ext cx="4630538" cy="0"/>
          </a:xfrm>
          <a:prstGeom prst="line">
            <a:avLst/>
          </a:prstGeom>
          <a:ln w="38100">
            <a:solidFill>
              <a:srgbClr val="001B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EE278F5-4CAE-6433-80A2-90FE54AD7C76}"/>
              </a:ext>
            </a:extLst>
          </p:cNvPr>
          <p:cNvCxnSpPr>
            <a:cxnSpLocks/>
          </p:cNvCxnSpPr>
          <p:nvPr/>
        </p:nvCxnSpPr>
        <p:spPr>
          <a:xfrm>
            <a:off x="3427486" y="3003592"/>
            <a:ext cx="4214718" cy="0"/>
          </a:xfrm>
          <a:prstGeom prst="line">
            <a:avLst/>
          </a:prstGeom>
          <a:ln w="38100">
            <a:solidFill>
              <a:srgbClr val="001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7FB1D54-630D-5794-F9AD-5D23068723CA}"/>
              </a:ext>
            </a:extLst>
          </p:cNvPr>
          <p:cNvSpPr/>
          <p:nvPr/>
        </p:nvSpPr>
        <p:spPr>
          <a:xfrm>
            <a:off x="6752027" y="2957934"/>
            <a:ext cx="763010" cy="913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15A6726-F3DF-E1FB-2CCC-24DB5276F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14757" y="1860774"/>
            <a:ext cx="1961944" cy="123325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2E10B40-3FCE-DF77-2114-DA4E44359E19}"/>
              </a:ext>
            </a:extLst>
          </p:cNvPr>
          <p:cNvSpPr txBox="1"/>
          <p:nvPr/>
        </p:nvSpPr>
        <p:spPr>
          <a:xfrm>
            <a:off x="6246689" y="6857999"/>
            <a:ext cx="1930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F" sz="90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4777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2E0F0-B2A0-68DA-D1DF-AD706C31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797" y="327259"/>
            <a:ext cx="10353762" cy="1243166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Démographie en Lorraine</a:t>
            </a:r>
            <a:endParaRPr lang="fr-BF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19F722-A6EC-8C9F-95D1-5C5464E96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F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553E6A-15CD-5FF7-1886-90B8336C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ACE379-2EAE-57E0-9727-DA8EA93E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Ala decouverte de Lorraine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468C3-2AF9-9091-7398-1C47A222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AC59B39-DE82-96BA-A649-727D1E549CCD}"/>
              </a:ext>
            </a:extLst>
          </p:cNvPr>
          <p:cNvCxnSpPr/>
          <p:nvPr/>
        </p:nvCxnSpPr>
        <p:spPr>
          <a:xfrm>
            <a:off x="3667225" y="609600"/>
            <a:ext cx="304158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5BA4F2E-B9D9-640E-9536-0A1DA2FD13D2}"/>
              </a:ext>
            </a:extLst>
          </p:cNvPr>
          <p:cNvCxnSpPr/>
          <p:nvPr/>
        </p:nvCxnSpPr>
        <p:spPr>
          <a:xfrm>
            <a:off x="5274644" y="1347537"/>
            <a:ext cx="335921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FB03FDB-91D0-9BBB-42FE-C89947391167}"/>
              </a:ext>
            </a:extLst>
          </p:cNvPr>
          <p:cNvSpPr/>
          <p:nvPr/>
        </p:nvSpPr>
        <p:spPr>
          <a:xfrm>
            <a:off x="3975234" y="462013"/>
            <a:ext cx="221381" cy="7507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D04692-2F63-943C-3DEF-8BD9AD96DB4E}"/>
              </a:ext>
            </a:extLst>
          </p:cNvPr>
          <p:cNvSpPr/>
          <p:nvPr/>
        </p:nvSpPr>
        <p:spPr>
          <a:xfrm>
            <a:off x="7854215" y="1212776"/>
            <a:ext cx="606392" cy="2268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4287069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239</TotalTime>
  <Words>174</Words>
  <Application>Microsoft Office PowerPoint</Application>
  <PresentationFormat>Grand écran</PresentationFormat>
  <Paragraphs>37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Calisto MT</vt:lpstr>
      <vt:lpstr>Wingdings 2</vt:lpstr>
      <vt:lpstr>Ardoise</vt:lpstr>
      <vt:lpstr>A la découverte de la Lorraine</vt:lpstr>
      <vt:lpstr>Plan</vt:lpstr>
      <vt:lpstr> La population en Lorraine La Fabrication de l’acier Références</vt:lpstr>
      <vt:lpstr>Un peu de méthode</vt:lpstr>
      <vt:lpstr>Situation géographique</vt:lpstr>
      <vt:lpstr>Démographie en Lorraine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R-W Corneille OUEDRAOGO</dc:creator>
  <cp:lastModifiedBy>R-W Corneille OUEDRAOGO</cp:lastModifiedBy>
  <cp:revision>4</cp:revision>
  <dcterms:created xsi:type="dcterms:W3CDTF">2025-01-11T22:14:21Z</dcterms:created>
  <dcterms:modified xsi:type="dcterms:W3CDTF">2025-01-29T11:17:34Z</dcterms:modified>
</cp:coreProperties>
</file>