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-W Corneille OUEDRAOGO" userId="72c0233cecff6d9f" providerId="LiveId" clId="{1BB85DB9-D18B-44A7-872D-3C7ECAF27C3E}"/>
    <pc:docChg chg="undo custSel modSld sldOrd">
      <pc:chgData name="R-W Corneille OUEDRAOGO" userId="72c0233cecff6d9f" providerId="LiveId" clId="{1BB85DB9-D18B-44A7-872D-3C7ECAF27C3E}" dt="2025-01-09T11:07:47.628" v="10" actId="27309"/>
      <pc:docMkLst>
        <pc:docMk/>
      </pc:docMkLst>
      <pc:sldChg chg="addSp delSp modSp mod ord">
        <pc:chgData name="R-W Corneille OUEDRAOGO" userId="72c0233cecff6d9f" providerId="LiveId" clId="{1BB85DB9-D18B-44A7-872D-3C7ECAF27C3E}" dt="2025-01-09T11:07:47.628" v="10" actId="27309"/>
        <pc:sldMkLst>
          <pc:docMk/>
          <pc:sldMk cId="4279819761" sldId="257"/>
        </pc:sldMkLst>
        <pc:graphicFrameChg chg="add del mod modGraphic">
          <ac:chgData name="R-W Corneille OUEDRAOGO" userId="72c0233cecff6d9f" providerId="LiveId" clId="{1BB85DB9-D18B-44A7-872D-3C7ECAF27C3E}" dt="2025-01-09T11:07:47.628" v="10" actId="27309"/>
          <ac:graphicFrameMkLst>
            <pc:docMk/>
            <pc:sldMk cId="4279819761" sldId="257"/>
            <ac:graphicFrameMk id="4" creationId="{3E8236EB-D0B4-06C2-335F-DE81668A3B2D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54E96F3-7262-86FE-9942-075D630F5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238" y="369870"/>
            <a:ext cx="9896368" cy="661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19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4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Maillage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R-W Corneille OUEDRAOGO</dc:creator>
  <cp:lastModifiedBy>R-W Corneille OUEDRAOGO</cp:lastModifiedBy>
  <cp:revision>1</cp:revision>
  <dcterms:created xsi:type="dcterms:W3CDTF">2025-01-09T11:03:11Z</dcterms:created>
  <dcterms:modified xsi:type="dcterms:W3CDTF">2025-01-09T11:07:57Z</dcterms:modified>
</cp:coreProperties>
</file>