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2" d="100"/>
          <a:sy n="62" d="100"/>
        </p:scale>
        <p:origin x="82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fr-FR"/>
              <a:t>Modifiez le style du titre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1/17/2025</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1/17/2025</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fr-FR"/>
              <a:t>Modifiez le style du titre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57300" y="2909102"/>
            <a:ext cx="4800600" cy="29963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33864" y="2909102"/>
            <a:ext cx="4800600" cy="299639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fr-FR"/>
              <a:t>Modifiez le style du titre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1/17/2025</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fr-FR"/>
              <a:t>Modifiez le style du titre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1/17/2025</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1/17/2025</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3ED5AC8-1F43-9818-8FCE-57C9FCEBCE90}"/>
              </a:ext>
            </a:extLst>
          </p:cNvPr>
          <p:cNvSpPr txBox="1"/>
          <p:nvPr/>
        </p:nvSpPr>
        <p:spPr>
          <a:xfrm>
            <a:off x="1037689" y="-127257"/>
            <a:ext cx="10551559" cy="3054234"/>
          </a:xfrm>
          <a:prstGeom prst="rect">
            <a:avLst/>
          </a:prstGeom>
          <a:noFill/>
        </p:spPr>
        <p:txBody>
          <a:bodyPr wrap="square">
            <a:spAutoFit/>
          </a:bodyPr>
          <a:lstStyle/>
          <a:p>
            <a:pPr>
              <a:lnSpc>
                <a:spcPct val="107000"/>
              </a:lnSpc>
              <a:spcAft>
                <a:spcPts val="800"/>
              </a:spcAft>
            </a:pPr>
            <a:r>
              <a:rPr lang="fr-BF"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BF" sz="1800" kern="100" dirty="0">
                <a:effectLst/>
                <a:latin typeface="Calibri" panose="020F0502020204030204" pitchFamily="34" charset="0"/>
                <a:ea typeface="Calibri" panose="020F0502020204030204" pitchFamily="34" charset="0"/>
                <a:cs typeface="Times New Roman" panose="02020603050405020304" pitchFamily="18" charset="0"/>
              </a:rPr>
              <a:t>Le </a:t>
            </a:r>
            <a:r>
              <a:rPr lang="fr-BF" sz="1800" b="1" kern="100" dirty="0">
                <a:effectLst/>
                <a:latin typeface="Calibri" panose="020F0502020204030204" pitchFamily="34" charset="0"/>
                <a:ea typeface="Calibri" panose="020F0502020204030204" pitchFamily="34" charset="0"/>
                <a:cs typeface="Times New Roman" panose="02020603050405020304" pitchFamily="18" charset="0"/>
              </a:rPr>
              <a:t>procès verbal a un pouvoir de suivi et d’accompagnement</a:t>
            </a:r>
            <a:r>
              <a:rPr lang="fr-BF" sz="1800" kern="100" dirty="0">
                <a:effectLst/>
                <a:latin typeface="Calibri" panose="020F0502020204030204" pitchFamily="34" charset="0"/>
                <a:ea typeface="Calibri" panose="020F0502020204030204" pitchFamily="34" charset="0"/>
                <a:cs typeface="Times New Roman" panose="02020603050405020304" pitchFamily="18" charset="0"/>
              </a:rPr>
              <a:t>. Pour une entreprise, ou institution, il permet aux dirigeants d’avoir une idée chronologique sur les décisions prises. Ce qui les aide à mieux se projeter et si nécessaire de revoir les stratégies pour une meilleure gestion. Il est aussi, une preuve de l’existence de beaucoup d’institutions. Sans un PV, la naissance d’une organisation, association ne peut être validé.</a:t>
            </a:r>
          </a:p>
          <a:p>
            <a:pPr>
              <a:lnSpc>
                <a:spcPct val="107000"/>
              </a:lnSpc>
              <a:spcAft>
                <a:spcPts val="800"/>
              </a:spcAft>
            </a:pPr>
            <a:r>
              <a:rPr lang="fr-BF" sz="1800" kern="100" dirty="0">
                <a:effectLst/>
                <a:latin typeface="Calibri" panose="020F0502020204030204" pitchFamily="34" charset="0"/>
                <a:ea typeface="Calibri" panose="020F0502020204030204" pitchFamily="34" charset="0"/>
                <a:cs typeface="Times New Roman" panose="02020603050405020304" pitchFamily="18" charset="0"/>
              </a:rPr>
              <a:t>Dans le cas d’un PV rédigé par un greffier du tribunal, il sert à la cour pénale en cas d’infraction. En effet, le magistrat y fait recours pour prononcer la sentence. Ici, son importance est capitale, car sans son existence il serait difficile au juge de savoir ce sur quoi trancher.</a:t>
            </a:r>
          </a:p>
          <a:p>
            <a:pPr>
              <a:lnSpc>
                <a:spcPct val="107000"/>
              </a:lnSpc>
              <a:spcAft>
                <a:spcPts val="800"/>
              </a:spcAft>
            </a:pPr>
            <a:r>
              <a:rPr lang="fr-BF"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42150382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120</TotalTime>
  <Words>138</Words>
  <Application>Microsoft Office PowerPoint</Application>
  <PresentationFormat>Grand écran</PresentationFormat>
  <Paragraphs>4</Paragraphs>
  <Slides>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Arial</vt:lpstr>
      <vt:lpstr>Calibri</vt:lpstr>
      <vt:lpstr>Gill Sans MT</vt:lpstr>
      <vt:lpstr>Impact</vt:lpstr>
      <vt:lpstr>Badge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R-W Corneille OUEDRAOGO</dc:creator>
  <cp:lastModifiedBy>R-W Corneille OUEDRAOGO</cp:lastModifiedBy>
  <cp:revision>1</cp:revision>
  <dcterms:created xsi:type="dcterms:W3CDTF">2025-01-17T08:48:29Z</dcterms:created>
  <dcterms:modified xsi:type="dcterms:W3CDTF">2025-01-17T10:48:34Z</dcterms:modified>
</cp:coreProperties>
</file>