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7" d="100"/>
          <a:sy n="47" d="100"/>
        </p:scale>
        <p:origin x="101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Colonne3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PFLN</c:v>
                </c:pt>
                <c:pt idx="3">
                  <c:v>Agents communaux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93C-4256-895F-DEC566ACCD1C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Colonne1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PFLN</c:v>
                </c:pt>
                <c:pt idx="3">
                  <c:v>Agents communaux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F93C-4256-895F-DEC566ACCD1C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Colonne2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PFLN</c:v>
                </c:pt>
                <c:pt idx="3">
                  <c:v>Agents communaux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F93C-4256-895F-DEC566ACCD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71656736"/>
        <c:axId val="571657096"/>
        <c:axId val="0"/>
      </c:bar3DChart>
      <c:catAx>
        <c:axId val="571656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571657096"/>
        <c:crosses val="autoZero"/>
        <c:auto val="1"/>
        <c:lblAlgn val="ctr"/>
        <c:lblOffset val="100"/>
        <c:noMultiLvlLbl val="0"/>
      </c:catAx>
      <c:valAx>
        <c:axId val="571657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571656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BF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Nombres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PFNL</c:v>
                </c:pt>
                <c:pt idx="3">
                  <c:v>Agents communaux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63</c:v>
                </c:pt>
                <c:pt idx="1">
                  <c:v>40</c:v>
                </c:pt>
                <c:pt idx="2">
                  <c:v>16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EC-469B-A696-97580380EA4C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Pourcentages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PFNL</c:v>
                </c:pt>
                <c:pt idx="3">
                  <c:v>Agents communaux</c:v>
                </c:pt>
              </c:strCache>
            </c:strRef>
          </c:cat>
          <c:val>
            <c:numRef>
              <c:f>Feuil1!$C$2:$C$5</c:f>
              <c:numCache>
                <c:formatCode>0%</c:formatCode>
                <c:ptCount val="4"/>
                <c:pt idx="0">
                  <c:v>0.24</c:v>
                </c:pt>
                <c:pt idx="1">
                  <c:v>0.15</c:v>
                </c:pt>
                <c:pt idx="2">
                  <c:v>0.06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EC-469B-A696-97580380EA4C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Colonne1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Feuil1!$A$2:$A$5</c:f>
              <c:strCache>
                <c:ptCount val="4"/>
                <c:pt idx="0">
                  <c:v>Agriculteurs</c:v>
                </c:pt>
                <c:pt idx="1">
                  <c:v>Eleveurs</c:v>
                </c:pt>
                <c:pt idx="2">
                  <c:v>Exploitants de PFNL</c:v>
                </c:pt>
                <c:pt idx="3">
                  <c:v>Agents communaux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4EEC-469B-A696-97580380EA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02324472"/>
        <c:axId val="402323752"/>
        <c:axId val="0"/>
      </c:bar3DChart>
      <c:catAx>
        <c:axId val="402324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402323752"/>
        <c:crosses val="autoZero"/>
        <c:auto val="1"/>
        <c:lblAlgn val="ctr"/>
        <c:lblOffset val="100"/>
        <c:noMultiLvlLbl val="0"/>
      </c:catAx>
      <c:valAx>
        <c:axId val="402323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BF"/>
          </a:p>
        </c:txPr>
        <c:crossAx val="402324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BF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BF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98179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006973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933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465227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5983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02993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0380683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48049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64764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425866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55911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41594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130851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227344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97259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F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75716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75655-1AEA-408E-A885-4DD7C43A0AAA}" type="datetimeFigureOut">
              <a:rPr lang="fr-BF" smtClean="0"/>
              <a:t>11/03/2025</a:t>
            </a:fld>
            <a:endParaRPr lang="fr-BF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F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0406B52-4328-45BE-900E-EDA87C1EF706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3796022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BC8A7CB2-2FF5-2037-655A-734B72754F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936993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2522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5932F56B-5E65-E6C2-4003-437CA95D29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76421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4780575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</TotalTime>
  <Words>6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Brin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R-W Corneille OUEDRAOGO</dc:creator>
  <cp:lastModifiedBy>R-W Corneille OUEDRAOGO</cp:lastModifiedBy>
  <cp:revision>4</cp:revision>
  <dcterms:created xsi:type="dcterms:W3CDTF">2025-03-11T22:44:59Z</dcterms:created>
  <dcterms:modified xsi:type="dcterms:W3CDTF">2025-03-11T23:46:09Z</dcterms:modified>
</cp:coreProperties>
</file>