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0" r:id="rId3"/>
    <p:sldId id="271" r:id="rId4"/>
    <p:sldId id="269"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6" d="100"/>
          <a:sy n="86" d="100"/>
        </p:scale>
        <p:origin x="77" y="2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jp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55C0CB-4420-433E-97FE-1D02E80F5537}" type="doc">
      <dgm:prSet loTypeId="urn:microsoft.com/office/officeart/2005/8/layout/hList7" loCatId="picture" qsTypeId="urn:microsoft.com/office/officeart/2005/8/quickstyle/3d7" qsCatId="3D" csTypeId="urn:microsoft.com/office/officeart/2005/8/colors/accent1_2" csCatId="accent1" phldr="1"/>
      <dgm:spPr/>
      <dgm:t>
        <a:bodyPr/>
        <a:lstStyle/>
        <a:p>
          <a:endParaRPr lang="fr-CI"/>
        </a:p>
      </dgm:t>
    </dgm:pt>
    <dgm:pt modelId="{62047647-52A6-4E75-9108-04EA9F617B6A}">
      <dgm:prSet/>
      <dgm:spPr/>
      <dgm:t>
        <a:bodyPr/>
        <a:lstStyle/>
        <a:p>
          <a:r>
            <a:rPr lang="en-US" b="1" u="sng"/>
            <a:t>Project carried out by group 3</a:t>
          </a:r>
          <a:endParaRPr lang="fr-CI"/>
        </a:p>
      </dgm:t>
    </dgm:pt>
    <dgm:pt modelId="{4E9CEBEA-90CC-4400-BF10-745414655C68}" type="parTrans" cxnId="{AA06AE2B-B8AE-4AD2-9C8E-7B9911F3B581}">
      <dgm:prSet/>
      <dgm:spPr/>
      <dgm:t>
        <a:bodyPr/>
        <a:lstStyle/>
        <a:p>
          <a:endParaRPr lang="fr-CI"/>
        </a:p>
      </dgm:t>
    </dgm:pt>
    <dgm:pt modelId="{233FFEB7-BE0C-4B86-AA98-7AC5885772C0}" type="sibTrans" cxnId="{AA06AE2B-B8AE-4AD2-9C8E-7B9911F3B581}">
      <dgm:prSet/>
      <dgm:spPr/>
      <dgm:t>
        <a:bodyPr/>
        <a:lstStyle/>
        <a:p>
          <a:endParaRPr lang="fr-CI"/>
        </a:p>
      </dgm:t>
    </dgm:pt>
    <dgm:pt modelId="{7EB44C9C-4CC5-480B-A3FE-471CACA856C6}">
      <dgm:prSet/>
      <dgm:spPr/>
      <dgm:t>
        <a:bodyPr/>
        <a:lstStyle/>
        <a:p>
          <a:r>
            <a:rPr lang="en-US" b="1"/>
            <a:t>OUEDRAOGO </a:t>
          </a:r>
          <a:r>
            <a:rPr lang="en-US"/>
            <a:t>Corneille</a:t>
          </a:r>
          <a:endParaRPr lang="fr-CI"/>
        </a:p>
      </dgm:t>
    </dgm:pt>
    <dgm:pt modelId="{27992563-10C1-406F-A3E1-F5E4DF9228FA}" type="parTrans" cxnId="{77DDD88A-D94D-4E4B-8FA7-A5AC9FB88C09}">
      <dgm:prSet/>
      <dgm:spPr/>
      <dgm:t>
        <a:bodyPr/>
        <a:lstStyle/>
        <a:p>
          <a:endParaRPr lang="fr-CI"/>
        </a:p>
      </dgm:t>
    </dgm:pt>
    <dgm:pt modelId="{80020677-E28E-4984-B485-E1A3107A7D10}" type="sibTrans" cxnId="{77DDD88A-D94D-4E4B-8FA7-A5AC9FB88C09}">
      <dgm:prSet/>
      <dgm:spPr/>
      <dgm:t>
        <a:bodyPr/>
        <a:lstStyle/>
        <a:p>
          <a:endParaRPr lang="fr-CI"/>
        </a:p>
      </dgm:t>
    </dgm:pt>
    <dgm:pt modelId="{717FAFE4-B2D5-4488-A7AF-F9833B46D432}">
      <dgm:prSet/>
      <dgm:spPr/>
      <dgm:t>
        <a:bodyPr/>
        <a:lstStyle/>
        <a:p>
          <a:r>
            <a:rPr lang="en-US" b="1"/>
            <a:t>OUILLY </a:t>
          </a:r>
          <a:r>
            <a:rPr lang="en-US"/>
            <a:t>Nasser</a:t>
          </a:r>
          <a:endParaRPr lang="fr-CI"/>
        </a:p>
      </dgm:t>
    </dgm:pt>
    <dgm:pt modelId="{435BACC5-CFC9-4CE0-96D2-CD81429AC479}" type="parTrans" cxnId="{A1AEC340-6FA9-4171-89E2-74618D65AB5D}">
      <dgm:prSet/>
      <dgm:spPr/>
      <dgm:t>
        <a:bodyPr/>
        <a:lstStyle/>
        <a:p>
          <a:endParaRPr lang="fr-CI"/>
        </a:p>
      </dgm:t>
    </dgm:pt>
    <dgm:pt modelId="{02EDEFEA-C421-4C01-A966-4D25354BC13D}" type="sibTrans" cxnId="{A1AEC340-6FA9-4171-89E2-74618D65AB5D}">
      <dgm:prSet/>
      <dgm:spPr/>
      <dgm:t>
        <a:bodyPr/>
        <a:lstStyle/>
        <a:p>
          <a:endParaRPr lang="fr-CI"/>
        </a:p>
      </dgm:t>
    </dgm:pt>
    <dgm:pt modelId="{80F33779-E325-4677-9EFC-ACC07D967209}">
      <dgm:prSet/>
      <dgm:spPr/>
      <dgm:t>
        <a:bodyPr/>
        <a:lstStyle/>
        <a:p>
          <a:r>
            <a:rPr lang="en-US" b="1"/>
            <a:t>NOMBRE </a:t>
          </a:r>
          <a:r>
            <a:rPr lang="en-US"/>
            <a:t>Ange Carelle</a:t>
          </a:r>
          <a:endParaRPr lang="fr-CI"/>
        </a:p>
      </dgm:t>
    </dgm:pt>
    <dgm:pt modelId="{A0B0FFAF-BD45-4589-883E-8245CC5F42FE}" type="parTrans" cxnId="{49DA4AE4-ED18-42DA-A6F0-8970BC29B5DC}">
      <dgm:prSet/>
      <dgm:spPr/>
      <dgm:t>
        <a:bodyPr/>
        <a:lstStyle/>
        <a:p>
          <a:endParaRPr lang="fr-CI"/>
        </a:p>
      </dgm:t>
    </dgm:pt>
    <dgm:pt modelId="{FC0F47B6-D585-48E4-8C6B-C4AABDA85CBB}" type="sibTrans" cxnId="{49DA4AE4-ED18-42DA-A6F0-8970BC29B5DC}">
      <dgm:prSet/>
      <dgm:spPr/>
      <dgm:t>
        <a:bodyPr/>
        <a:lstStyle/>
        <a:p>
          <a:endParaRPr lang="fr-CI"/>
        </a:p>
      </dgm:t>
    </dgm:pt>
    <dgm:pt modelId="{1E0972A9-0DD1-43FB-905C-78A01AE99646}">
      <dgm:prSet/>
      <dgm:spPr/>
      <dgm:t>
        <a:bodyPr/>
        <a:lstStyle/>
        <a:p>
          <a:r>
            <a:rPr lang="en-US" b="1"/>
            <a:t>NASSA </a:t>
          </a:r>
          <a:r>
            <a:rPr lang="en-US"/>
            <a:t>Didier</a:t>
          </a:r>
          <a:endParaRPr lang="fr-CI"/>
        </a:p>
      </dgm:t>
    </dgm:pt>
    <dgm:pt modelId="{C843FED7-F555-4CBC-8692-04D23B451F77}" type="parTrans" cxnId="{29E1C6CF-322C-4C94-956A-284FA056E375}">
      <dgm:prSet/>
      <dgm:spPr/>
      <dgm:t>
        <a:bodyPr/>
        <a:lstStyle/>
        <a:p>
          <a:endParaRPr lang="fr-CI"/>
        </a:p>
      </dgm:t>
    </dgm:pt>
    <dgm:pt modelId="{381EC2CE-6FA2-4DE8-AD51-D0C91532F127}" type="sibTrans" cxnId="{29E1C6CF-322C-4C94-956A-284FA056E375}">
      <dgm:prSet/>
      <dgm:spPr/>
      <dgm:t>
        <a:bodyPr/>
        <a:lstStyle/>
        <a:p>
          <a:endParaRPr lang="fr-CI"/>
        </a:p>
      </dgm:t>
    </dgm:pt>
    <dgm:pt modelId="{25525705-CCB8-4456-983F-0E7EBA22B8D6}">
      <dgm:prSet/>
      <dgm:spPr/>
      <dgm:t>
        <a:bodyPr/>
        <a:lstStyle/>
        <a:p>
          <a:r>
            <a:rPr lang="en-US" b="1"/>
            <a:t>N’ZOMBIE </a:t>
          </a:r>
          <a:r>
            <a:rPr lang="en-US"/>
            <a:t>Rodrigue</a:t>
          </a:r>
          <a:endParaRPr lang="fr-CI"/>
        </a:p>
      </dgm:t>
    </dgm:pt>
    <dgm:pt modelId="{50FB07CA-19B4-4B96-AA8C-1466231F5D19}" type="parTrans" cxnId="{B54104DB-8431-4744-AA4F-859EF6E4B9B3}">
      <dgm:prSet/>
      <dgm:spPr/>
      <dgm:t>
        <a:bodyPr/>
        <a:lstStyle/>
        <a:p>
          <a:endParaRPr lang="fr-CI"/>
        </a:p>
      </dgm:t>
    </dgm:pt>
    <dgm:pt modelId="{8C70AE99-4D88-4D99-BFC0-0C60801C3533}" type="sibTrans" cxnId="{B54104DB-8431-4744-AA4F-859EF6E4B9B3}">
      <dgm:prSet/>
      <dgm:spPr/>
      <dgm:t>
        <a:bodyPr/>
        <a:lstStyle/>
        <a:p>
          <a:endParaRPr lang="fr-CI"/>
        </a:p>
      </dgm:t>
    </dgm:pt>
    <dgm:pt modelId="{9341429E-1544-4DDC-AEDD-4B183757AAE3}" type="pres">
      <dgm:prSet presAssocID="{F455C0CB-4420-433E-97FE-1D02E80F5537}" presName="Name0" presStyleCnt="0">
        <dgm:presLayoutVars>
          <dgm:dir/>
          <dgm:resizeHandles val="exact"/>
        </dgm:presLayoutVars>
      </dgm:prSet>
      <dgm:spPr/>
    </dgm:pt>
    <dgm:pt modelId="{11A88B9D-4F77-4A77-AD29-3B4B2D559C70}" type="pres">
      <dgm:prSet presAssocID="{F455C0CB-4420-433E-97FE-1D02E80F5537}" presName="fgShape" presStyleLbl="fgShp" presStyleIdx="0" presStyleCnt="1"/>
      <dgm:spPr/>
    </dgm:pt>
    <dgm:pt modelId="{236130AB-59D4-47BF-A1A1-8E9D6779AF5D}" type="pres">
      <dgm:prSet presAssocID="{F455C0CB-4420-433E-97FE-1D02E80F5537}" presName="linComp" presStyleCnt="0"/>
      <dgm:spPr/>
    </dgm:pt>
    <dgm:pt modelId="{2A3BCF84-E0BF-41F7-931C-A75D083D2AE9}" type="pres">
      <dgm:prSet presAssocID="{62047647-52A6-4E75-9108-04EA9F617B6A}" presName="compNode" presStyleCnt="0"/>
      <dgm:spPr/>
    </dgm:pt>
    <dgm:pt modelId="{1A15998B-173F-44BF-9363-898DE1BB9928}" type="pres">
      <dgm:prSet presAssocID="{62047647-52A6-4E75-9108-04EA9F617B6A}" presName="bkgdShape" presStyleLbl="node1" presStyleIdx="0" presStyleCnt="6" custLinFactNeighborX="-19257"/>
      <dgm:spPr/>
    </dgm:pt>
    <dgm:pt modelId="{73A9FDC8-E14A-4861-A79B-C01C38FFD6FC}" type="pres">
      <dgm:prSet presAssocID="{62047647-52A6-4E75-9108-04EA9F617B6A}" presName="nodeTx" presStyleLbl="node1" presStyleIdx="0" presStyleCnt="6">
        <dgm:presLayoutVars>
          <dgm:bulletEnabled val="1"/>
        </dgm:presLayoutVars>
      </dgm:prSet>
      <dgm:spPr/>
    </dgm:pt>
    <dgm:pt modelId="{A522B56A-2923-486A-94C8-8EC11D2265C8}" type="pres">
      <dgm:prSet presAssocID="{62047647-52A6-4E75-9108-04EA9F617B6A}" presName="invisiNode" presStyleLbl="node1" presStyleIdx="0" presStyleCnt="6"/>
      <dgm:spPr/>
    </dgm:pt>
    <dgm:pt modelId="{7583721F-B4B7-4CC7-B77B-DDECBBE1B246}" type="pres">
      <dgm:prSet presAssocID="{62047647-52A6-4E75-9108-04EA9F617B6A}" presName="imagNode" presStyleLbl="fgImgPlace1" presStyleIdx="0" presStyleCnt="6"/>
      <dgm:spPr>
        <a:prstGeom prst="decagon">
          <a:avLst/>
        </a:prstGeom>
        <a:blipFill>
          <a:blip xmlns:r="http://schemas.openxmlformats.org/officeDocument/2006/relationships" r:embed="rId1"/>
          <a:srcRect/>
          <a:stretch>
            <a:fillRect l="-43000" r="-43000"/>
          </a:stretch>
        </a:blipFill>
      </dgm:spPr>
    </dgm:pt>
    <dgm:pt modelId="{FE2C4153-FED7-42EB-A869-B63C314609ED}" type="pres">
      <dgm:prSet presAssocID="{233FFEB7-BE0C-4B86-AA98-7AC5885772C0}" presName="sibTrans" presStyleLbl="sibTrans2D1" presStyleIdx="0" presStyleCnt="0"/>
      <dgm:spPr/>
    </dgm:pt>
    <dgm:pt modelId="{E103301F-D868-4CCD-9B55-EB030EF2E38E}" type="pres">
      <dgm:prSet presAssocID="{7EB44C9C-4CC5-480B-A3FE-471CACA856C6}" presName="compNode" presStyleCnt="0"/>
      <dgm:spPr/>
    </dgm:pt>
    <dgm:pt modelId="{36D0B1E7-27AC-4AF9-BDB4-4B9F59FB147B}" type="pres">
      <dgm:prSet presAssocID="{7EB44C9C-4CC5-480B-A3FE-471CACA856C6}" presName="bkgdShape" presStyleLbl="node1" presStyleIdx="1" presStyleCnt="6"/>
      <dgm:spPr/>
    </dgm:pt>
    <dgm:pt modelId="{E2291621-006C-4FCA-A466-FB96F2823A9D}" type="pres">
      <dgm:prSet presAssocID="{7EB44C9C-4CC5-480B-A3FE-471CACA856C6}" presName="nodeTx" presStyleLbl="node1" presStyleIdx="1" presStyleCnt="6">
        <dgm:presLayoutVars>
          <dgm:bulletEnabled val="1"/>
        </dgm:presLayoutVars>
      </dgm:prSet>
      <dgm:spPr/>
    </dgm:pt>
    <dgm:pt modelId="{298D6CDC-06B3-466E-B0F5-F62DC68CB0B3}" type="pres">
      <dgm:prSet presAssocID="{7EB44C9C-4CC5-480B-A3FE-471CACA856C6}" presName="invisiNode" presStyleLbl="node1" presStyleIdx="1" presStyleCnt="6"/>
      <dgm:spPr/>
    </dgm:pt>
    <dgm:pt modelId="{6CF9146C-C8A4-46E6-9345-3A2955C4612C}" type="pres">
      <dgm:prSet presAssocID="{7EB44C9C-4CC5-480B-A3FE-471CACA856C6}" presName="imagNode" presStyleLbl="fgImgPlace1" presStyleIdx="1" presStyleCnt="6"/>
      <dgm:spPr/>
    </dgm:pt>
    <dgm:pt modelId="{3BB30C2E-00E3-44BE-B4F7-7C60E6E746ED}" type="pres">
      <dgm:prSet presAssocID="{80020677-E28E-4984-B485-E1A3107A7D10}" presName="sibTrans" presStyleLbl="sibTrans2D1" presStyleIdx="0" presStyleCnt="0"/>
      <dgm:spPr/>
    </dgm:pt>
    <dgm:pt modelId="{D9629B17-84EE-4DC2-8BEB-8BBE5214BDC5}" type="pres">
      <dgm:prSet presAssocID="{717FAFE4-B2D5-4488-A7AF-F9833B46D432}" presName="compNode" presStyleCnt="0"/>
      <dgm:spPr/>
    </dgm:pt>
    <dgm:pt modelId="{EBF8D0CD-2065-49E9-A199-B12A32C5EF6C}" type="pres">
      <dgm:prSet presAssocID="{717FAFE4-B2D5-4488-A7AF-F9833B46D432}" presName="bkgdShape" presStyleLbl="node1" presStyleIdx="2" presStyleCnt="6" custLinFactNeighborX="1500"/>
      <dgm:spPr/>
    </dgm:pt>
    <dgm:pt modelId="{09CFA139-01EF-4BD3-BAC1-2965FCAF8BD1}" type="pres">
      <dgm:prSet presAssocID="{717FAFE4-B2D5-4488-A7AF-F9833B46D432}" presName="nodeTx" presStyleLbl="node1" presStyleIdx="2" presStyleCnt="6">
        <dgm:presLayoutVars>
          <dgm:bulletEnabled val="1"/>
        </dgm:presLayoutVars>
      </dgm:prSet>
      <dgm:spPr/>
    </dgm:pt>
    <dgm:pt modelId="{F6E2200A-A867-48C8-9519-6B10894D1730}" type="pres">
      <dgm:prSet presAssocID="{717FAFE4-B2D5-4488-A7AF-F9833B46D432}" presName="invisiNode" presStyleLbl="node1" presStyleIdx="2" presStyleCnt="6"/>
      <dgm:spPr/>
    </dgm:pt>
    <dgm:pt modelId="{EAE4172D-0843-41DF-9698-03F89F820902}" type="pres">
      <dgm:prSet presAssocID="{717FAFE4-B2D5-4488-A7AF-F9833B46D432}" presName="imagNode" presStyleLbl="fgImgPlace1" presStyleIdx="2" presStyleCnt="6"/>
      <dgm:spPr/>
    </dgm:pt>
    <dgm:pt modelId="{0116B38B-44E4-49A5-A91D-2F62EB240241}" type="pres">
      <dgm:prSet presAssocID="{02EDEFEA-C421-4C01-A966-4D25354BC13D}" presName="sibTrans" presStyleLbl="sibTrans2D1" presStyleIdx="0" presStyleCnt="0"/>
      <dgm:spPr/>
    </dgm:pt>
    <dgm:pt modelId="{A0C651FC-B2C6-44EF-9933-FDCDD7AB4078}" type="pres">
      <dgm:prSet presAssocID="{80F33779-E325-4677-9EFC-ACC07D967209}" presName="compNode" presStyleCnt="0"/>
      <dgm:spPr/>
    </dgm:pt>
    <dgm:pt modelId="{085CF3D7-F873-416A-954A-57A30FA81039}" type="pres">
      <dgm:prSet presAssocID="{80F33779-E325-4677-9EFC-ACC07D967209}" presName="bkgdShape" presStyleLbl="node1" presStyleIdx="3" presStyleCnt="6"/>
      <dgm:spPr/>
    </dgm:pt>
    <dgm:pt modelId="{33185EB4-415D-4A55-9959-C06FC2B9E9FC}" type="pres">
      <dgm:prSet presAssocID="{80F33779-E325-4677-9EFC-ACC07D967209}" presName="nodeTx" presStyleLbl="node1" presStyleIdx="3" presStyleCnt="6">
        <dgm:presLayoutVars>
          <dgm:bulletEnabled val="1"/>
        </dgm:presLayoutVars>
      </dgm:prSet>
      <dgm:spPr/>
    </dgm:pt>
    <dgm:pt modelId="{57159438-F0E7-464E-B355-EA3495517D04}" type="pres">
      <dgm:prSet presAssocID="{80F33779-E325-4677-9EFC-ACC07D967209}" presName="invisiNode" presStyleLbl="node1" presStyleIdx="3" presStyleCnt="6"/>
      <dgm:spPr/>
    </dgm:pt>
    <dgm:pt modelId="{B561BDB0-B419-482E-83B5-91BEEF7663C3}" type="pres">
      <dgm:prSet presAssocID="{80F33779-E325-4677-9EFC-ACC07D967209}" presName="imagNode" presStyleLbl="fgImgPlace1" presStyleIdx="3" presStyleCnt="6"/>
      <dgm:spPr>
        <a:blipFill>
          <a:blip xmlns:r="http://schemas.openxmlformats.org/officeDocument/2006/relationships" r:embed="rId2"/>
          <a:srcRect/>
          <a:stretch>
            <a:fillRect l="-50000" r="-50000"/>
          </a:stretch>
        </a:blipFill>
      </dgm:spPr>
    </dgm:pt>
    <dgm:pt modelId="{34C831F7-6DB6-451B-9184-DF9B4B911BEB}" type="pres">
      <dgm:prSet presAssocID="{FC0F47B6-D585-48E4-8C6B-C4AABDA85CBB}" presName="sibTrans" presStyleLbl="sibTrans2D1" presStyleIdx="0" presStyleCnt="0"/>
      <dgm:spPr/>
    </dgm:pt>
    <dgm:pt modelId="{9AD12C2B-3E4F-4121-B9EF-1250E3D78FC7}" type="pres">
      <dgm:prSet presAssocID="{1E0972A9-0DD1-43FB-905C-78A01AE99646}" presName="compNode" presStyleCnt="0"/>
      <dgm:spPr/>
    </dgm:pt>
    <dgm:pt modelId="{BB663A7B-8BBA-4FDA-891D-609A8E9CEDC1}" type="pres">
      <dgm:prSet presAssocID="{1E0972A9-0DD1-43FB-905C-78A01AE99646}" presName="bkgdShape" presStyleLbl="node1" presStyleIdx="4" presStyleCnt="6"/>
      <dgm:spPr/>
    </dgm:pt>
    <dgm:pt modelId="{4C8E4B6A-F5B4-457D-86E6-9FEBC1C1B0D4}" type="pres">
      <dgm:prSet presAssocID="{1E0972A9-0DD1-43FB-905C-78A01AE99646}" presName="nodeTx" presStyleLbl="node1" presStyleIdx="4" presStyleCnt="6">
        <dgm:presLayoutVars>
          <dgm:bulletEnabled val="1"/>
        </dgm:presLayoutVars>
      </dgm:prSet>
      <dgm:spPr/>
    </dgm:pt>
    <dgm:pt modelId="{E73DBBC2-A0F1-4FC4-A9F4-D6DD6A20C891}" type="pres">
      <dgm:prSet presAssocID="{1E0972A9-0DD1-43FB-905C-78A01AE99646}" presName="invisiNode" presStyleLbl="node1" presStyleIdx="4" presStyleCnt="6"/>
      <dgm:spPr/>
    </dgm:pt>
    <dgm:pt modelId="{78F92861-AD90-47A2-8FAF-0171AE98C931}" type="pres">
      <dgm:prSet presAssocID="{1E0972A9-0DD1-43FB-905C-78A01AE99646}" presName="imagNode" presStyleLbl="fgImgPlace1" presStyleIdx="4" presStyleCnt="6"/>
      <dgm:spPr>
        <a:blipFill>
          <a:blip xmlns:r="http://schemas.openxmlformats.org/officeDocument/2006/relationships" r:embed="rId3"/>
          <a:srcRect/>
          <a:stretch>
            <a:fillRect t="-2000" b="-2000"/>
          </a:stretch>
        </a:blipFill>
      </dgm:spPr>
    </dgm:pt>
    <dgm:pt modelId="{6BEF8D2C-A3E0-4D53-9C63-B0DA319DC1BE}" type="pres">
      <dgm:prSet presAssocID="{381EC2CE-6FA2-4DE8-AD51-D0C91532F127}" presName="sibTrans" presStyleLbl="sibTrans2D1" presStyleIdx="0" presStyleCnt="0"/>
      <dgm:spPr/>
    </dgm:pt>
    <dgm:pt modelId="{C374F774-1AED-4558-8EE1-DE03EDD4C9D1}" type="pres">
      <dgm:prSet presAssocID="{25525705-CCB8-4456-983F-0E7EBA22B8D6}" presName="compNode" presStyleCnt="0"/>
      <dgm:spPr/>
    </dgm:pt>
    <dgm:pt modelId="{E175F16F-5F8B-4CDF-9E98-59A0B7C23A6F}" type="pres">
      <dgm:prSet presAssocID="{25525705-CCB8-4456-983F-0E7EBA22B8D6}" presName="bkgdShape" presStyleLbl="node1" presStyleIdx="5" presStyleCnt="6"/>
      <dgm:spPr/>
    </dgm:pt>
    <dgm:pt modelId="{F7DD880D-7FAD-46F9-A4E2-713A0111FC4D}" type="pres">
      <dgm:prSet presAssocID="{25525705-CCB8-4456-983F-0E7EBA22B8D6}" presName="nodeTx" presStyleLbl="node1" presStyleIdx="5" presStyleCnt="6">
        <dgm:presLayoutVars>
          <dgm:bulletEnabled val="1"/>
        </dgm:presLayoutVars>
      </dgm:prSet>
      <dgm:spPr/>
    </dgm:pt>
    <dgm:pt modelId="{1C18D253-C1BC-40BD-9CF5-8804682B96C3}" type="pres">
      <dgm:prSet presAssocID="{25525705-CCB8-4456-983F-0E7EBA22B8D6}" presName="invisiNode" presStyleLbl="node1" presStyleIdx="5" presStyleCnt="6"/>
      <dgm:spPr/>
    </dgm:pt>
    <dgm:pt modelId="{0BC168CF-BCD3-4733-B9F7-B70FC2BC6483}" type="pres">
      <dgm:prSet presAssocID="{25525705-CCB8-4456-983F-0E7EBA22B8D6}" presName="imagNode" presStyleLbl="fgImgPlace1" presStyleIdx="5" presStyleCnt="6" custLinFactNeighborX="-6386" custLinFactNeighborY="-4549"/>
      <dgm:spPr/>
    </dgm:pt>
  </dgm:ptLst>
  <dgm:cxnLst>
    <dgm:cxn modelId="{887A9B01-8A6D-4D7D-AD6F-DAE36B457E18}" type="presOf" srcId="{1E0972A9-0DD1-43FB-905C-78A01AE99646}" destId="{4C8E4B6A-F5B4-457D-86E6-9FEBC1C1B0D4}" srcOrd="1" destOrd="0" presId="urn:microsoft.com/office/officeart/2005/8/layout/hList7"/>
    <dgm:cxn modelId="{65C83E15-E817-4514-9AE2-59CE4F67EE2D}" type="presOf" srcId="{233FFEB7-BE0C-4B86-AA98-7AC5885772C0}" destId="{FE2C4153-FED7-42EB-A869-B63C314609ED}" srcOrd="0" destOrd="0" presId="urn:microsoft.com/office/officeart/2005/8/layout/hList7"/>
    <dgm:cxn modelId="{5C74A225-1899-45FD-86FE-149B49826CB0}" type="presOf" srcId="{25525705-CCB8-4456-983F-0E7EBA22B8D6}" destId="{E175F16F-5F8B-4CDF-9E98-59A0B7C23A6F}" srcOrd="0" destOrd="0" presId="urn:microsoft.com/office/officeart/2005/8/layout/hList7"/>
    <dgm:cxn modelId="{5AF8ED28-F01E-497C-84E5-D7CDA0AA8D6A}" type="presOf" srcId="{381EC2CE-6FA2-4DE8-AD51-D0C91532F127}" destId="{6BEF8D2C-A3E0-4D53-9C63-B0DA319DC1BE}" srcOrd="0" destOrd="0" presId="urn:microsoft.com/office/officeart/2005/8/layout/hList7"/>
    <dgm:cxn modelId="{AA06AE2B-B8AE-4AD2-9C8E-7B9911F3B581}" srcId="{F455C0CB-4420-433E-97FE-1D02E80F5537}" destId="{62047647-52A6-4E75-9108-04EA9F617B6A}" srcOrd="0" destOrd="0" parTransId="{4E9CEBEA-90CC-4400-BF10-745414655C68}" sibTransId="{233FFEB7-BE0C-4B86-AA98-7AC5885772C0}"/>
    <dgm:cxn modelId="{CC5E2030-00FD-4573-A87B-1640AD5920FA}" type="presOf" srcId="{7EB44C9C-4CC5-480B-A3FE-471CACA856C6}" destId="{36D0B1E7-27AC-4AF9-BDB4-4B9F59FB147B}" srcOrd="0" destOrd="0" presId="urn:microsoft.com/office/officeart/2005/8/layout/hList7"/>
    <dgm:cxn modelId="{A1AEC340-6FA9-4171-89E2-74618D65AB5D}" srcId="{F455C0CB-4420-433E-97FE-1D02E80F5537}" destId="{717FAFE4-B2D5-4488-A7AF-F9833B46D432}" srcOrd="2" destOrd="0" parTransId="{435BACC5-CFC9-4CE0-96D2-CD81429AC479}" sibTransId="{02EDEFEA-C421-4C01-A966-4D25354BC13D}"/>
    <dgm:cxn modelId="{84CB3268-59C4-4A4E-9FA4-1539874E6A09}" type="presOf" srcId="{717FAFE4-B2D5-4488-A7AF-F9833B46D432}" destId="{EBF8D0CD-2065-49E9-A199-B12A32C5EF6C}" srcOrd="0" destOrd="0" presId="urn:microsoft.com/office/officeart/2005/8/layout/hList7"/>
    <dgm:cxn modelId="{D949FF57-8B05-477F-B2FC-91D0BC3E5447}" type="presOf" srcId="{FC0F47B6-D585-48E4-8C6B-C4AABDA85CBB}" destId="{34C831F7-6DB6-451B-9184-DF9B4B911BEB}" srcOrd="0" destOrd="0" presId="urn:microsoft.com/office/officeart/2005/8/layout/hList7"/>
    <dgm:cxn modelId="{FA172459-5C1C-4281-ACDA-8F45E3A7F970}" type="presOf" srcId="{25525705-CCB8-4456-983F-0E7EBA22B8D6}" destId="{F7DD880D-7FAD-46F9-A4E2-713A0111FC4D}" srcOrd="1" destOrd="0" presId="urn:microsoft.com/office/officeart/2005/8/layout/hList7"/>
    <dgm:cxn modelId="{ADA0A579-C5FC-48CE-ABB8-A03DE10CD6AD}" type="presOf" srcId="{80F33779-E325-4677-9EFC-ACC07D967209}" destId="{33185EB4-415D-4A55-9959-C06FC2B9E9FC}" srcOrd="1" destOrd="0" presId="urn:microsoft.com/office/officeart/2005/8/layout/hList7"/>
    <dgm:cxn modelId="{505BF879-4422-4A6B-8FE9-8CF2E8B00101}" type="presOf" srcId="{80F33779-E325-4677-9EFC-ACC07D967209}" destId="{085CF3D7-F873-416A-954A-57A30FA81039}" srcOrd="0" destOrd="0" presId="urn:microsoft.com/office/officeart/2005/8/layout/hList7"/>
    <dgm:cxn modelId="{77DDD88A-D94D-4E4B-8FA7-A5AC9FB88C09}" srcId="{F455C0CB-4420-433E-97FE-1D02E80F5537}" destId="{7EB44C9C-4CC5-480B-A3FE-471CACA856C6}" srcOrd="1" destOrd="0" parTransId="{27992563-10C1-406F-A3E1-F5E4DF9228FA}" sibTransId="{80020677-E28E-4984-B485-E1A3107A7D10}"/>
    <dgm:cxn modelId="{A390948C-0788-40F8-9A32-CAA0B08F9DF2}" type="presOf" srcId="{7EB44C9C-4CC5-480B-A3FE-471CACA856C6}" destId="{E2291621-006C-4FCA-A466-FB96F2823A9D}" srcOrd="1" destOrd="0" presId="urn:microsoft.com/office/officeart/2005/8/layout/hList7"/>
    <dgm:cxn modelId="{7542888F-7643-44AB-8A90-A56CB67F8F2B}" type="presOf" srcId="{80020677-E28E-4984-B485-E1A3107A7D10}" destId="{3BB30C2E-00E3-44BE-B4F7-7C60E6E746ED}" srcOrd="0" destOrd="0" presId="urn:microsoft.com/office/officeart/2005/8/layout/hList7"/>
    <dgm:cxn modelId="{46D94A90-152A-4A1F-A6DF-DFB774B067E1}" type="presOf" srcId="{717FAFE4-B2D5-4488-A7AF-F9833B46D432}" destId="{09CFA139-01EF-4BD3-BAC1-2965FCAF8BD1}" srcOrd="1" destOrd="0" presId="urn:microsoft.com/office/officeart/2005/8/layout/hList7"/>
    <dgm:cxn modelId="{07F971BB-14DA-4A45-BAB6-CE6DC26B7E32}" type="presOf" srcId="{02EDEFEA-C421-4C01-A966-4D25354BC13D}" destId="{0116B38B-44E4-49A5-A91D-2F62EB240241}" srcOrd="0" destOrd="0" presId="urn:microsoft.com/office/officeart/2005/8/layout/hList7"/>
    <dgm:cxn modelId="{902918BF-928A-4F41-BBCD-615ED54CECF7}" type="presOf" srcId="{62047647-52A6-4E75-9108-04EA9F617B6A}" destId="{1A15998B-173F-44BF-9363-898DE1BB9928}" srcOrd="0" destOrd="0" presId="urn:microsoft.com/office/officeart/2005/8/layout/hList7"/>
    <dgm:cxn modelId="{0D27E6CB-6D52-404F-AC4E-5CAF551A5940}" type="presOf" srcId="{F455C0CB-4420-433E-97FE-1D02E80F5537}" destId="{9341429E-1544-4DDC-AEDD-4B183757AAE3}" srcOrd="0" destOrd="0" presId="urn:microsoft.com/office/officeart/2005/8/layout/hList7"/>
    <dgm:cxn modelId="{29E1C6CF-322C-4C94-956A-284FA056E375}" srcId="{F455C0CB-4420-433E-97FE-1D02E80F5537}" destId="{1E0972A9-0DD1-43FB-905C-78A01AE99646}" srcOrd="4" destOrd="0" parTransId="{C843FED7-F555-4CBC-8692-04D23B451F77}" sibTransId="{381EC2CE-6FA2-4DE8-AD51-D0C91532F127}"/>
    <dgm:cxn modelId="{B54104DB-8431-4744-AA4F-859EF6E4B9B3}" srcId="{F455C0CB-4420-433E-97FE-1D02E80F5537}" destId="{25525705-CCB8-4456-983F-0E7EBA22B8D6}" srcOrd="5" destOrd="0" parTransId="{50FB07CA-19B4-4B96-AA8C-1466231F5D19}" sibTransId="{8C70AE99-4D88-4D99-BFC0-0C60801C3533}"/>
    <dgm:cxn modelId="{57AACFDC-8E99-4A95-97D1-02C6E4904B41}" type="presOf" srcId="{1E0972A9-0DD1-43FB-905C-78A01AE99646}" destId="{BB663A7B-8BBA-4FDA-891D-609A8E9CEDC1}" srcOrd="0" destOrd="0" presId="urn:microsoft.com/office/officeart/2005/8/layout/hList7"/>
    <dgm:cxn modelId="{49DA4AE4-ED18-42DA-A6F0-8970BC29B5DC}" srcId="{F455C0CB-4420-433E-97FE-1D02E80F5537}" destId="{80F33779-E325-4677-9EFC-ACC07D967209}" srcOrd="3" destOrd="0" parTransId="{A0B0FFAF-BD45-4589-883E-8245CC5F42FE}" sibTransId="{FC0F47B6-D585-48E4-8C6B-C4AABDA85CBB}"/>
    <dgm:cxn modelId="{B261E2EB-88AE-4D8E-929F-FAF0935800C2}" type="presOf" srcId="{62047647-52A6-4E75-9108-04EA9F617B6A}" destId="{73A9FDC8-E14A-4861-A79B-C01C38FFD6FC}" srcOrd="1" destOrd="0" presId="urn:microsoft.com/office/officeart/2005/8/layout/hList7"/>
    <dgm:cxn modelId="{EFF1378B-F9B3-4345-AAC3-DB9590BC8EC0}" type="presParOf" srcId="{9341429E-1544-4DDC-AEDD-4B183757AAE3}" destId="{11A88B9D-4F77-4A77-AD29-3B4B2D559C70}" srcOrd="0" destOrd="0" presId="urn:microsoft.com/office/officeart/2005/8/layout/hList7"/>
    <dgm:cxn modelId="{155AD9AE-5E85-43D4-9987-A5F355024ECC}" type="presParOf" srcId="{9341429E-1544-4DDC-AEDD-4B183757AAE3}" destId="{236130AB-59D4-47BF-A1A1-8E9D6779AF5D}" srcOrd="1" destOrd="0" presId="urn:microsoft.com/office/officeart/2005/8/layout/hList7"/>
    <dgm:cxn modelId="{DCE96040-9502-4154-B02B-EDF79E0A7CF2}" type="presParOf" srcId="{236130AB-59D4-47BF-A1A1-8E9D6779AF5D}" destId="{2A3BCF84-E0BF-41F7-931C-A75D083D2AE9}" srcOrd="0" destOrd="0" presId="urn:microsoft.com/office/officeart/2005/8/layout/hList7"/>
    <dgm:cxn modelId="{19D3F42E-1E51-4FAC-BAFB-B7DDE8199966}" type="presParOf" srcId="{2A3BCF84-E0BF-41F7-931C-A75D083D2AE9}" destId="{1A15998B-173F-44BF-9363-898DE1BB9928}" srcOrd="0" destOrd="0" presId="urn:microsoft.com/office/officeart/2005/8/layout/hList7"/>
    <dgm:cxn modelId="{F02E2BDC-FCAD-4BF9-8417-B292A10BE914}" type="presParOf" srcId="{2A3BCF84-E0BF-41F7-931C-A75D083D2AE9}" destId="{73A9FDC8-E14A-4861-A79B-C01C38FFD6FC}" srcOrd="1" destOrd="0" presId="urn:microsoft.com/office/officeart/2005/8/layout/hList7"/>
    <dgm:cxn modelId="{5BEA9D4F-7E68-4FEA-9BBD-BBCEC7328F09}" type="presParOf" srcId="{2A3BCF84-E0BF-41F7-931C-A75D083D2AE9}" destId="{A522B56A-2923-486A-94C8-8EC11D2265C8}" srcOrd="2" destOrd="0" presId="urn:microsoft.com/office/officeart/2005/8/layout/hList7"/>
    <dgm:cxn modelId="{ADC621A3-FF95-41AB-9E8D-B23605B76E15}" type="presParOf" srcId="{2A3BCF84-E0BF-41F7-931C-A75D083D2AE9}" destId="{7583721F-B4B7-4CC7-B77B-DDECBBE1B246}" srcOrd="3" destOrd="0" presId="urn:microsoft.com/office/officeart/2005/8/layout/hList7"/>
    <dgm:cxn modelId="{8AB2B923-8476-42A1-B141-65562CABE72F}" type="presParOf" srcId="{236130AB-59D4-47BF-A1A1-8E9D6779AF5D}" destId="{FE2C4153-FED7-42EB-A869-B63C314609ED}" srcOrd="1" destOrd="0" presId="urn:microsoft.com/office/officeart/2005/8/layout/hList7"/>
    <dgm:cxn modelId="{81D7315E-336A-4846-81A0-3E85FE634CF0}" type="presParOf" srcId="{236130AB-59D4-47BF-A1A1-8E9D6779AF5D}" destId="{E103301F-D868-4CCD-9B55-EB030EF2E38E}" srcOrd="2" destOrd="0" presId="urn:microsoft.com/office/officeart/2005/8/layout/hList7"/>
    <dgm:cxn modelId="{1775DA1A-0581-4C6B-8C6D-AE10306CA3B4}" type="presParOf" srcId="{E103301F-D868-4CCD-9B55-EB030EF2E38E}" destId="{36D0B1E7-27AC-4AF9-BDB4-4B9F59FB147B}" srcOrd="0" destOrd="0" presId="urn:microsoft.com/office/officeart/2005/8/layout/hList7"/>
    <dgm:cxn modelId="{8D1C083F-3F8E-4129-BD4E-7AD35326987D}" type="presParOf" srcId="{E103301F-D868-4CCD-9B55-EB030EF2E38E}" destId="{E2291621-006C-4FCA-A466-FB96F2823A9D}" srcOrd="1" destOrd="0" presId="urn:microsoft.com/office/officeart/2005/8/layout/hList7"/>
    <dgm:cxn modelId="{6D7CE2E0-2447-49FE-B950-561BC05F533B}" type="presParOf" srcId="{E103301F-D868-4CCD-9B55-EB030EF2E38E}" destId="{298D6CDC-06B3-466E-B0F5-F62DC68CB0B3}" srcOrd="2" destOrd="0" presId="urn:microsoft.com/office/officeart/2005/8/layout/hList7"/>
    <dgm:cxn modelId="{D90FA130-551C-4E57-8B33-3B3C1CF34F49}" type="presParOf" srcId="{E103301F-D868-4CCD-9B55-EB030EF2E38E}" destId="{6CF9146C-C8A4-46E6-9345-3A2955C4612C}" srcOrd="3" destOrd="0" presId="urn:microsoft.com/office/officeart/2005/8/layout/hList7"/>
    <dgm:cxn modelId="{8E923863-8C34-475D-834B-D7E6CACE88C7}" type="presParOf" srcId="{236130AB-59D4-47BF-A1A1-8E9D6779AF5D}" destId="{3BB30C2E-00E3-44BE-B4F7-7C60E6E746ED}" srcOrd="3" destOrd="0" presId="urn:microsoft.com/office/officeart/2005/8/layout/hList7"/>
    <dgm:cxn modelId="{43FDAB55-A4B1-4CF3-AFDA-A7A4896BD8EC}" type="presParOf" srcId="{236130AB-59D4-47BF-A1A1-8E9D6779AF5D}" destId="{D9629B17-84EE-4DC2-8BEB-8BBE5214BDC5}" srcOrd="4" destOrd="0" presId="urn:microsoft.com/office/officeart/2005/8/layout/hList7"/>
    <dgm:cxn modelId="{6DF30074-AB94-44C2-90B4-BB56C0B46132}" type="presParOf" srcId="{D9629B17-84EE-4DC2-8BEB-8BBE5214BDC5}" destId="{EBF8D0CD-2065-49E9-A199-B12A32C5EF6C}" srcOrd="0" destOrd="0" presId="urn:microsoft.com/office/officeart/2005/8/layout/hList7"/>
    <dgm:cxn modelId="{76CE40D8-2891-46A1-BDD6-C73D3B54D0A4}" type="presParOf" srcId="{D9629B17-84EE-4DC2-8BEB-8BBE5214BDC5}" destId="{09CFA139-01EF-4BD3-BAC1-2965FCAF8BD1}" srcOrd="1" destOrd="0" presId="urn:microsoft.com/office/officeart/2005/8/layout/hList7"/>
    <dgm:cxn modelId="{371F12DC-142A-4D4A-956C-A85359E15B93}" type="presParOf" srcId="{D9629B17-84EE-4DC2-8BEB-8BBE5214BDC5}" destId="{F6E2200A-A867-48C8-9519-6B10894D1730}" srcOrd="2" destOrd="0" presId="urn:microsoft.com/office/officeart/2005/8/layout/hList7"/>
    <dgm:cxn modelId="{57C67C37-98DD-41FF-8585-3E1F135436B5}" type="presParOf" srcId="{D9629B17-84EE-4DC2-8BEB-8BBE5214BDC5}" destId="{EAE4172D-0843-41DF-9698-03F89F820902}" srcOrd="3" destOrd="0" presId="urn:microsoft.com/office/officeart/2005/8/layout/hList7"/>
    <dgm:cxn modelId="{E4944A20-7F86-4EE6-8087-6CE7878F86CA}" type="presParOf" srcId="{236130AB-59D4-47BF-A1A1-8E9D6779AF5D}" destId="{0116B38B-44E4-49A5-A91D-2F62EB240241}" srcOrd="5" destOrd="0" presId="urn:microsoft.com/office/officeart/2005/8/layout/hList7"/>
    <dgm:cxn modelId="{2946FF3B-CA6E-48C8-81B2-84352D2B7A97}" type="presParOf" srcId="{236130AB-59D4-47BF-A1A1-8E9D6779AF5D}" destId="{A0C651FC-B2C6-44EF-9933-FDCDD7AB4078}" srcOrd="6" destOrd="0" presId="urn:microsoft.com/office/officeart/2005/8/layout/hList7"/>
    <dgm:cxn modelId="{72D81458-E281-486B-BDE7-7E9D9CDCF472}" type="presParOf" srcId="{A0C651FC-B2C6-44EF-9933-FDCDD7AB4078}" destId="{085CF3D7-F873-416A-954A-57A30FA81039}" srcOrd="0" destOrd="0" presId="urn:microsoft.com/office/officeart/2005/8/layout/hList7"/>
    <dgm:cxn modelId="{3E1BE1BA-37EB-47D0-A710-5815D3C0D3E7}" type="presParOf" srcId="{A0C651FC-B2C6-44EF-9933-FDCDD7AB4078}" destId="{33185EB4-415D-4A55-9959-C06FC2B9E9FC}" srcOrd="1" destOrd="0" presId="urn:microsoft.com/office/officeart/2005/8/layout/hList7"/>
    <dgm:cxn modelId="{5C444E9F-D2DD-456D-A07C-CFF7F1389E46}" type="presParOf" srcId="{A0C651FC-B2C6-44EF-9933-FDCDD7AB4078}" destId="{57159438-F0E7-464E-B355-EA3495517D04}" srcOrd="2" destOrd="0" presId="urn:microsoft.com/office/officeart/2005/8/layout/hList7"/>
    <dgm:cxn modelId="{891019B3-E02D-4C66-9EC9-D86AE9FE7F2B}" type="presParOf" srcId="{A0C651FC-B2C6-44EF-9933-FDCDD7AB4078}" destId="{B561BDB0-B419-482E-83B5-91BEEF7663C3}" srcOrd="3" destOrd="0" presId="urn:microsoft.com/office/officeart/2005/8/layout/hList7"/>
    <dgm:cxn modelId="{3E42AA93-8B22-4BAD-B294-7B3304167F8B}" type="presParOf" srcId="{236130AB-59D4-47BF-A1A1-8E9D6779AF5D}" destId="{34C831F7-6DB6-451B-9184-DF9B4B911BEB}" srcOrd="7" destOrd="0" presId="urn:microsoft.com/office/officeart/2005/8/layout/hList7"/>
    <dgm:cxn modelId="{98E4ED9C-A7B5-4645-B055-4EAB9A59DABC}" type="presParOf" srcId="{236130AB-59D4-47BF-A1A1-8E9D6779AF5D}" destId="{9AD12C2B-3E4F-4121-B9EF-1250E3D78FC7}" srcOrd="8" destOrd="0" presId="urn:microsoft.com/office/officeart/2005/8/layout/hList7"/>
    <dgm:cxn modelId="{9F298C9B-1CC9-4AAD-B553-EFF9EF71D348}" type="presParOf" srcId="{9AD12C2B-3E4F-4121-B9EF-1250E3D78FC7}" destId="{BB663A7B-8BBA-4FDA-891D-609A8E9CEDC1}" srcOrd="0" destOrd="0" presId="urn:microsoft.com/office/officeart/2005/8/layout/hList7"/>
    <dgm:cxn modelId="{24442E77-438C-4F57-85D6-FA31220F3514}" type="presParOf" srcId="{9AD12C2B-3E4F-4121-B9EF-1250E3D78FC7}" destId="{4C8E4B6A-F5B4-457D-86E6-9FEBC1C1B0D4}" srcOrd="1" destOrd="0" presId="urn:microsoft.com/office/officeart/2005/8/layout/hList7"/>
    <dgm:cxn modelId="{9A67DD8A-9F2D-4045-93A4-58ACAE74133C}" type="presParOf" srcId="{9AD12C2B-3E4F-4121-B9EF-1250E3D78FC7}" destId="{E73DBBC2-A0F1-4FC4-A9F4-D6DD6A20C891}" srcOrd="2" destOrd="0" presId="urn:microsoft.com/office/officeart/2005/8/layout/hList7"/>
    <dgm:cxn modelId="{F43D7574-CED7-4EDD-94D9-4381666C2E3E}" type="presParOf" srcId="{9AD12C2B-3E4F-4121-B9EF-1250E3D78FC7}" destId="{78F92861-AD90-47A2-8FAF-0171AE98C931}" srcOrd="3" destOrd="0" presId="urn:microsoft.com/office/officeart/2005/8/layout/hList7"/>
    <dgm:cxn modelId="{88948634-50E8-4332-A0EA-40C658B40C52}" type="presParOf" srcId="{236130AB-59D4-47BF-A1A1-8E9D6779AF5D}" destId="{6BEF8D2C-A3E0-4D53-9C63-B0DA319DC1BE}" srcOrd="9" destOrd="0" presId="urn:microsoft.com/office/officeart/2005/8/layout/hList7"/>
    <dgm:cxn modelId="{0A80952F-80C3-44BD-8959-B6AEF2A9B61F}" type="presParOf" srcId="{236130AB-59D4-47BF-A1A1-8E9D6779AF5D}" destId="{C374F774-1AED-4558-8EE1-DE03EDD4C9D1}" srcOrd="10" destOrd="0" presId="urn:microsoft.com/office/officeart/2005/8/layout/hList7"/>
    <dgm:cxn modelId="{8C809ABC-B799-4278-88D6-023CA3778FAB}" type="presParOf" srcId="{C374F774-1AED-4558-8EE1-DE03EDD4C9D1}" destId="{E175F16F-5F8B-4CDF-9E98-59A0B7C23A6F}" srcOrd="0" destOrd="0" presId="urn:microsoft.com/office/officeart/2005/8/layout/hList7"/>
    <dgm:cxn modelId="{5BCB0E51-D7F3-48B5-A78F-E81C88AB72BB}" type="presParOf" srcId="{C374F774-1AED-4558-8EE1-DE03EDD4C9D1}" destId="{F7DD880D-7FAD-46F9-A4E2-713A0111FC4D}" srcOrd="1" destOrd="0" presId="urn:microsoft.com/office/officeart/2005/8/layout/hList7"/>
    <dgm:cxn modelId="{0CD9FC7F-A60D-4C47-8E30-661ACFF73C93}" type="presParOf" srcId="{C374F774-1AED-4558-8EE1-DE03EDD4C9D1}" destId="{1C18D253-C1BC-40BD-9CF5-8804682B96C3}" srcOrd="2" destOrd="0" presId="urn:microsoft.com/office/officeart/2005/8/layout/hList7"/>
    <dgm:cxn modelId="{957BF297-737F-4856-A585-234534C3AE42}" type="presParOf" srcId="{C374F774-1AED-4558-8EE1-DE03EDD4C9D1}" destId="{0BC168CF-BCD3-4733-B9F7-B70FC2BC6483}"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5998B-173F-44BF-9363-898DE1BB9928}">
      <dsp:nvSpPr>
        <dsp:cNvPr id="0" name=""/>
        <dsp:cNvSpPr/>
      </dsp:nvSpPr>
      <dsp:spPr>
        <a:xfrm>
          <a:off x="0" y="0"/>
          <a:ext cx="1486792" cy="4687678"/>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u="sng" kern="1200"/>
            <a:t>Project carried out by group 3</a:t>
          </a:r>
          <a:endParaRPr lang="fr-CI" sz="1400" kern="1200"/>
        </a:p>
      </dsp:txBody>
      <dsp:txXfrm>
        <a:off x="0" y="1875071"/>
        <a:ext cx="1486792" cy="1875071"/>
      </dsp:txXfrm>
    </dsp:sp>
    <dsp:sp modelId="{7583721F-B4B7-4CC7-B77B-DDECBBE1B246}">
      <dsp:nvSpPr>
        <dsp:cNvPr id="0" name=""/>
        <dsp:cNvSpPr/>
      </dsp:nvSpPr>
      <dsp:spPr>
        <a:xfrm>
          <a:off x="44715" y="281260"/>
          <a:ext cx="1397585" cy="1560996"/>
        </a:xfrm>
        <a:prstGeom prst="decagon">
          <a:avLst/>
        </a:prstGeom>
        <a:blipFill>
          <a:blip xmlns:r="http://schemas.openxmlformats.org/officeDocument/2006/relationships" r:embed="rId1"/>
          <a:srcRect/>
          <a:stretch>
            <a:fillRect l="-43000" r="-43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36D0B1E7-27AC-4AF9-BDB4-4B9F59FB147B}">
      <dsp:nvSpPr>
        <dsp:cNvPr id="0" name=""/>
        <dsp:cNvSpPr/>
      </dsp:nvSpPr>
      <dsp:spPr>
        <a:xfrm>
          <a:off x="1531508" y="0"/>
          <a:ext cx="1486792" cy="4687678"/>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OUEDRAOGO </a:t>
          </a:r>
          <a:r>
            <a:rPr lang="en-US" sz="1400" kern="1200"/>
            <a:t>Corneille</a:t>
          </a:r>
          <a:endParaRPr lang="fr-CI" sz="1400" kern="1200"/>
        </a:p>
      </dsp:txBody>
      <dsp:txXfrm>
        <a:off x="1531508" y="1875071"/>
        <a:ext cx="1486792" cy="1875071"/>
      </dsp:txXfrm>
    </dsp:sp>
    <dsp:sp modelId="{6CF9146C-C8A4-46E6-9345-3A2955C4612C}">
      <dsp:nvSpPr>
        <dsp:cNvPr id="0" name=""/>
        <dsp:cNvSpPr/>
      </dsp:nvSpPr>
      <dsp:spPr>
        <a:xfrm>
          <a:off x="1576112" y="281260"/>
          <a:ext cx="1397585" cy="1560996"/>
        </a:xfrm>
        <a:prstGeom prst="ellipse">
          <a:avLst/>
        </a:prstGeom>
        <a:solidFill>
          <a:schemeClr val="accent1">
            <a:tint val="50000"/>
            <a:hueOff val="0"/>
            <a:satOff val="0"/>
            <a:lumOff val="0"/>
            <a:alphaOff val="0"/>
          </a:schemeClr>
        </a:solid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EBF8D0CD-2065-49E9-A199-B12A32C5EF6C}">
      <dsp:nvSpPr>
        <dsp:cNvPr id="0" name=""/>
        <dsp:cNvSpPr/>
      </dsp:nvSpPr>
      <dsp:spPr>
        <a:xfrm>
          <a:off x="3085207" y="0"/>
          <a:ext cx="1486792" cy="4687678"/>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OUILLY </a:t>
          </a:r>
          <a:r>
            <a:rPr lang="en-US" sz="1400" kern="1200"/>
            <a:t>Nasser</a:t>
          </a:r>
          <a:endParaRPr lang="fr-CI" sz="1400" kern="1200"/>
        </a:p>
      </dsp:txBody>
      <dsp:txXfrm>
        <a:off x="3085207" y="1875071"/>
        <a:ext cx="1486792" cy="1875071"/>
      </dsp:txXfrm>
    </dsp:sp>
    <dsp:sp modelId="{EAE4172D-0843-41DF-9698-03F89F820902}">
      <dsp:nvSpPr>
        <dsp:cNvPr id="0" name=""/>
        <dsp:cNvSpPr/>
      </dsp:nvSpPr>
      <dsp:spPr>
        <a:xfrm>
          <a:off x="3107508" y="281260"/>
          <a:ext cx="1397585" cy="1560996"/>
        </a:xfrm>
        <a:prstGeom prst="ellipse">
          <a:avLst/>
        </a:prstGeom>
        <a:solidFill>
          <a:schemeClr val="accent1">
            <a:tint val="50000"/>
            <a:hueOff val="0"/>
            <a:satOff val="0"/>
            <a:lumOff val="0"/>
            <a:alphaOff val="0"/>
          </a:schemeClr>
        </a:solid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085CF3D7-F873-416A-954A-57A30FA81039}">
      <dsp:nvSpPr>
        <dsp:cNvPr id="0" name=""/>
        <dsp:cNvSpPr/>
      </dsp:nvSpPr>
      <dsp:spPr>
        <a:xfrm>
          <a:off x="4594301" y="0"/>
          <a:ext cx="1486792" cy="4687678"/>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NOMBRE </a:t>
          </a:r>
          <a:r>
            <a:rPr lang="en-US" sz="1400" kern="1200"/>
            <a:t>Ange Carelle</a:t>
          </a:r>
          <a:endParaRPr lang="fr-CI" sz="1400" kern="1200"/>
        </a:p>
      </dsp:txBody>
      <dsp:txXfrm>
        <a:off x="4594301" y="1875071"/>
        <a:ext cx="1486792" cy="1875071"/>
      </dsp:txXfrm>
    </dsp:sp>
    <dsp:sp modelId="{B561BDB0-B419-482E-83B5-91BEEF7663C3}">
      <dsp:nvSpPr>
        <dsp:cNvPr id="0" name=""/>
        <dsp:cNvSpPr/>
      </dsp:nvSpPr>
      <dsp:spPr>
        <a:xfrm>
          <a:off x="4638905" y="281260"/>
          <a:ext cx="1397585" cy="1560996"/>
        </a:xfrm>
        <a:prstGeom prst="ellipse">
          <a:avLst/>
        </a:prstGeom>
        <a:blipFill>
          <a:blip xmlns:r="http://schemas.openxmlformats.org/officeDocument/2006/relationships" r:embed="rId2"/>
          <a:srcRect/>
          <a:stretch>
            <a:fillRect l="-50000" r="-50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BB663A7B-8BBA-4FDA-891D-609A8E9CEDC1}">
      <dsp:nvSpPr>
        <dsp:cNvPr id="0" name=""/>
        <dsp:cNvSpPr/>
      </dsp:nvSpPr>
      <dsp:spPr>
        <a:xfrm>
          <a:off x="6125698" y="0"/>
          <a:ext cx="1486792" cy="4687678"/>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NASSA </a:t>
          </a:r>
          <a:r>
            <a:rPr lang="en-US" sz="1400" kern="1200"/>
            <a:t>Didier</a:t>
          </a:r>
          <a:endParaRPr lang="fr-CI" sz="1400" kern="1200"/>
        </a:p>
      </dsp:txBody>
      <dsp:txXfrm>
        <a:off x="6125698" y="1875071"/>
        <a:ext cx="1486792" cy="1875071"/>
      </dsp:txXfrm>
    </dsp:sp>
    <dsp:sp modelId="{78F92861-AD90-47A2-8FAF-0171AE98C931}">
      <dsp:nvSpPr>
        <dsp:cNvPr id="0" name=""/>
        <dsp:cNvSpPr/>
      </dsp:nvSpPr>
      <dsp:spPr>
        <a:xfrm>
          <a:off x="6170302" y="281260"/>
          <a:ext cx="1397585" cy="1560996"/>
        </a:xfrm>
        <a:prstGeom prst="ellipse">
          <a:avLst/>
        </a:prstGeom>
        <a:blipFill>
          <a:blip xmlns:r="http://schemas.openxmlformats.org/officeDocument/2006/relationships" r:embed="rId3"/>
          <a:srcRect/>
          <a:stretch>
            <a:fillRect t="-2000" b="-2000"/>
          </a:stretch>
        </a:blip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E175F16F-5F8B-4CDF-9E98-59A0B7C23A6F}">
      <dsp:nvSpPr>
        <dsp:cNvPr id="0" name=""/>
        <dsp:cNvSpPr/>
      </dsp:nvSpPr>
      <dsp:spPr>
        <a:xfrm>
          <a:off x="7657095" y="0"/>
          <a:ext cx="1486792" cy="4687678"/>
        </a:xfrm>
        <a:prstGeom prst="roundRect">
          <a:avLst>
            <a:gd name="adj" fmla="val 10000"/>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a:t>N’ZOMBIE </a:t>
          </a:r>
          <a:r>
            <a:rPr lang="en-US" sz="1400" kern="1200"/>
            <a:t>Rodrigue</a:t>
          </a:r>
          <a:endParaRPr lang="fr-CI" sz="1400" kern="1200"/>
        </a:p>
      </dsp:txBody>
      <dsp:txXfrm>
        <a:off x="7657095" y="1875071"/>
        <a:ext cx="1486792" cy="1875071"/>
      </dsp:txXfrm>
    </dsp:sp>
    <dsp:sp modelId="{0BC168CF-BCD3-4733-B9F7-B70FC2BC6483}">
      <dsp:nvSpPr>
        <dsp:cNvPr id="0" name=""/>
        <dsp:cNvSpPr/>
      </dsp:nvSpPr>
      <dsp:spPr>
        <a:xfrm>
          <a:off x="7612449" y="210250"/>
          <a:ext cx="1397585" cy="1560996"/>
        </a:xfrm>
        <a:prstGeom prst="ellipse">
          <a:avLst/>
        </a:prstGeom>
        <a:solidFill>
          <a:schemeClr val="accent1">
            <a:tint val="50000"/>
            <a:hueOff val="0"/>
            <a:satOff val="0"/>
            <a:lumOff val="0"/>
            <a:alphaOff val="0"/>
          </a:schemeClr>
        </a:solidFill>
        <a:ln>
          <a:noFill/>
        </a:ln>
        <a:effectLst/>
        <a:sp3d z="57200" extrusionH="10600" prstMaterial="plastic">
          <a:bevelT w="101600" h="8600" prst="relaxedInset"/>
          <a:bevelB w="8600" h="8600" prst="relaxedInset"/>
        </a:sp3d>
      </dsp:spPr>
      <dsp:style>
        <a:lnRef idx="0">
          <a:scrgbClr r="0" g="0" b="0"/>
        </a:lnRef>
        <a:fillRef idx="1">
          <a:scrgbClr r="0" g="0" b="0"/>
        </a:fillRef>
        <a:effectRef idx="1">
          <a:scrgbClr r="0" g="0" b="0"/>
        </a:effectRef>
        <a:fontRef idx="minor"/>
      </dsp:style>
    </dsp:sp>
    <dsp:sp modelId="{11A88B9D-4F77-4A77-AD29-3B4B2D559C70}">
      <dsp:nvSpPr>
        <dsp:cNvPr id="0" name=""/>
        <dsp:cNvSpPr/>
      </dsp:nvSpPr>
      <dsp:spPr>
        <a:xfrm>
          <a:off x="365759" y="3750142"/>
          <a:ext cx="8412480" cy="703151"/>
        </a:xfrm>
        <a:prstGeom prst="leftRightArrow">
          <a:avLst/>
        </a:prstGeom>
        <a:solidFill>
          <a:schemeClr val="accent1">
            <a:tint val="6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7/25/2025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5722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1" name="bomb.wav"/>
          </p:stSnd>
        </p:sndAc>
      </p:transition>
    </mc:Choice>
    <mc:Fallback xmlns="">
      <p:transition spd="slow" advTm="2000">
        <p:fade/>
        <p:sndAc>
          <p:stSnd>
            <p:snd r:embed="rId3" name="bomb.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93684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1" name="bomb.wav"/>
          </p:stSnd>
        </p:sndAc>
      </p:transition>
    </mc:Choice>
    <mc:Fallback xmlns="">
      <p:transition spd="slow" advTm="2000">
        <p:fade/>
        <p:sndAc>
          <p:stSnd>
            <p:snd r:embed="rId3" name="bomb.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8357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1" name="bomb.wav"/>
          </p:stSnd>
        </p:sndAc>
      </p:transition>
    </mc:Choice>
    <mc:Fallback xmlns="">
      <p:transition spd="slow" advTm="2000">
        <p:fade/>
        <p:sndAc>
          <p:stSnd>
            <p:snd r:embed="rId3" name="bomb.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6375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1" name="bomb.wav"/>
          </p:stSnd>
        </p:sndAc>
      </p:transition>
    </mc:Choice>
    <mc:Fallback xmlns="">
      <p:transition spd="slow" advTm="2000">
        <p:fade/>
        <p:sndAc>
          <p:stSnd>
            <p:snd r:embed="rId3" name="bomb.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6910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1" name="bomb.wav"/>
          </p:stSnd>
        </p:sndAc>
      </p:transition>
    </mc:Choice>
    <mc:Fallback xmlns="">
      <p:transition spd="slow" advTm="2000">
        <p:fade/>
        <p:sndAc>
          <p:stSnd>
            <p:snd r:embed="rId3" name="bomb.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8518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1" name="bomb.wav"/>
          </p:stSnd>
        </p:sndAc>
      </p:transition>
    </mc:Choice>
    <mc:Fallback xmlns="">
      <p:transition spd="slow" advTm="2000">
        <p:fade/>
        <p:sndAc>
          <p:stSnd>
            <p:snd r:embed="rId3" name="bomb.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49418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1" name="bomb.wav"/>
          </p:stSnd>
        </p:sndAc>
      </p:transition>
    </mc:Choice>
    <mc:Fallback xmlns="">
      <p:transition spd="slow" advTm="2000">
        <p:fade/>
        <p:sndAc>
          <p:stSnd>
            <p:snd r:embed="rId3" name="bomb.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913921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1" name="bomb.wav"/>
          </p:stSnd>
        </p:sndAc>
      </p:transition>
    </mc:Choice>
    <mc:Fallback xmlns="">
      <p:transition spd="slow" advTm="2000">
        <p:fade/>
        <p:sndAc>
          <p:stSnd>
            <p:snd r:embed="rId3" name="bomb.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782446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1" name="bomb.wav"/>
          </p:stSnd>
        </p:sndAc>
      </p:transition>
    </mc:Choice>
    <mc:Fallback xmlns="">
      <p:transition spd="slow" advTm="2000">
        <p:fade/>
        <p:sndAc>
          <p:stSnd>
            <p:snd r:embed="rId3" name="bomb.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3133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1" name="bomb.wav"/>
          </p:stSnd>
        </p:sndAc>
      </p:transition>
    </mc:Choice>
    <mc:Fallback xmlns="">
      <p:transition spd="slow" advTm="2000">
        <p:fade/>
        <p:sndAc>
          <p:stSnd>
            <p:snd r:embed="rId3" name="bomb.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7/25/2025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3488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1" name="bomb.wav"/>
          </p:stSnd>
        </p:sndAc>
      </p:transition>
    </mc:Choice>
    <mc:Fallback xmlns="">
      <p:transition spd="slow" advTm="2000">
        <p:fade/>
        <p:sndAc>
          <p:stSnd>
            <p:snd r:embed="rId3" name="bomb.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7/25/2025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160562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13" name="bomb.wav"/>
          </p:stSnd>
        </p:sndAc>
      </p:transition>
    </mc:Choice>
    <mc:Fallback xmlns="">
      <p:transition spd="slow" advTm="2000">
        <p:fade/>
        <p:sndAc>
          <p:stSnd>
            <p:snd r:embed="rId15" name="bomb.wav"/>
          </p:stSnd>
        </p:sndAc>
      </p:transition>
    </mc:Fallback>
  </mc:AlternateConten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sz="6700" b="1" i="1" u="sng" dirty="0">
                <a:latin typeface="Arial Narrow" panose="020B0606020202030204" pitchFamily="34" charset="0"/>
              </a:rPr>
              <a:t>Web Project Presentation</a:t>
            </a:r>
            <a:br>
              <a:rPr lang="en-US" b="1" dirty="0">
                <a:latin typeface="Arial Narrow" panose="020B0606020202030204" pitchFamily="34" charset="0"/>
              </a:rPr>
            </a:br>
            <a:endParaRPr b="1" dirty="0">
              <a:latin typeface="Arial Narrow" panose="020B060602020203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sndAc>
          <p:stSnd>
            <p:snd r:embed="rId2" name="bomb.wav"/>
          </p:stSnd>
        </p:sndAc>
      </p:transition>
    </mc:Choice>
    <mc:Fallback>
      <p:transition spd="slow">
        <p:fade/>
        <p:sndAc>
          <p:stSnd>
            <p:snd r:embed="rId2" name="bomb.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3383"/>
          </a:xfrm>
        </p:spPr>
        <p:txBody>
          <a:bodyPr/>
          <a:lstStyle/>
          <a:p>
            <a:r>
              <a:rPr lang="en-US" b="1" u="sng" dirty="0">
                <a:latin typeface="Arial Narrow" panose="020B0606020202030204" pitchFamily="34" charset="0"/>
              </a:rPr>
              <a:t>V.</a:t>
            </a:r>
            <a:r>
              <a:rPr b="1" u="sng" dirty="0">
                <a:latin typeface="Arial Narrow" panose="020B0606020202030204" pitchFamily="34" charset="0"/>
              </a:rPr>
              <a:t>CSS Styling</a:t>
            </a:r>
          </a:p>
        </p:txBody>
      </p:sp>
      <p:sp>
        <p:nvSpPr>
          <p:cNvPr id="4" name="Rectangle 1">
            <a:extLst>
              <a:ext uri="{FF2B5EF4-FFF2-40B4-BE49-F238E27FC236}">
                <a16:creationId xmlns:a16="http://schemas.microsoft.com/office/drawing/2014/main" id="{D71BB8CD-248F-0AE8-6BE9-51915B70B8CA}"/>
              </a:ext>
            </a:extLst>
          </p:cNvPr>
          <p:cNvSpPr>
            <a:spLocks noGrp="1" noChangeArrowheads="1"/>
          </p:cNvSpPr>
          <p:nvPr>
            <p:ph idx="1"/>
          </p:nvPr>
        </p:nvSpPr>
        <p:spPr bwMode="auto">
          <a:xfrm>
            <a:off x="0" y="539194"/>
            <a:ext cx="9144000" cy="664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b="1" i="0" u="none" strike="noStrike" cap="none" normalizeH="0" baseline="0" dirty="0" err="1">
                <a:ln>
                  <a:noFill/>
                </a:ln>
                <a:solidFill>
                  <a:schemeClr val="tx1"/>
                </a:solidFill>
                <a:effectLst/>
                <a:latin typeface="Arial Narrow" panose="020B0606020202030204" pitchFamily="34" charset="0"/>
              </a:rPr>
              <a:t>Color</a:t>
            </a:r>
            <a:r>
              <a:rPr kumimoji="0" lang="fr-FR" altLang="fr-FR" sz="2400" b="1" i="0" u="none" strike="noStrike" cap="none" normalizeH="0" baseline="0" dirty="0">
                <a:ln>
                  <a:noFill/>
                </a:ln>
                <a:solidFill>
                  <a:schemeClr val="tx1"/>
                </a:solidFill>
                <a:effectLst/>
                <a:latin typeface="Arial Narrow" panose="020B0606020202030204" pitchFamily="34" charset="0"/>
              </a:rPr>
              <a:t> Palette</a:t>
            </a:r>
            <a:r>
              <a:rPr kumimoji="0" lang="fr-FR" altLang="fr-FR" sz="2400" b="0" i="0" u="none" strike="noStrike" cap="none" normalizeH="0" baseline="0" dirty="0">
                <a:ln>
                  <a:noFill/>
                </a:ln>
                <a:solidFill>
                  <a:schemeClr val="tx1"/>
                </a:solidFill>
                <a:effectLst/>
                <a:latin typeface="Arial Narrow" panose="020B0606020202030204" pitchFamily="34" charset="0"/>
              </a:rPr>
              <a:t>:</a:t>
            </a:r>
            <a:br>
              <a:rPr kumimoji="0" lang="fr-FR" altLang="fr-FR" sz="2400" b="0" i="0" u="none" strike="noStrike" cap="none" normalizeH="0" baseline="0" dirty="0">
                <a:ln>
                  <a:noFill/>
                </a:ln>
                <a:solidFill>
                  <a:schemeClr val="tx1"/>
                </a:solidFill>
                <a:effectLst/>
                <a:latin typeface="Arial Narrow" panose="020B0606020202030204" pitchFamily="34" charset="0"/>
              </a:rPr>
            </a:br>
            <a:r>
              <a:rPr kumimoji="0" lang="fr-FR" altLang="fr-FR" sz="2400" b="0" i="0" u="none" strike="noStrike" cap="none" normalizeH="0" baseline="0" dirty="0" err="1">
                <a:ln>
                  <a:noFill/>
                </a:ln>
                <a:solidFill>
                  <a:schemeClr val="tx1"/>
                </a:solidFill>
                <a:effectLst/>
                <a:latin typeface="Arial Narrow" panose="020B0606020202030204" pitchFamily="34" charset="0"/>
              </a:rPr>
              <a:t>We</a:t>
            </a:r>
            <a:r>
              <a:rPr kumimoji="0" lang="fr-FR" altLang="fr-FR" sz="2400" b="0" i="0" u="none" strike="noStrike" cap="none" normalizeH="0" baseline="0" dirty="0">
                <a:ln>
                  <a:noFill/>
                </a:ln>
                <a:solidFill>
                  <a:schemeClr val="tx1"/>
                </a:solidFill>
                <a:effectLst/>
                <a:latin typeface="Arial Narrow" panose="020B0606020202030204" pitchFamily="34" charset="0"/>
              </a:rPr>
              <a:t> </a:t>
            </a:r>
            <a:r>
              <a:rPr kumimoji="0" lang="fr-FR" altLang="fr-FR" sz="2400" b="0" i="0" u="none" strike="noStrike" cap="none" normalizeH="0" baseline="0" dirty="0" err="1">
                <a:ln>
                  <a:noFill/>
                </a:ln>
                <a:solidFill>
                  <a:schemeClr val="tx1"/>
                </a:solidFill>
                <a:effectLst/>
                <a:latin typeface="Arial Narrow" panose="020B0606020202030204" pitchFamily="34" charset="0"/>
              </a:rPr>
              <a:t>used</a:t>
            </a:r>
            <a:r>
              <a:rPr kumimoji="0" lang="fr-FR" altLang="fr-FR" sz="2400" b="0" i="0" u="none" strike="noStrike" cap="none" normalizeH="0" baseline="0" dirty="0">
                <a:ln>
                  <a:noFill/>
                </a:ln>
                <a:solidFill>
                  <a:schemeClr val="tx1"/>
                </a:solidFill>
                <a:effectLst/>
                <a:latin typeface="Arial Narrow" panose="020B0606020202030204" pitchFamily="34" charset="0"/>
              </a:rPr>
              <a:t> </a:t>
            </a:r>
            <a:r>
              <a:rPr kumimoji="0" lang="fr-FR" altLang="fr-FR" sz="2400" b="1" i="0" u="none" strike="noStrike" cap="none" normalizeH="0" baseline="0" dirty="0" err="1">
                <a:ln>
                  <a:noFill/>
                </a:ln>
                <a:solidFill>
                  <a:schemeClr val="tx1"/>
                </a:solidFill>
                <a:effectLst/>
                <a:latin typeface="Arial Narrow" panose="020B0606020202030204" pitchFamily="34" charset="0"/>
              </a:rPr>
              <a:t>blue</a:t>
            </a:r>
            <a:r>
              <a:rPr kumimoji="0" lang="fr-FR" altLang="fr-FR" sz="2400" b="0" i="0" u="none" strike="noStrike" cap="none" normalizeH="0" baseline="0" dirty="0">
                <a:ln>
                  <a:noFill/>
                </a:ln>
                <a:solidFill>
                  <a:schemeClr val="tx1"/>
                </a:solidFill>
                <a:effectLst/>
                <a:latin typeface="Arial Narrow" panose="020B0606020202030204" pitchFamily="34" charset="0"/>
              </a:rPr>
              <a:t> as the main </a:t>
            </a:r>
            <a:r>
              <a:rPr kumimoji="0" lang="fr-FR" altLang="fr-FR" sz="2400" b="0" i="0" u="none" strike="noStrike" cap="none" normalizeH="0" baseline="0" dirty="0" err="1">
                <a:ln>
                  <a:noFill/>
                </a:ln>
                <a:solidFill>
                  <a:schemeClr val="tx1"/>
                </a:solidFill>
                <a:effectLst/>
                <a:latin typeface="Arial Narrow" panose="020B0606020202030204" pitchFamily="34" charset="0"/>
              </a:rPr>
              <a:t>color</a:t>
            </a:r>
            <a:r>
              <a:rPr kumimoji="0" lang="fr-FR" altLang="fr-FR" sz="2400" b="0" i="0" u="none" strike="noStrike" cap="none" normalizeH="0" baseline="0" dirty="0">
                <a:ln>
                  <a:noFill/>
                </a:ln>
                <a:solidFill>
                  <a:schemeClr val="tx1"/>
                </a:solidFill>
                <a:effectLst/>
                <a:latin typeface="Arial Narrow" panose="020B0606020202030204" pitchFamily="34" charset="0"/>
              </a:rPr>
              <a:t> (</a:t>
            </a:r>
            <a:r>
              <a:rPr kumimoji="0" lang="fr-FR" altLang="fr-FR" sz="2400" b="0" i="0" u="none" strike="noStrike" cap="none" normalizeH="0" baseline="0" dirty="0" err="1">
                <a:ln>
                  <a:noFill/>
                </a:ln>
                <a:solidFill>
                  <a:schemeClr val="tx1"/>
                </a:solidFill>
                <a:effectLst/>
                <a:latin typeface="Arial Narrow" panose="020B0606020202030204" pitchFamily="34" charset="0"/>
              </a:rPr>
              <a:t>instead</a:t>
            </a:r>
            <a:r>
              <a:rPr kumimoji="0" lang="fr-FR" altLang="fr-FR" sz="2400" b="0" i="0" u="none" strike="noStrike" cap="none" normalizeH="0" baseline="0" dirty="0">
                <a:ln>
                  <a:noFill/>
                </a:ln>
                <a:solidFill>
                  <a:schemeClr val="tx1"/>
                </a:solidFill>
                <a:effectLst/>
                <a:latin typeface="Arial Narrow" panose="020B0606020202030204" pitchFamily="34" charset="0"/>
              </a:rPr>
              <a:t> of green), with </a:t>
            </a:r>
            <a:r>
              <a:rPr kumimoji="0" lang="fr-FR" altLang="fr-FR" sz="2400" b="1" i="0" u="none" strike="noStrike" cap="none" normalizeH="0" baseline="0" dirty="0">
                <a:ln>
                  <a:noFill/>
                </a:ln>
                <a:solidFill>
                  <a:schemeClr val="tx1"/>
                </a:solidFill>
                <a:effectLst/>
                <a:latin typeface="Arial Narrow" panose="020B0606020202030204" pitchFamily="34" charset="0"/>
              </a:rPr>
              <a:t>light gray</a:t>
            </a:r>
            <a:r>
              <a:rPr kumimoji="0" lang="fr-FR" altLang="fr-FR" sz="2400" b="0" i="0" u="none" strike="noStrike" cap="none" normalizeH="0" baseline="0" dirty="0">
                <a:ln>
                  <a:noFill/>
                </a:ln>
                <a:solidFill>
                  <a:schemeClr val="tx1"/>
                </a:solidFill>
                <a:effectLst/>
                <a:latin typeface="Arial Narrow" panose="020B0606020202030204" pitchFamily="34" charset="0"/>
              </a:rPr>
              <a:t>, </a:t>
            </a:r>
            <a:r>
              <a:rPr kumimoji="0" lang="fr-FR" altLang="fr-FR" sz="2400" b="1" i="0" u="none" strike="noStrike" cap="none" normalizeH="0" baseline="0" dirty="0">
                <a:ln>
                  <a:noFill/>
                </a:ln>
                <a:solidFill>
                  <a:schemeClr val="tx1"/>
                </a:solidFill>
                <a:effectLst/>
                <a:latin typeface="Arial Narrow" panose="020B0606020202030204" pitchFamily="34" charset="0"/>
              </a:rPr>
              <a:t>white</a:t>
            </a:r>
            <a:r>
              <a:rPr kumimoji="0" lang="fr-FR" altLang="fr-FR" sz="2400" b="0" i="0" u="none" strike="noStrike" cap="none" normalizeH="0" baseline="0" dirty="0">
                <a:ln>
                  <a:noFill/>
                </a:ln>
                <a:solidFill>
                  <a:schemeClr val="tx1"/>
                </a:solidFill>
                <a:effectLst/>
                <a:latin typeface="Arial Narrow" panose="020B0606020202030204" pitchFamily="34" charset="0"/>
              </a:rPr>
              <a:t>, and </a:t>
            </a:r>
            <a:r>
              <a:rPr kumimoji="0" lang="fr-FR" altLang="fr-FR" sz="2400" b="1" i="0" u="none" strike="noStrike" cap="none" normalizeH="0" baseline="0" dirty="0" err="1">
                <a:ln>
                  <a:noFill/>
                </a:ln>
                <a:solidFill>
                  <a:schemeClr val="tx1"/>
                </a:solidFill>
                <a:effectLst/>
                <a:latin typeface="Arial Narrow" panose="020B0606020202030204" pitchFamily="34" charset="0"/>
              </a:rPr>
              <a:t>dark</a:t>
            </a:r>
            <a:r>
              <a:rPr kumimoji="0" lang="fr-FR" altLang="fr-FR" sz="2400" b="1" i="0" u="none" strike="noStrike" cap="none" normalizeH="0" baseline="0" dirty="0">
                <a:ln>
                  <a:noFill/>
                </a:ln>
                <a:solidFill>
                  <a:schemeClr val="tx1"/>
                </a:solidFill>
                <a:effectLst/>
                <a:latin typeface="Arial Narrow" panose="020B0606020202030204" pitchFamily="34" charset="0"/>
              </a:rPr>
              <a:t> </a:t>
            </a:r>
            <a:r>
              <a:rPr kumimoji="0" lang="fr-FR" altLang="fr-FR" sz="2400" b="1" i="0" u="none" strike="noStrike" cap="none" normalizeH="0" baseline="0" dirty="0" err="1">
                <a:ln>
                  <a:noFill/>
                </a:ln>
                <a:solidFill>
                  <a:schemeClr val="tx1"/>
                </a:solidFill>
                <a:effectLst/>
                <a:latin typeface="Arial Narrow" panose="020B0606020202030204" pitchFamily="34" charset="0"/>
              </a:rPr>
              <a:t>blue</a:t>
            </a:r>
            <a:r>
              <a:rPr kumimoji="0" lang="fr-FR" altLang="fr-FR" sz="2400" b="0" i="0" u="none" strike="noStrike" cap="none" normalizeH="0" baseline="0" dirty="0">
                <a:ln>
                  <a:noFill/>
                </a:ln>
                <a:solidFill>
                  <a:schemeClr val="tx1"/>
                </a:solidFill>
                <a:effectLst/>
                <a:latin typeface="Arial Narrow" panose="020B0606020202030204" pitchFamily="34" charset="0"/>
              </a:rPr>
              <a:t> for </a:t>
            </a:r>
            <a:r>
              <a:rPr kumimoji="0" lang="fr-FR" altLang="fr-FR" sz="2400" b="0" i="0" u="none" strike="noStrike" cap="none" normalizeH="0" baseline="0" dirty="0" err="1">
                <a:ln>
                  <a:noFill/>
                </a:ln>
                <a:solidFill>
                  <a:schemeClr val="tx1"/>
                </a:solidFill>
                <a:effectLst/>
                <a:latin typeface="Arial Narrow" panose="020B0606020202030204" pitchFamily="34" charset="0"/>
              </a:rPr>
              <a:t>contrast</a:t>
            </a:r>
            <a:r>
              <a:rPr kumimoji="0" lang="fr-FR" altLang="fr-FR" sz="2400" b="0" i="0" u="none" strike="noStrike" cap="none" normalizeH="0" baseline="0" dirty="0">
                <a:ln>
                  <a:noFill/>
                </a:ln>
                <a:solidFill>
                  <a:schemeClr val="tx1"/>
                </a:solidFill>
                <a:effectLst/>
                <a:latin typeface="Arial Narrow" panose="020B0606020202030204" pitchFamily="34" charset="0"/>
              </a:rPr>
              <a:t>.</a:t>
            </a:r>
            <a:br>
              <a:rPr kumimoji="0" lang="fr-FR" altLang="fr-FR" sz="2400" b="0" i="0" u="none" strike="noStrike" cap="none" normalizeH="0" baseline="0" dirty="0">
                <a:ln>
                  <a:noFill/>
                </a:ln>
                <a:solidFill>
                  <a:schemeClr val="tx1"/>
                </a:solidFill>
                <a:effectLst/>
                <a:latin typeface="Arial Narrow" panose="020B0606020202030204" pitchFamily="34" charset="0"/>
              </a:rPr>
            </a:br>
            <a:r>
              <a:rPr kumimoji="0" lang="fr-FR" altLang="fr-FR" sz="2400" b="0" i="0" u="none" strike="noStrike" cap="none" normalizeH="0" baseline="0" dirty="0">
                <a:ln>
                  <a:noFill/>
                </a:ln>
                <a:solidFill>
                  <a:schemeClr val="tx1"/>
                </a:solidFill>
                <a:effectLst/>
                <a:latin typeface="Arial Narrow" panose="020B0606020202030204" pitchFamily="34" charset="0"/>
              </a:rPr>
              <a:t>→ The goal is to create a </a:t>
            </a:r>
            <a:r>
              <a:rPr kumimoji="0" lang="fr-FR" altLang="fr-FR" sz="2400" b="1" i="0" u="none" strike="noStrike" cap="none" normalizeH="0" baseline="0" dirty="0">
                <a:ln>
                  <a:noFill/>
                </a:ln>
                <a:solidFill>
                  <a:schemeClr val="tx1"/>
                </a:solidFill>
                <a:effectLst/>
                <a:latin typeface="Arial Narrow" panose="020B0606020202030204" pitchFamily="34" charset="0"/>
              </a:rPr>
              <a:t>modern and </a:t>
            </a:r>
            <a:r>
              <a:rPr kumimoji="0" lang="fr-FR" altLang="fr-FR" sz="2400" b="1" i="0" u="none" strike="noStrike" cap="none" normalizeH="0" baseline="0" dirty="0" err="1">
                <a:ln>
                  <a:noFill/>
                </a:ln>
                <a:solidFill>
                  <a:schemeClr val="tx1"/>
                </a:solidFill>
                <a:effectLst/>
                <a:latin typeface="Arial Narrow" panose="020B0606020202030204" pitchFamily="34" charset="0"/>
              </a:rPr>
              <a:t>calm</a:t>
            </a:r>
            <a:r>
              <a:rPr kumimoji="0" lang="fr-FR" altLang="fr-FR" sz="2400" b="0" i="0" u="none" strike="noStrike" cap="none" normalizeH="0" baseline="0" dirty="0">
                <a:ln>
                  <a:noFill/>
                </a:ln>
                <a:solidFill>
                  <a:schemeClr val="tx1"/>
                </a:solidFill>
                <a:effectLst/>
                <a:latin typeface="Arial Narrow" panose="020B0606020202030204" pitchFamily="34" charset="0"/>
              </a:rPr>
              <a:t>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b="1" i="0" u="none" strike="noStrike" cap="none" normalizeH="0" baseline="0" dirty="0">
                <a:ln>
                  <a:noFill/>
                </a:ln>
                <a:solidFill>
                  <a:schemeClr val="tx1"/>
                </a:solidFill>
                <a:effectLst/>
                <a:latin typeface="Arial Narrow" panose="020B0606020202030204" pitchFamily="34" charset="0"/>
              </a:rPr>
              <a:t>Font</a:t>
            </a:r>
            <a:r>
              <a:rPr kumimoji="0" lang="fr-FR" altLang="fr-FR" sz="2400" b="0" i="0" u="none" strike="noStrike" cap="none" normalizeH="0" baseline="0" dirty="0">
                <a:ln>
                  <a:noFill/>
                </a:ln>
                <a:solidFill>
                  <a:schemeClr val="tx1"/>
                </a:solidFill>
                <a:effectLst/>
                <a:latin typeface="Arial Narrow" panose="020B0606020202030204" pitchFamily="34" charset="0"/>
              </a:rPr>
              <a:t>:</a:t>
            </a:r>
            <a:br>
              <a:rPr kumimoji="0" lang="fr-FR" altLang="fr-FR" sz="2400" b="0" i="0" u="none" strike="noStrike" cap="none" normalizeH="0" baseline="0" dirty="0">
                <a:ln>
                  <a:noFill/>
                </a:ln>
                <a:solidFill>
                  <a:schemeClr val="tx1"/>
                </a:solidFill>
                <a:effectLst/>
                <a:latin typeface="Arial Narrow" panose="020B0606020202030204" pitchFamily="34" charset="0"/>
              </a:rPr>
            </a:br>
            <a:r>
              <a:rPr kumimoji="0" lang="fr-FR" altLang="fr-FR" sz="2400" b="0" i="0" u="none" strike="noStrike" cap="none" normalizeH="0" baseline="0" dirty="0">
                <a:ln>
                  <a:noFill/>
                </a:ln>
                <a:solidFill>
                  <a:schemeClr val="tx1"/>
                </a:solidFill>
                <a:effectLst/>
                <a:latin typeface="Arial Narrow" panose="020B0606020202030204" pitchFamily="34" charset="0"/>
              </a:rPr>
              <a:t>Font </a:t>
            </a:r>
            <a:r>
              <a:rPr kumimoji="0" lang="fr-FR" altLang="fr-FR" sz="2400" b="0" i="0" u="none" strike="noStrike" cap="none" normalizeH="0" baseline="0" dirty="0" err="1">
                <a:ln>
                  <a:noFill/>
                </a:ln>
                <a:solidFill>
                  <a:schemeClr val="tx1"/>
                </a:solidFill>
                <a:effectLst/>
                <a:latin typeface="Arial Narrow" panose="020B0606020202030204" pitchFamily="34" charset="0"/>
              </a:rPr>
              <a:t>used</a:t>
            </a:r>
            <a:r>
              <a:rPr kumimoji="0" lang="fr-FR" altLang="fr-FR" sz="2400" b="0" i="0" u="none" strike="noStrike" cap="none" normalizeH="0" baseline="0" dirty="0">
                <a:ln>
                  <a:noFill/>
                </a:ln>
                <a:solidFill>
                  <a:schemeClr val="tx1"/>
                </a:solidFill>
                <a:effectLst/>
                <a:latin typeface="Arial Narrow" panose="020B0606020202030204" pitchFamily="34" charset="0"/>
              </a:rPr>
              <a:t>: </a:t>
            </a:r>
            <a:r>
              <a:rPr kumimoji="0" lang="fr-FR" altLang="fr-FR" sz="2400" b="1" i="0" u="none" strike="noStrike" cap="none" normalizeH="0" baseline="0" dirty="0">
                <a:ln>
                  <a:noFill/>
                </a:ln>
                <a:solidFill>
                  <a:schemeClr val="tx1"/>
                </a:solidFill>
                <a:effectLst/>
                <a:latin typeface="Arial Narrow" panose="020B0606020202030204" pitchFamily="34" charset="0"/>
              </a:rPr>
              <a:t>Arial Narrow</a:t>
            </a:r>
            <a:r>
              <a:rPr kumimoji="0" lang="fr-FR" altLang="fr-FR" sz="2400" b="0" i="0" u="none" strike="noStrike" cap="none" normalizeH="0" baseline="0" dirty="0">
                <a:ln>
                  <a:noFill/>
                </a:ln>
                <a:solidFill>
                  <a:schemeClr val="tx1"/>
                </a:solidFill>
                <a:effectLst/>
                <a:latin typeface="Arial Narrow" panose="020B0606020202030204" pitchFamily="34" charset="0"/>
              </a:rPr>
              <a:t>, in </a:t>
            </a:r>
            <a:r>
              <a:rPr kumimoji="0" lang="fr-FR" altLang="fr-FR" sz="2400" b="1" i="0" u="none" strike="noStrike" cap="none" normalizeH="0" baseline="0" dirty="0" err="1">
                <a:ln>
                  <a:noFill/>
                </a:ln>
                <a:solidFill>
                  <a:schemeClr val="tx1"/>
                </a:solidFill>
                <a:effectLst/>
                <a:latin typeface="Arial Narrow" panose="020B0606020202030204" pitchFamily="34" charset="0"/>
              </a:rPr>
              <a:t>bold</a:t>
            </a:r>
            <a:r>
              <a:rPr kumimoji="0" lang="fr-FR" altLang="fr-FR" sz="2400" b="0" i="0" u="none" strike="noStrike" cap="none" normalizeH="0" baseline="0" dirty="0">
                <a:ln>
                  <a:noFill/>
                </a:ln>
                <a:solidFill>
                  <a:schemeClr val="tx1"/>
                </a:solidFill>
                <a:effectLst/>
                <a:latin typeface="Arial Narrow" panose="020B0606020202030204" pitchFamily="34" charset="0"/>
              </a:rPr>
              <a:t> for all </a:t>
            </a:r>
            <a:r>
              <a:rPr kumimoji="0" lang="fr-FR" altLang="fr-FR" sz="2400" b="0" i="0" u="none" strike="noStrike" cap="none" normalizeH="0" baseline="0" dirty="0" err="1">
                <a:ln>
                  <a:noFill/>
                </a:ln>
                <a:solidFill>
                  <a:schemeClr val="tx1"/>
                </a:solidFill>
                <a:effectLst/>
                <a:latin typeface="Arial Narrow" panose="020B0606020202030204" pitchFamily="34" charset="0"/>
              </a:rPr>
              <a:t>text</a:t>
            </a:r>
            <a:r>
              <a:rPr kumimoji="0" lang="fr-FR" altLang="fr-FR" sz="2400" b="0" i="0" u="none" strike="noStrike" cap="none" normalizeH="0" baseline="0" dirty="0">
                <a:ln>
                  <a:noFill/>
                </a:ln>
                <a:solidFill>
                  <a:schemeClr val="tx1"/>
                </a:solidFill>
                <a:effectLst/>
                <a:latin typeface="Arial Narrow" panose="020B0606020202030204" pitchFamily="34" charset="0"/>
              </a:rPr>
              <a:t>.</a:t>
            </a:r>
            <a:br>
              <a:rPr kumimoji="0" lang="fr-FR" altLang="fr-FR" sz="2400" b="0" i="0" u="none" strike="noStrike" cap="none" normalizeH="0" baseline="0" dirty="0">
                <a:ln>
                  <a:noFill/>
                </a:ln>
                <a:solidFill>
                  <a:schemeClr val="tx1"/>
                </a:solidFill>
                <a:effectLst/>
                <a:latin typeface="Arial Narrow" panose="020B0606020202030204" pitchFamily="34" charset="0"/>
              </a:rPr>
            </a:br>
            <a:r>
              <a:rPr kumimoji="0" lang="fr-FR" altLang="fr-FR" sz="2400" b="0" i="0" u="none" strike="noStrike" cap="none" normalizeH="0" baseline="0" dirty="0">
                <a:ln>
                  <a:noFill/>
                </a:ln>
                <a:solidFill>
                  <a:schemeClr val="tx1"/>
                </a:solidFill>
                <a:effectLst/>
                <a:latin typeface="Arial Narrow" panose="020B0606020202030204" pitchFamily="34" charset="0"/>
              </a:rPr>
              <a:t>→ Better </a:t>
            </a:r>
            <a:r>
              <a:rPr kumimoji="0" lang="fr-FR" altLang="fr-FR" sz="2400" b="0" i="0" u="none" strike="noStrike" cap="none" normalizeH="0" baseline="0" dirty="0" err="1">
                <a:ln>
                  <a:noFill/>
                </a:ln>
                <a:solidFill>
                  <a:schemeClr val="tx1"/>
                </a:solidFill>
                <a:effectLst/>
                <a:latin typeface="Arial Narrow" panose="020B0606020202030204" pitchFamily="34" charset="0"/>
              </a:rPr>
              <a:t>readability</a:t>
            </a:r>
            <a:r>
              <a:rPr kumimoji="0" lang="fr-FR" altLang="fr-FR" sz="2400" b="0" i="0" u="none" strike="noStrike" cap="none" normalizeH="0" baseline="0" dirty="0">
                <a:ln>
                  <a:noFill/>
                </a:ln>
                <a:solidFill>
                  <a:schemeClr val="tx1"/>
                </a:solidFill>
                <a:effectLst/>
                <a:latin typeface="Arial Narrow" panose="020B0606020202030204" pitchFamily="34" charset="0"/>
              </a:rPr>
              <a:t> and </a:t>
            </a:r>
            <a:r>
              <a:rPr kumimoji="0" lang="fr-FR" altLang="fr-FR" sz="2400" b="0" i="0" u="none" strike="noStrike" cap="none" normalizeH="0" baseline="0" dirty="0" err="1">
                <a:ln>
                  <a:noFill/>
                </a:ln>
                <a:solidFill>
                  <a:schemeClr val="tx1"/>
                </a:solidFill>
                <a:effectLst/>
                <a:latin typeface="Arial Narrow" panose="020B0606020202030204" pitchFamily="34" charset="0"/>
              </a:rPr>
              <a:t>professional</a:t>
            </a:r>
            <a:r>
              <a:rPr kumimoji="0" lang="fr-FR" altLang="fr-FR" sz="2400" b="0" i="0" u="none" strike="noStrike" cap="none" normalizeH="0" baseline="0" dirty="0">
                <a:ln>
                  <a:noFill/>
                </a:ln>
                <a:solidFill>
                  <a:schemeClr val="tx1"/>
                </a:solidFill>
                <a:effectLst/>
                <a:latin typeface="Arial Narrow" panose="020B0606020202030204" pitchFamily="34" charset="0"/>
              </a:rPr>
              <a:t> </a:t>
            </a:r>
            <a:r>
              <a:rPr kumimoji="0" lang="fr-FR" altLang="fr-FR" sz="2400" b="0" i="0" u="none" strike="noStrike" cap="none" normalizeH="0" baseline="0" dirty="0" err="1">
                <a:ln>
                  <a:noFill/>
                </a:ln>
                <a:solidFill>
                  <a:schemeClr val="tx1"/>
                </a:solidFill>
                <a:effectLst/>
                <a:latin typeface="Arial Narrow" panose="020B0606020202030204" pitchFamily="34" charset="0"/>
              </a:rPr>
              <a:t>appearance</a:t>
            </a:r>
            <a:r>
              <a:rPr kumimoji="0" lang="fr-FR" altLang="fr-FR" sz="2400" b="0" i="0" u="none" strike="noStrike" cap="none" normalizeH="0" baseline="0" dirty="0">
                <a:ln>
                  <a:noFill/>
                </a:ln>
                <a:solidFill>
                  <a:schemeClr val="tx1"/>
                </a:solidFill>
                <a:effectLst/>
                <a:latin typeface="Arial Narrow" panose="020B0606020202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b="0" i="0" u="none" strike="noStrike" cap="none" normalizeH="0" baseline="0" dirty="0">
                <a:ln>
                  <a:noFill/>
                </a:ln>
                <a:solidFill>
                  <a:schemeClr val="tx1"/>
                </a:solidFill>
                <a:effectLst/>
                <a:latin typeface="Arial Narrow" panose="020B0606020202030204" pitchFamily="34" charset="0"/>
              </a:rPr>
              <a:t> </a:t>
            </a:r>
            <a:r>
              <a:rPr kumimoji="0" lang="fr-FR" altLang="fr-FR" sz="2400" b="1" i="0" u="none" strike="noStrike" cap="none" normalizeH="0" baseline="0" dirty="0" err="1">
                <a:ln>
                  <a:noFill/>
                </a:ln>
                <a:solidFill>
                  <a:schemeClr val="tx1"/>
                </a:solidFill>
                <a:effectLst/>
                <a:latin typeface="Arial Narrow" panose="020B0606020202030204" pitchFamily="34" charset="0"/>
              </a:rPr>
              <a:t>Layout</a:t>
            </a:r>
            <a:r>
              <a:rPr kumimoji="0" lang="fr-FR" altLang="fr-FR" sz="2400" b="0" i="0" u="none" strike="noStrike" cap="none" normalizeH="0" baseline="0" dirty="0">
                <a:ln>
                  <a:noFill/>
                </a:ln>
                <a:solidFill>
                  <a:schemeClr val="tx1"/>
                </a:solidFill>
                <a:effectLst/>
                <a:latin typeface="Arial Narrow" panose="020B0606020202030204" pitchFamily="34" charset="0"/>
              </a:rPr>
              <a:t>:</a:t>
            </a:r>
            <a:br>
              <a:rPr kumimoji="0" lang="fr-FR" altLang="fr-FR" sz="2400" b="0" i="0" u="none" strike="noStrike" cap="none" normalizeH="0" baseline="0" dirty="0">
                <a:ln>
                  <a:noFill/>
                </a:ln>
                <a:solidFill>
                  <a:schemeClr val="tx1"/>
                </a:solidFill>
                <a:effectLst/>
                <a:latin typeface="Arial Narrow" panose="020B0606020202030204" pitchFamily="34" charset="0"/>
              </a:rPr>
            </a:br>
            <a:r>
              <a:rPr kumimoji="0" lang="fr-FR" altLang="fr-FR" sz="2400" b="0" i="0" u="none" strike="noStrike" cap="none" normalizeH="0" baseline="0" dirty="0" err="1">
                <a:ln>
                  <a:noFill/>
                </a:ln>
                <a:solidFill>
                  <a:schemeClr val="tx1"/>
                </a:solidFill>
                <a:effectLst/>
                <a:latin typeface="Arial Narrow" panose="020B0606020202030204" pitchFamily="34" charset="0"/>
              </a:rPr>
              <a:t>Used</a:t>
            </a:r>
            <a:r>
              <a:rPr kumimoji="0" lang="fr-FR" altLang="fr-FR" sz="2400" b="0" i="0" u="none" strike="noStrike" cap="none" normalizeH="0" baseline="0" dirty="0">
                <a:ln>
                  <a:noFill/>
                </a:ln>
                <a:solidFill>
                  <a:schemeClr val="tx1"/>
                </a:solidFill>
                <a:effectLst/>
                <a:latin typeface="Arial Narrow" panose="020B0606020202030204" pitchFamily="34" charset="0"/>
              </a:rPr>
              <a:t> </a:t>
            </a:r>
            <a:r>
              <a:rPr kumimoji="0" lang="fr-FR" altLang="fr-FR" sz="2400" b="1" i="0" u="none" strike="noStrike" cap="none" normalizeH="0" baseline="0" dirty="0" err="1">
                <a:ln>
                  <a:noFill/>
                </a:ln>
                <a:solidFill>
                  <a:schemeClr val="tx1"/>
                </a:solidFill>
                <a:effectLst/>
                <a:latin typeface="Arial Narrow" panose="020B0606020202030204" pitchFamily="34" charset="0"/>
              </a:rPr>
              <a:t>Flexbox</a:t>
            </a:r>
            <a:r>
              <a:rPr kumimoji="0" lang="fr-FR" altLang="fr-FR" sz="2400" b="0" i="0" u="none" strike="noStrike" cap="none" normalizeH="0" baseline="0" dirty="0">
                <a:ln>
                  <a:noFill/>
                </a:ln>
                <a:solidFill>
                  <a:schemeClr val="tx1"/>
                </a:solidFill>
                <a:effectLst/>
                <a:latin typeface="Arial Narrow" panose="020B0606020202030204" pitchFamily="34" charset="0"/>
              </a:rPr>
              <a:t> to center elements </a:t>
            </a:r>
            <a:r>
              <a:rPr kumimoji="0" lang="fr-FR" altLang="fr-FR" sz="2400" b="0" i="0" u="none" strike="noStrike" cap="none" normalizeH="0" baseline="0" dirty="0" err="1">
                <a:ln>
                  <a:noFill/>
                </a:ln>
                <a:solidFill>
                  <a:schemeClr val="tx1"/>
                </a:solidFill>
                <a:effectLst/>
                <a:latin typeface="Arial Narrow" panose="020B0606020202030204" pitchFamily="34" charset="0"/>
              </a:rPr>
              <a:t>vertically</a:t>
            </a:r>
            <a:r>
              <a:rPr kumimoji="0" lang="fr-FR" altLang="fr-FR" sz="2400" b="0" i="0" u="none" strike="noStrike" cap="none" normalizeH="0" baseline="0" dirty="0">
                <a:ln>
                  <a:noFill/>
                </a:ln>
                <a:solidFill>
                  <a:schemeClr val="tx1"/>
                </a:solidFill>
                <a:effectLst/>
                <a:latin typeface="Arial Narrow" panose="020B0606020202030204" pitchFamily="34" charset="0"/>
              </a:rPr>
              <a:t> and </a:t>
            </a:r>
            <a:r>
              <a:rPr kumimoji="0" lang="fr-FR" altLang="fr-FR" sz="2400" b="0" i="0" u="none" strike="noStrike" cap="none" normalizeH="0" baseline="0" dirty="0" err="1">
                <a:ln>
                  <a:noFill/>
                </a:ln>
                <a:solidFill>
                  <a:schemeClr val="tx1"/>
                </a:solidFill>
                <a:effectLst/>
                <a:latin typeface="Arial Narrow" panose="020B0606020202030204" pitchFamily="34" charset="0"/>
              </a:rPr>
              <a:t>horizontally</a:t>
            </a:r>
            <a:r>
              <a:rPr kumimoji="0" lang="fr-FR" altLang="fr-FR" sz="2400" b="0" i="0" u="none" strike="noStrike" cap="none" normalizeH="0" baseline="0" dirty="0">
                <a:ln>
                  <a:noFill/>
                </a:ln>
                <a:solidFill>
                  <a:schemeClr val="tx1"/>
                </a:solidFill>
                <a:effectLst/>
                <a:latin typeface="Arial Narrow" panose="020B0606020202030204" pitchFamily="34" charset="0"/>
              </a:rPr>
              <a:t>.</a:t>
            </a:r>
            <a:br>
              <a:rPr kumimoji="0" lang="fr-FR" altLang="fr-FR" sz="2400" b="0" i="0" u="none" strike="noStrike" cap="none" normalizeH="0" baseline="0" dirty="0">
                <a:ln>
                  <a:noFill/>
                </a:ln>
                <a:solidFill>
                  <a:schemeClr val="tx1"/>
                </a:solidFill>
                <a:effectLst/>
                <a:latin typeface="Arial Narrow" panose="020B0606020202030204" pitchFamily="34" charset="0"/>
              </a:rPr>
            </a:br>
            <a:r>
              <a:rPr kumimoji="0" lang="fr-FR" altLang="fr-FR" sz="2400" b="0" i="0" u="none" strike="noStrike" cap="none" normalizeH="0" baseline="0" dirty="0">
                <a:ln>
                  <a:noFill/>
                </a:ln>
                <a:solidFill>
                  <a:schemeClr val="tx1"/>
                </a:solidFill>
                <a:effectLst/>
                <a:latin typeface="Arial Narrow" panose="020B0606020202030204" pitchFamily="34" charset="0"/>
              </a:rPr>
              <a:t>→ The </a:t>
            </a:r>
            <a:r>
              <a:rPr kumimoji="0" lang="fr-FR" altLang="fr-FR" sz="2400" b="0" i="0" u="none" strike="noStrike" cap="none" normalizeH="0" baseline="0" dirty="0" err="1">
                <a:ln>
                  <a:noFill/>
                </a:ln>
                <a:solidFill>
                  <a:schemeClr val="tx1"/>
                </a:solidFill>
                <a:effectLst/>
                <a:latin typeface="Arial Narrow" panose="020B0606020202030204" pitchFamily="34" charset="0"/>
              </a:rPr>
              <a:t>form</a:t>
            </a:r>
            <a:r>
              <a:rPr kumimoji="0" lang="fr-FR" altLang="fr-FR" sz="2400" b="0" i="0" u="none" strike="noStrike" cap="none" normalizeH="0" baseline="0" dirty="0">
                <a:ln>
                  <a:noFill/>
                </a:ln>
                <a:solidFill>
                  <a:schemeClr val="tx1"/>
                </a:solidFill>
                <a:effectLst/>
                <a:latin typeface="Arial Narrow" panose="020B0606020202030204" pitchFamily="34" charset="0"/>
              </a:rPr>
              <a:t> is </a:t>
            </a:r>
            <a:r>
              <a:rPr kumimoji="0" lang="fr-FR" altLang="fr-FR" sz="2400" b="0" i="0" u="none" strike="noStrike" cap="none" normalizeH="0" baseline="0" dirty="0" err="1">
                <a:ln>
                  <a:noFill/>
                </a:ln>
                <a:solidFill>
                  <a:schemeClr val="tx1"/>
                </a:solidFill>
                <a:effectLst/>
                <a:latin typeface="Arial Narrow" panose="020B0606020202030204" pitchFamily="34" charset="0"/>
              </a:rPr>
              <a:t>well-aligned</a:t>
            </a:r>
            <a:r>
              <a:rPr kumimoji="0" lang="fr-FR" altLang="fr-FR" sz="2400" b="0" i="0" u="none" strike="noStrike" cap="none" normalizeH="0" baseline="0" dirty="0">
                <a:ln>
                  <a:noFill/>
                </a:ln>
                <a:solidFill>
                  <a:schemeClr val="tx1"/>
                </a:solidFill>
                <a:effectLst/>
                <a:latin typeface="Arial Narrow" panose="020B0606020202030204" pitchFamily="34" charset="0"/>
              </a:rPr>
              <a:t> at the center of the page.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b="0" i="0" u="none" strike="noStrike" cap="none" normalizeH="0" baseline="0" dirty="0">
                <a:ln>
                  <a:noFill/>
                </a:ln>
                <a:solidFill>
                  <a:schemeClr val="tx1"/>
                </a:solidFill>
                <a:effectLst/>
                <a:latin typeface="Arial Narrow" panose="020B0606020202030204" pitchFamily="34" charset="0"/>
              </a:rPr>
              <a:t> </a:t>
            </a:r>
            <a:r>
              <a:rPr kumimoji="0" lang="fr-FR" altLang="fr-FR" sz="2400" b="1" i="0" u="none" strike="noStrike" cap="none" normalizeH="0" baseline="0" dirty="0">
                <a:ln>
                  <a:noFill/>
                </a:ln>
                <a:solidFill>
                  <a:schemeClr val="tx1"/>
                </a:solidFill>
                <a:effectLst/>
                <a:latin typeface="Arial Narrow" panose="020B0606020202030204" pitchFamily="34" charset="0"/>
              </a:rPr>
              <a:t>Responsive Design</a:t>
            </a:r>
            <a:r>
              <a:rPr kumimoji="0" lang="fr-FR" altLang="fr-FR" sz="2400" b="0" i="0" u="none" strike="noStrike" cap="none" normalizeH="0" baseline="0" dirty="0">
                <a:ln>
                  <a:noFill/>
                </a:ln>
                <a:solidFill>
                  <a:schemeClr val="tx1"/>
                </a:solidFill>
                <a:effectLst/>
                <a:latin typeface="Arial Narrow" panose="020B0606020202030204" pitchFamily="34" charset="0"/>
              </a:rPr>
              <a:t>:</a:t>
            </a:r>
            <a:br>
              <a:rPr kumimoji="0" lang="fr-FR" altLang="fr-FR" sz="2400" b="0" i="0" u="none" strike="noStrike" cap="none" normalizeH="0" baseline="0" dirty="0">
                <a:ln>
                  <a:noFill/>
                </a:ln>
                <a:solidFill>
                  <a:schemeClr val="tx1"/>
                </a:solidFill>
                <a:effectLst/>
                <a:latin typeface="Arial Narrow" panose="020B0606020202030204" pitchFamily="34" charset="0"/>
              </a:rPr>
            </a:br>
            <a:r>
              <a:rPr kumimoji="0" lang="fr-FR" altLang="fr-FR" sz="2400" b="0" i="0" u="none" strike="noStrike" cap="none" normalizeH="0" baseline="0" dirty="0" err="1">
                <a:ln>
                  <a:noFill/>
                </a:ln>
                <a:solidFill>
                  <a:schemeClr val="tx1"/>
                </a:solidFill>
                <a:effectLst/>
                <a:latin typeface="Arial Narrow" panose="020B0606020202030204" pitchFamily="34" charset="0"/>
              </a:rPr>
              <a:t>Thanks</a:t>
            </a:r>
            <a:r>
              <a:rPr kumimoji="0" lang="fr-FR" altLang="fr-FR" sz="2400" b="0" i="0" u="none" strike="noStrike" cap="none" normalizeH="0" baseline="0" dirty="0">
                <a:ln>
                  <a:noFill/>
                </a:ln>
                <a:solidFill>
                  <a:schemeClr val="tx1"/>
                </a:solidFill>
                <a:effectLst/>
                <a:latin typeface="Arial Narrow" panose="020B0606020202030204" pitchFamily="34" charset="0"/>
              </a:rPr>
              <a:t> to </a:t>
            </a:r>
            <a:r>
              <a:rPr kumimoji="0" lang="fr-FR" altLang="fr-FR" sz="2400" b="1" i="0" u="none" strike="noStrike" cap="none" normalizeH="0" baseline="0" dirty="0">
                <a:ln>
                  <a:noFill/>
                </a:ln>
                <a:solidFill>
                  <a:schemeClr val="tx1"/>
                </a:solidFill>
                <a:effectLst/>
                <a:latin typeface="Arial Narrow" panose="020B0606020202030204" pitchFamily="34" charset="0"/>
              </a:rPr>
              <a:t>media </a:t>
            </a:r>
            <a:r>
              <a:rPr kumimoji="0" lang="fr-FR" altLang="fr-FR" sz="2400" b="1" i="0" u="none" strike="noStrike" cap="none" normalizeH="0" baseline="0" dirty="0" err="1">
                <a:ln>
                  <a:noFill/>
                </a:ln>
                <a:solidFill>
                  <a:schemeClr val="tx1"/>
                </a:solidFill>
                <a:effectLst/>
                <a:latin typeface="Arial Narrow" panose="020B0606020202030204" pitchFamily="34" charset="0"/>
              </a:rPr>
              <a:t>queries</a:t>
            </a:r>
            <a:r>
              <a:rPr kumimoji="0" lang="fr-FR" altLang="fr-FR" sz="2400" b="0" i="0" u="none" strike="noStrike" cap="none" normalizeH="0" baseline="0" dirty="0">
                <a:ln>
                  <a:noFill/>
                </a:ln>
                <a:solidFill>
                  <a:schemeClr val="tx1"/>
                </a:solidFill>
                <a:effectLst/>
                <a:latin typeface="Arial Narrow" panose="020B0606020202030204" pitchFamily="34" charset="0"/>
              </a:rPr>
              <a:t>, the site </a:t>
            </a:r>
            <a:r>
              <a:rPr kumimoji="0" lang="fr-FR" altLang="fr-FR" sz="2400" b="0" i="0" u="none" strike="noStrike" cap="none" normalizeH="0" baseline="0" dirty="0" err="1">
                <a:ln>
                  <a:noFill/>
                </a:ln>
                <a:solidFill>
                  <a:schemeClr val="tx1"/>
                </a:solidFill>
                <a:effectLst/>
                <a:latin typeface="Arial Narrow" panose="020B0606020202030204" pitchFamily="34" charset="0"/>
              </a:rPr>
              <a:t>adapts</a:t>
            </a:r>
            <a:r>
              <a:rPr kumimoji="0" lang="fr-FR" altLang="fr-FR" sz="2400" b="0" i="0" u="none" strike="noStrike" cap="none" normalizeH="0" baseline="0" dirty="0">
                <a:ln>
                  <a:noFill/>
                </a:ln>
                <a:solidFill>
                  <a:schemeClr val="tx1"/>
                </a:solidFill>
                <a:effectLst/>
                <a:latin typeface="Arial Narrow" panose="020B0606020202030204" pitchFamily="34" charset="0"/>
              </a:rPr>
              <a:t> to phones and </a:t>
            </a:r>
            <a:r>
              <a:rPr kumimoji="0" lang="fr-FR" altLang="fr-FR" sz="2400" b="0" i="0" u="none" strike="noStrike" cap="none" normalizeH="0" baseline="0" dirty="0" err="1">
                <a:ln>
                  <a:noFill/>
                </a:ln>
                <a:solidFill>
                  <a:schemeClr val="tx1"/>
                </a:solidFill>
                <a:effectLst/>
                <a:latin typeface="Arial Narrow" panose="020B0606020202030204" pitchFamily="34" charset="0"/>
              </a:rPr>
              <a:t>tablets</a:t>
            </a:r>
            <a:r>
              <a:rPr kumimoji="0" lang="fr-FR" altLang="fr-FR" sz="2400" b="0" i="0" u="none" strike="noStrike" cap="none" normalizeH="0" baseline="0" dirty="0">
                <a:ln>
                  <a:noFill/>
                </a:ln>
                <a:solidFill>
                  <a:schemeClr val="tx1"/>
                </a:solidFill>
                <a:effectLst/>
                <a:latin typeface="Arial Narrow" panose="020B0606020202030204" pitchFamily="34" charset="0"/>
              </a:rPr>
              <a:t>.</a:t>
            </a:r>
            <a:br>
              <a:rPr kumimoji="0" lang="fr-FR" altLang="fr-FR" sz="2400" b="0" i="0" u="none" strike="noStrike" cap="none" normalizeH="0" baseline="0" dirty="0">
                <a:ln>
                  <a:noFill/>
                </a:ln>
                <a:solidFill>
                  <a:schemeClr val="tx1"/>
                </a:solidFill>
                <a:effectLst/>
                <a:latin typeface="Arial Narrow" panose="020B0606020202030204" pitchFamily="34" charset="0"/>
              </a:rPr>
            </a:br>
            <a:r>
              <a:rPr kumimoji="0" lang="fr-FR" altLang="fr-FR" sz="2400" b="0" i="0" u="none" strike="noStrike" cap="none" normalizeH="0" baseline="0" dirty="0">
                <a:ln>
                  <a:noFill/>
                </a:ln>
                <a:solidFill>
                  <a:schemeClr val="tx1"/>
                </a:solidFill>
                <a:effectLst/>
                <a:latin typeface="Arial Narrow" panose="020B0606020202030204" pitchFamily="34" charset="0"/>
              </a:rPr>
              <a:t>→ The </a:t>
            </a:r>
            <a:r>
              <a:rPr kumimoji="0" lang="fr-FR" altLang="fr-FR" sz="2400" b="0" i="0" u="none" strike="noStrike" cap="none" normalizeH="0" baseline="0" dirty="0" err="1">
                <a:ln>
                  <a:noFill/>
                </a:ln>
                <a:solidFill>
                  <a:schemeClr val="tx1"/>
                </a:solidFill>
                <a:effectLst/>
                <a:latin typeface="Arial Narrow" panose="020B0606020202030204" pitchFamily="34" charset="0"/>
              </a:rPr>
              <a:t>layout</a:t>
            </a:r>
            <a:r>
              <a:rPr kumimoji="0" lang="fr-FR" altLang="fr-FR" sz="2400" b="0" i="0" u="none" strike="noStrike" cap="none" normalizeH="0" baseline="0" dirty="0">
                <a:ln>
                  <a:noFill/>
                </a:ln>
                <a:solidFill>
                  <a:schemeClr val="tx1"/>
                </a:solidFill>
                <a:effectLst/>
                <a:latin typeface="Arial Narrow" panose="020B0606020202030204" pitchFamily="34" charset="0"/>
              </a:rPr>
              <a:t> </a:t>
            </a:r>
            <a:r>
              <a:rPr kumimoji="0" lang="fr-FR" altLang="fr-FR" sz="2400" b="0" i="0" u="none" strike="noStrike" cap="none" normalizeH="0" baseline="0" dirty="0" err="1">
                <a:ln>
                  <a:noFill/>
                </a:ln>
                <a:solidFill>
                  <a:schemeClr val="tx1"/>
                </a:solidFill>
                <a:effectLst/>
                <a:latin typeface="Arial Narrow" panose="020B0606020202030204" pitchFamily="34" charset="0"/>
              </a:rPr>
              <a:t>stays</a:t>
            </a:r>
            <a:r>
              <a:rPr kumimoji="0" lang="fr-FR" altLang="fr-FR" sz="2400" b="0" i="0" u="none" strike="noStrike" cap="none" normalizeH="0" baseline="0" dirty="0">
                <a:ln>
                  <a:noFill/>
                </a:ln>
                <a:solidFill>
                  <a:schemeClr val="tx1"/>
                </a:solidFill>
                <a:effectLst/>
                <a:latin typeface="Arial Narrow" panose="020B0606020202030204" pitchFamily="34" charset="0"/>
              </a:rPr>
              <a:t> </a:t>
            </a:r>
            <a:r>
              <a:rPr kumimoji="0" lang="fr-FR" altLang="fr-FR" sz="2400" b="0" i="0" u="none" strike="noStrike" cap="none" normalizeH="0" baseline="0" dirty="0" err="1">
                <a:ln>
                  <a:noFill/>
                </a:ln>
                <a:solidFill>
                  <a:schemeClr val="tx1"/>
                </a:solidFill>
                <a:effectLst/>
                <a:latin typeface="Arial Narrow" panose="020B0606020202030204" pitchFamily="34" charset="0"/>
              </a:rPr>
              <a:t>smooth</a:t>
            </a:r>
            <a:r>
              <a:rPr kumimoji="0" lang="fr-FR" altLang="fr-FR" sz="2400" b="0" i="0" u="none" strike="noStrike" cap="none" normalizeH="0" baseline="0" dirty="0">
                <a:ln>
                  <a:noFill/>
                </a:ln>
                <a:solidFill>
                  <a:schemeClr val="tx1"/>
                </a:solidFill>
                <a:effectLst/>
                <a:latin typeface="Arial Narrow" panose="020B0606020202030204" pitchFamily="34" charset="0"/>
              </a:rPr>
              <a:t> on all screen sizes.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b="1" i="0" u="none" strike="noStrike" cap="none" normalizeH="0" baseline="0" dirty="0">
                <a:ln>
                  <a:noFill/>
                </a:ln>
                <a:solidFill>
                  <a:schemeClr val="tx1"/>
                </a:solidFill>
                <a:effectLst/>
                <a:latin typeface="Arial Narrow" panose="020B0606020202030204" pitchFamily="34" charset="0"/>
              </a:rPr>
              <a:t>CSS </a:t>
            </a:r>
            <a:r>
              <a:rPr kumimoji="0" lang="fr-FR" altLang="fr-FR" sz="2400" b="1" i="0" u="none" strike="noStrike" cap="none" normalizeH="0" baseline="0" dirty="0" err="1">
                <a:ln>
                  <a:noFill/>
                </a:ln>
                <a:solidFill>
                  <a:schemeClr val="tx1"/>
                </a:solidFill>
                <a:effectLst/>
                <a:latin typeface="Arial Narrow" panose="020B0606020202030204" pitchFamily="34" charset="0"/>
              </a:rPr>
              <a:t>Effects</a:t>
            </a:r>
            <a:r>
              <a:rPr kumimoji="0" lang="fr-FR" altLang="fr-FR" sz="2400" b="0" i="0" u="none" strike="noStrike" cap="none" normalizeH="0" baseline="0" dirty="0">
                <a:ln>
                  <a:noFill/>
                </a:ln>
                <a:solidFill>
                  <a:schemeClr val="tx1"/>
                </a:solidFill>
                <a:effectLst/>
                <a:latin typeface="Arial Narrow" panose="020B060602020203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2400" b="0" i="0" u="none" strike="noStrike" cap="none" normalizeH="0" baseline="0" dirty="0">
                <a:ln>
                  <a:noFill/>
                </a:ln>
                <a:solidFill>
                  <a:schemeClr val="tx1"/>
                </a:solidFill>
                <a:effectLst/>
                <a:latin typeface="Arial Narrow" panose="020B0606020202030204" pitchFamily="34" charset="0"/>
              </a:rPr>
              <a:t>Button </a:t>
            </a:r>
            <a:r>
              <a:rPr kumimoji="0" lang="fr-FR" altLang="fr-FR" sz="2400" b="0" i="0" u="none" strike="noStrike" cap="none" normalizeH="0" baseline="0" dirty="0" err="1">
                <a:ln>
                  <a:noFill/>
                </a:ln>
                <a:solidFill>
                  <a:schemeClr val="tx1"/>
                </a:solidFill>
                <a:effectLst/>
                <a:latin typeface="Arial Narrow" panose="020B0606020202030204" pitchFamily="34" charset="0"/>
              </a:rPr>
              <a:t>hover</a:t>
            </a:r>
            <a:r>
              <a:rPr kumimoji="0" lang="fr-FR" altLang="fr-FR" sz="2400" b="0" i="0" u="none" strike="noStrike" cap="none" normalizeH="0" baseline="0" dirty="0">
                <a:ln>
                  <a:noFill/>
                </a:ln>
                <a:solidFill>
                  <a:schemeClr val="tx1"/>
                </a:solidFill>
                <a:effectLst/>
                <a:latin typeface="Arial Narrow" panose="020B0606020202030204" pitchFamily="34" charset="0"/>
              </a:rPr>
              <a:t> </a:t>
            </a:r>
            <a:r>
              <a:rPr kumimoji="0" lang="fr-FR" altLang="fr-FR" sz="2400" b="0" i="0" u="none" strike="noStrike" cap="none" normalizeH="0" baseline="0" dirty="0" err="1">
                <a:ln>
                  <a:noFill/>
                </a:ln>
                <a:solidFill>
                  <a:schemeClr val="tx1"/>
                </a:solidFill>
                <a:effectLst/>
                <a:latin typeface="Arial Narrow" panose="020B0606020202030204" pitchFamily="34" charset="0"/>
              </a:rPr>
              <a:t>effects</a:t>
            </a:r>
            <a:r>
              <a:rPr kumimoji="0" lang="fr-FR" altLang="fr-FR" sz="2400" b="0" i="0" u="none" strike="noStrike" cap="none" normalizeH="0" baseline="0" dirty="0">
                <a:ln>
                  <a:noFill/>
                </a:ln>
                <a:solidFill>
                  <a:schemeClr val="tx1"/>
                </a:solidFill>
                <a:effectLst/>
                <a:latin typeface="Arial Narrow" panose="020B0606020202030204" pitchFamily="34" charset="0"/>
              </a:rPr>
              <a:t> (</a:t>
            </a:r>
            <a:r>
              <a:rPr kumimoji="0" lang="fr-FR" altLang="fr-FR" sz="2400" b="0" i="0" u="none" strike="noStrike" cap="none" normalizeH="0" baseline="0" dirty="0" err="1">
                <a:ln>
                  <a:noFill/>
                </a:ln>
                <a:solidFill>
                  <a:schemeClr val="tx1"/>
                </a:solidFill>
                <a:effectLst/>
                <a:latin typeface="Arial Narrow" panose="020B0606020202030204" pitchFamily="34" charset="0"/>
              </a:rPr>
              <a:t>color</a:t>
            </a:r>
            <a:r>
              <a:rPr kumimoji="0" lang="fr-FR" altLang="fr-FR" sz="2400" b="0" i="0" u="none" strike="noStrike" cap="none" normalizeH="0" baseline="0" dirty="0">
                <a:ln>
                  <a:noFill/>
                </a:ln>
                <a:solidFill>
                  <a:schemeClr val="tx1"/>
                </a:solidFill>
                <a:effectLst/>
                <a:latin typeface="Arial Narrow" panose="020B0606020202030204" pitchFamily="34" charset="0"/>
              </a:rPr>
              <a:t> change)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2400" b="1" i="0" u="none" strike="noStrike" cap="none" normalizeH="0" baseline="0" dirty="0">
                <a:ln>
                  <a:noFill/>
                </a:ln>
                <a:solidFill>
                  <a:schemeClr val="tx1"/>
                </a:solidFill>
                <a:effectLst/>
                <a:latin typeface="Arial Narrow" panose="020B0606020202030204" pitchFamily="34" charset="0"/>
              </a:rPr>
              <a:t>Box </a:t>
            </a:r>
            <a:r>
              <a:rPr kumimoji="0" lang="fr-FR" altLang="fr-FR" sz="2400" b="1" i="0" u="none" strike="noStrike" cap="none" normalizeH="0" baseline="0" dirty="0" err="1">
                <a:ln>
                  <a:noFill/>
                </a:ln>
                <a:solidFill>
                  <a:schemeClr val="tx1"/>
                </a:solidFill>
                <a:effectLst/>
                <a:latin typeface="Arial Narrow" panose="020B0606020202030204" pitchFamily="34" charset="0"/>
              </a:rPr>
              <a:t>shadows</a:t>
            </a:r>
            <a:r>
              <a:rPr kumimoji="0" lang="fr-FR" altLang="fr-FR" sz="2400" b="0" i="0" u="none" strike="noStrike" cap="none" normalizeH="0" baseline="0" dirty="0">
                <a:ln>
                  <a:noFill/>
                </a:ln>
                <a:solidFill>
                  <a:schemeClr val="tx1"/>
                </a:solidFill>
                <a:effectLst/>
                <a:latin typeface="Arial Narrow" panose="020B0606020202030204" pitchFamily="34" charset="0"/>
              </a:rPr>
              <a:t> to </a:t>
            </a:r>
            <a:r>
              <a:rPr kumimoji="0" lang="fr-FR" altLang="fr-FR" sz="2400" b="0" i="0" u="none" strike="noStrike" cap="none" normalizeH="0" baseline="0" dirty="0" err="1">
                <a:ln>
                  <a:noFill/>
                </a:ln>
                <a:solidFill>
                  <a:schemeClr val="tx1"/>
                </a:solidFill>
                <a:effectLst/>
                <a:latin typeface="Arial Narrow" panose="020B0606020202030204" pitchFamily="34" charset="0"/>
              </a:rPr>
              <a:t>add</a:t>
            </a:r>
            <a:r>
              <a:rPr kumimoji="0" lang="fr-FR" altLang="fr-FR" sz="2400" b="0" i="0" u="none" strike="noStrike" cap="none" normalizeH="0" baseline="0" dirty="0">
                <a:ln>
                  <a:noFill/>
                </a:ln>
                <a:solidFill>
                  <a:schemeClr val="tx1"/>
                </a:solidFill>
                <a:effectLst/>
                <a:latin typeface="Arial Narrow" panose="020B0606020202030204" pitchFamily="34" charset="0"/>
              </a:rPr>
              <a:t> </a:t>
            </a:r>
            <a:r>
              <a:rPr kumimoji="0" lang="fr-FR" altLang="fr-FR" sz="2400" b="0" i="0" u="none" strike="noStrike" cap="none" normalizeH="0" baseline="0" dirty="0" err="1">
                <a:ln>
                  <a:noFill/>
                </a:ln>
                <a:solidFill>
                  <a:schemeClr val="tx1"/>
                </a:solidFill>
                <a:effectLst/>
                <a:latin typeface="Arial Narrow" panose="020B0606020202030204" pitchFamily="34" charset="0"/>
              </a:rPr>
              <a:t>depth</a:t>
            </a:r>
            <a:endParaRPr kumimoji="0" lang="fr-FR" altLang="fr-FR" sz="2400" b="0" i="0" u="none" strike="noStrike" cap="none" normalizeH="0" baseline="0" dirty="0">
              <a:ln>
                <a:noFill/>
              </a:ln>
              <a:solidFill>
                <a:schemeClr val="tx1"/>
              </a:solidFill>
              <a:effectLst/>
              <a:latin typeface="Arial Narrow" panose="020B0606020202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2400" b="1" i="0" u="none" strike="noStrike" cap="none" normalizeH="0" baseline="0" dirty="0">
                <a:ln>
                  <a:noFill/>
                </a:ln>
                <a:solidFill>
                  <a:schemeClr val="tx1"/>
                </a:solidFill>
                <a:effectLst/>
                <a:latin typeface="Arial Narrow" panose="020B0606020202030204" pitchFamily="34" charset="0"/>
              </a:rPr>
              <a:t>Rounded corners</a:t>
            </a:r>
            <a:endParaRPr kumimoji="0" lang="fr-FR" altLang="fr-FR" sz="2400" b="0" i="0" u="none" strike="noStrike" cap="none" normalizeH="0" baseline="0" dirty="0">
              <a:ln>
                <a:noFill/>
              </a:ln>
              <a:solidFill>
                <a:schemeClr val="tx1"/>
              </a:solidFill>
              <a:effectLst/>
              <a:latin typeface="Arial Narrow" panose="020B060602020203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2" name="bomb.wav"/>
          </p:stSnd>
        </p:sndAc>
      </p:transition>
    </mc:Choice>
    <mc:Fallback xmlns="">
      <p:transition spd="slow" advTm="2000">
        <p:fade/>
        <p:sndAc>
          <p:stSnd>
            <p:snd r:embed="rId3" name="bomb.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Narrow" panose="020B0606020202030204" pitchFamily="34" charset="0"/>
              </a:rPr>
              <a:t>VI.1.</a:t>
            </a:r>
            <a:r>
              <a:rPr b="1" u="sng" dirty="0">
                <a:latin typeface="Arial Narrow" panose="020B0606020202030204" pitchFamily="34" charset="0"/>
              </a:rPr>
              <a:t>JavaScript Features (1/2)</a:t>
            </a:r>
          </a:p>
        </p:txBody>
      </p:sp>
      <p:sp>
        <p:nvSpPr>
          <p:cNvPr id="3" name="Content Placeholder 2"/>
          <p:cNvSpPr>
            <a:spLocks noGrp="1"/>
          </p:cNvSpPr>
          <p:nvPr>
            <p:ph idx="1"/>
          </p:nvPr>
        </p:nvSpPr>
        <p:spPr/>
        <p:txBody>
          <a:bodyPr>
            <a:normAutofit fontScale="92500"/>
          </a:bodyPr>
          <a:lstStyle/>
          <a:p>
            <a:r>
              <a:rPr lang="en-US" sz="2400" dirty="0">
                <a:latin typeface="Arial Narrow" panose="020B0606020202030204" pitchFamily="34" charset="0"/>
              </a:rPr>
              <a:t>Main JavaScript Features</a:t>
            </a:r>
          </a:p>
          <a:p>
            <a:r>
              <a:rPr lang="en-US" sz="2400" dirty="0">
                <a:latin typeface="Arial Narrow" panose="020B0606020202030204" pitchFamily="34" charset="0"/>
              </a:rPr>
              <a:t>The JavaScript code runs when the user clicks the "Calculate" button.</a:t>
            </a:r>
          </a:p>
          <a:p>
            <a:r>
              <a:rPr lang="en-US" sz="2400" dirty="0">
                <a:latin typeface="Arial Narrow" panose="020B0606020202030204" pitchFamily="34" charset="0"/>
              </a:rPr>
              <a:t>It collects the input values (amount, interest rate, duration).</a:t>
            </a:r>
          </a:p>
          <a:p>
            <a:r>
              <a:rPr lang="en-US" sz="2400" dirty="0">
                <a:latin typeface="Arial Narrow" panose="020B0606020202030204" pitchFamily="34" charset="0"/>
              </a:rPr>
              <a:t>It performs a dynamic calculation of the monthly payment.</a:t>
            </a:r>
          </a:p>
          <a:p>
            <a:r>
              <a:rPr lang="en-US" sz="2400" dirty="0">
                <a:latin typeface="Arial Narrow" panose="020B0606020202030204" pitchFamily="34" charset="0"/>
              </a:rPr>
              <a:t>The result is displayed instantly without reloading the page.</a:t>
            </a:r>
          </a:p>
          <a:p>
            <a:pPr marL="0" indent="0">
              <a:buNone/>
            </a:pP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2" name="bomb.wav"/>
          </p:stSnd>
        </p:sndAc>
      </p:transition>
    </mc:Choice>
    <mc:Fallback xmlns="">
      <p:transition spd="slow" advTm="2000">
        <p:fade/>
        <p:sndAc>
          <p:stSnd>
            <p:snd r:embed="rId3" name="bomb.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Narrow" panose="020B0606020202030204" pitchFamily="34" charset="0"/>
              </a:rPr>
              <a:t>VI.2.</a:t>
            </a:r>
            <a:r>
              <a:rPr b="1" u="sng" dirty="0">
                <a:latin typeface="Arial Narrow" panose="020B0606020202030204" pitchFamily="34" charset="0"/>
              </a:rPr>
              <a:t>JavaScript Features (2/2)</a:t>
            </a:r>
          </a:p>
        </p:txBody>
      </p:sp>
      <p:sp>
        <p:nvSpPr>
          <p:cNvPr id="4" name="Rectangle 1">
            <a:extLst>
              <a:ext uri="{FF2B5EF4-FFF2-40B4-BE49-F238E27FC236}">
                <a16:creationId xmlns:a16="http://schemas.microsoft.com/office/drawing/2014/main" id="{55AEC598-A675-237E-5453-894B01EFE49A}"/>
              </a:ext>
            </a:extLst>
          </p:cNvPr>
          <p:cNvSpPr>
            <a:spLocks noGrp="1" noChangeArrowheads="1"/>
          </p:cNvSpPr>
          <p:nvPr>
            <p:ph idx="1"/>
          </p:nvPr>
        </p:nvSpPr>
        <p:spPr bwMode="auto">
          <a:xfrm>
            <a:off x="168442" y="1417638"/>
            <a:ext cx="89755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1FAA9463-EECA-02EC-D377-75B4AC9DEDF9}"/>
              </a:ext>
            </a:extLst>
          </p:cNvPr>
          <p:cNvSpPr txBox="1"/>
          <p:nvPr/>
        </p:nvSpPr>
        <p:spPr>
          <a:xfrm>
            <a:off x="688554" y="1247276"/>
            <a:ext cx="4572000"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Narrow" panose="020B0606020202030204" pitchFamily="34" charset="0"/>
              </a:rPr>
              <a:t>Gets the input values </a:t>
            </a:r>
            <a:r>
              <a:rPr kumimoji="0" lang="fr-FR" altLang="fr-FR" sz="1800" b="0" i="0" u="none" strike="noStrike" cap="none" normalizeH="0" baseline="0" dirty="0" err="1">
                <a:ln>
                  <a:noFill/>
                </a:ln>
                <a:solidFill>
                  <a:schemeClr val="tx1"/>
                </a:solidFill>
                <a:effectLst/>
                <a:latin typeface="Arial Narrow" panose="020B0606020202030204" pitchFamily="34" charset="0"/>
              </a:rPr>
              <a:t>from</a:t>
            </a:r>
            <a:r>
              <a:rPr kumimoji="0" lang="fr-FR" altLang="fr-FR" sz="1800" b="0" i="0" u="none" strike="noStrike" cap="none" normalizeH="0" baseline="0" dirty="0">
                <a:ln>
                  <a:noFill/>
                </a:ln>
                <a:solidFill>
                  <a:schemeClr val="tx1"/>
                </a:solidFill>
                <a:effectLst/>
                <a:latin typeface="Arial Narrow" panose="020B0606020202030204" pitchFamily="34" charset="0"/>
              </a:rPr>
              <a:t> the user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err="1">
                <a:ln>
                  <a:noFill/>
                </a:ln>
                <a:solidFill>
                  <a:schemeClr val="tx1"/>
                </a:solidFill>
                <a:effectLst/>
                <a:latin typeface="Arial Narrow" panose="020B0606020202030204" pitchFamily="34" charset="0"/>
              </a:rPr>
              <a:t>Calculates</a:t>
            </a:r>
            <a:r>
              <a:rPr kumimoji="0" lang="fr-FR" altLang="fr-FR" sz="1800" b="0" i="0" u="none" strike="noStrike" cap="none" normalizeH="0" baseline="0" dirty="0">
                <a:ln>
                  <a:noFill/>
                </a:ln>
                <a:solidFill>
                  <a:schemeClr val="tx1"/>
                </a:solidFill>
                <a:effectLst/>
                <a:latin typeface="Arial Narrow" panose="020B0606020202030204" pitchFamily="34" charset="0"/>
              </a:rPr>
              <a:t> the monthly payment </a:t>
            </a:r>
            <a:r>
              <a:rPr kumimoji="0" lang="fr-FR" altLang="fr-FR" sz="1800" b="0" i="0" u="none" strike="noStrike" cap="none" normalizeH="0" baseline="0" dirty="0" err="1">
                <a:ln>
                  <a:noFill/>
                </a:ln>
                <a:solidFill>
                  <a:schemeClr val="tx1"/>
                </a:solidFill>
                <a:effectLst/>
                <a:latin typeface="Arial Narrow" panose="020B0606020202030204" pitchFamily="34" charset="0"/>
              </a:rPr>
              <a:t>using</a:t>
            </a:r>
            <a:r>
              <a:rPr kumimoji="0" lang="fr-FR" altLang="fr-FR" sz="1800" b="0" i="0" u="none" strike="noStrike" cap="none" normalizeH="0" baseline="0" dirty="0">
                <a:ln>
                  <a:noFill/>
                </a:ln>
                <a:solidFill>
                  <a:schemeClr val="tx1"/>
                </a:solidFill>
                <a:effectLst/>
                <a:latin typeface="Arial Narrow" panose="020B0606020202030204" pitchFamily="34" charset="0"/>
              </a:rPr>
              <a:t> a </a:t>
            </a:r>
            <a:r>
              <a:rPr kumimoji="0" lang="fr-FR" altLang="fr-FR" sz="1800" b="1" i="0" u="none" strike="noStrike" cap="none" normalizeH="0" baseline="0" dirty="0">
                <a:ln>
                  <a:noFill/>
                </a:ln>
                <a:solidFill>
                  <a:schemeClr val="tx1"/>
                </a:solidFill>
                <a:effectLst/>
                <a:latin typeface="Arial Narrow" panose="020B0606020202030204" pitchFamily="34" charset="0"/>
              </a:rPr>
              <a:t>loan formula</a:t>
            </a:r>
            <a:endParaRPr kumimoji="0" lang="fr-FR" altLang="fr-FR" sz="1800" b="0" i="0" u="none" strike="noStrike" cap="none" normalizeH="0" baseline="0" dirty="0">
              <a:ln>
                <a:noFill/>
              </a:ln>
              <a:solidFill>
                <a:schemeClr val="tx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Narrow" panose="020B0606020202030204" pitchFamily="34" charset="0"/>
              </a:rPr>
              <a:t>Displays the </a:t>
            </a:r>
            <a:r>
              <a:rPr kumimoji="0" lang="fr-FR" altLang="fr-FR" sz="1800" b="0" i="0" u="none" strike="noStrike" cap="none" normalizeH="0" baseline="0" dirty="0" err="1">
                <a:ln>
                  <a:noFill/>
                </a:ln>
                <a:solidFill>
                  <a:schemeClr val="tx1"/>
                </a:solidFill>
                <a:effectLst/>
                <a:latin typeface="Arial Narrow" panose="020B0606020202030204" pitchFamily="34" charset="0"/>
              </a:rPr>
              <a:t>result</a:t>
            </a:r>
            <a:r>
              <a:rPr kumimoji="0" lang="fr-FR" altLang="fr-FR" sz="1800" b="0" i="0" u="none" strike="noStrike" cap="none" normalizeH="0" baseline="0" dirty="0">
                <a:ln>
                  <a:noFill/>
                </a:ln>
                <a:solidFill>
                  <a:schemeClr val="tx1"/>
                </a:solidFill>
                <a:effectLst/>
                <a:latin typeface="Arial Narrow" panose="020B0606020202030204" pitchFamily="34" charset="0"/>
              </a:rPr>
              <a:t> in the HTML</a:t>
            </a:r>
          </a:p>
        </p:txBody>
      </p:sp>
      <p:pic>
        <p:nvPicPr>
          <p:cNvPr id="8" name="Image 7">
            <a:extLst>
              <a:ext uri="{FF2B5EF4-FFF2-40B4-BE49-F238E27FC236}">
                <a16:creationId xmlns:a16="http://schemas.microsoft.com/office/drawing/2014/main" id="{821184C4-E86B-2DA0-EEAF-DE95DAFA9A6F}"/>
              </a:ext>
            </a:extLst>
          </p:cNvPr>
          <p:cNvPicPr>
            <a:picLocks noChangeAspect="1"/>
          </p:cNvPicPr>
          <p:nvPr/>
        </p:nvPicPr>
        <p:blipFill>
          <a:blip r:embed="rId3"/>
          <a:stretch>
            <a:fillRect/>
          </a:stretch>
        </p:blipFill>
        <p:spPr>
          <a:xfrm>
            <a:off x="0" y="2831242"/>
            <a:ext cx="9144000" cy="4395823"/>
          </a:xfrm>
          <a:prstGeom prst="rect">
            <a:avLst/>
          </a:prstGeom>
          <a:scene3d>
            <a:camera prst="orthographicFront"/>
            <a:lightRig rig="threePt" dir="t"/>
          </a:scene3d>
          <a:sp3d>
            <a:bevelT w="152400" h="50800" prst="softRound"/>
          </a:sp3d>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2" name="bomb.wav"/>
          </p:stSnd>
        </p:sndAc>
      </p:transition>
    </mc:Choice>
    <mc:Fallback xmlns="">
      <p:transition spd="slow" advTm="2000">
        <p:fade/>
        <p:sndAc>
          <p:stSnd>
            <p:snd r:embed="rId4" name="bomb.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a:latin typeface="Arial Narrow" panose="020B0606020202030204" pitchFamily="34" charset="0"/>
              </a:rPr>
              <a:t>VII.</a:t>
            </a:r>
            <a:r>
              <a:rPr b="1" u="sng" dirty="0" err="1">
                <a:latin typeface="Arial Narrow" panose="020B0606020202030204" pitchFamily="34" charset="0"/>
              </a:rPr>
              <a:t>Challenges</a:t>
            </a:r>
            <a:r>
              <a:rPr b="1" u="sng" dirty="0">
                <a:latin typeface="Arial Narrow" panose="020B0606020202030204" pitchFamily="34" charset="0"/>
              </a:rPr>
              <a:t> and Solutions</a:t>
            </a:r>
          </a:p>
        </p:txBody>
      </p:sp>
      <p:sp>
        <p:nvSpPr>
          <p:cNvPr id="4" name="Rectangle 1">
            <a:extLst>
              <a:ext uri="{FF2B5EF4-FFF2-40B4-BE49-F238E27FC236}">
                <a16:creationId xmlns:a16="http://schemas.microsoft.com/office/drawing/2014/main" id="{4A3C3471-11E2-7AE9-BB6E-E2F7216444AA}"/>
              </a:ext>
            </a:extLst>
          </p:cNvPr>
          <p:cNvSpPr>
            <a:spLocks noGrp="1" noChangeArrowheads="1"/>
          </p:cNvSpPr>
          <p:nvPr>
            <p:ph idx="1"/>
          </p:nvPr>
        </p:nvSpPr>
        <p:spPr bwMode="auto">
          <a:xfrm>
            <a:off x="457200" y="1970356"/>
            <a:ext cx="941155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i="0" u="none" strike="noStrike" cap="none" normalizeH="0" baseline="0" dirty="0">
                <a:ln>
                  <a:noFill/>
                </a:ln>
                <a:solidFill>
                  <a:schemeClr val="tx1"/>
                </a:solidFill>
                <a:effectLst/>
                <a:latin typeface="Arial" panose="020B0604020202020204" pitchFamily="34" charset="0"/>
              </a:rPr>
              <a:t>CSS </a:t>
            </a:r>
            <a:r>
              <a:rPr kumimoji="0" lang="fr-FR" altLang="fr-FR" sz="2400" i="0" u="none" strike="noStrike" cap="none" normalizeH="0" baseline="0" dirty="0" err="1">
                <a:ln>
                  <a:noFill/>
                </a:ln>
                <a:solidFill>
                  <a:schemeClr val="tx1"/>
                </a:solidFill>
                <a:effectLst/>
                <a:latin typeface="Arial" panose="020B0604020202020204" pitchFamily="34" charset="0"/>
              </a:rPr>
              <a:t>alignment</a:t>
            </a:r>
            <a:r>
              <a:rPr kumimoji="0" lang="fr-FR" altLang="fr-FR" sz="2400" i="0" u="none" strike="noStrike" cap="none" normalizeH="0" baseline="0" dirty="0">
                <a:ln>
                  <a:noFill/>
                </a:ln>
                <a:solidFill>
                  <a:schemeClr val="tx1"/>
                </a:solidFill>
                <a:effectLst/>
                <a:latin typeface="Arial" panose="020B0604020202020204" pitchFamily="34" charset="0"/>
              </a:rPr>
              <a:t> issue: </a:t>
            </a:r>
            <a:r>
              <a:rPr kumimoji="0" lang="fr-FR" altLang="fr-FR" sz="2400" i="0" u="none" strike="noStrike" cap="none" normalizeH="0" baseline="0" dirty="0" err="1">
                <a:ln>
                  <a:noFill/>
                </a:ln>
                <a:solidFill>
                  <a:schemeClr val="tx1"/>
                </a:solidFill>
                <a:effectLst/>
                <a:latin typeface="Arial" panose="020B0604020202020204" pitchFamily="34" charset="0"/>
              </a:rPr>
              <a:t>some</a:t>
            </a:r>
            <a:r>
              <a:rPr kumimoji="0" lang="fr-FR" altLang="fr-FR" sz="2400" i="0" u="none" strike="noStrike" cap="none" normalizeH="0" baseline="0" dirty="0">
                <a:ln>
                  <a:noFill/>
                </a:ln>
                <a:solidFill>
                  <a:schemeClr val="tx1"/>
                </a:solidFill>
                <a:effectLst/>
                <a:latin typeface="Arial" panose="020B0604020202020204" pitchFamily="34" charset="0"/>
              </a:rPr>
              <a:t> elements </a:t>
            </a:r>
            <a:r>
              <a:rPr kumimoji="0" lang="fr-FR" altLang="fr-FR" sz="2400" i="0" u="none" strike="noStrike" cap="none" normalizeH="0" baseline="0" dirty="0" err="1">
                <a:ln>
                  <a:noFill/>
                </a:ln>
                <a:solidFill>
                  <a:schemeClr val="tx1"/>
                </a:solidFill>
                <a:effectLst/>
                <a:latin typeface="Arial" panose="020B0604020202020204" pitchFamily="34" charset="0"/>
              </a:rPr>
              <a:t>were</a:t>
            </a:r>
            <a:r>
              <a:rPr kumimoji="0" lang="fr-FR" altLang="fr-FR" sz="2400" i="0" u="none" strike="noStrike" cap="none" normalizeH="0" baseline="0" dirty="0">
                <a:ln>
                  <a:noFill/>
                </a:ln>
                <a:solidFill>
                  <a:schemeClr val="tx1"/>
                </a:solidFill>
                <a:effectLst/>
                <a:latin typeface="Arial" panose="020B0604020202020204" pitchFamily="34" charset="0"/>
              </a:rPr>
              <a:t> not </a:t>
            </a:r>
          </a:p>
          <a:p>
            <a:pPr marL="0" marR="0" lvl="0" indent="0" algn="l" defTabSz="914400" rtl="0" eaLnBrk="0" fontAlgn="base" latinLnBrk="0" hangingPunct="0">
              <a:lnSpc>
                <a:spcPct val="100000"/>
              </a:lnSpc>
              <a:spcBef>
                <a:spcPct val="0"/>
              </a:spcBef>
              <a:spcAft>
                <a:spcPct val="0"/>
              </a:spcAft>
              <a:buClrTx/>
              <a:buSzTx/>
              <a:buNone/>
              <a:tabLst/>
            </a:pPr>
            <a:r>
              <a:rPr kumimoji="0" lang="fr-FR" altLang="fr-FR" sz="2400" i="0" u="none" strike="noStrike" cap="none" normalizeH="0" baseline="0" dirty="0" err="1">
                <a:ln>
                  <a:noFill/>
                </a:ln>
                <a:solidFill>
                  <a:schemeClr val="tx1"/>
                </a:solidFill>
                <a:effectLst/>
                <a:latin typeface="Arial" panose="020B0604020202020204" pitchFamily="34" charset="0"/>
              </a:rPr>
              <a:t>displaying</a:t>
            </a:r>
            <a:r>
              <a:rPr kumimoji="0" lang="fr-FR" altLang="fr-FR" sz="2400" i="0" u="none" strike="noStrike" cap="none" normalizeH="0" baseline="0" dirty="0">
                <a:ln>
                  <a:noFill/>
                </a:ln>
                <a:solidFill>
                  <a:schemeClr val="tx1"/>
                </a:solidFill>
                <a:effectLst/>
                <a:latin typeface="Arial" panose="020B0604020202020204" pitchFamily="34" charset="0"/>
              </a:rPr>
              <a:t> properly on the page.</a:t>
            </a:r>
            <a:br>
              <a:rPr kumimoji="0" lang="fr-FR" altLang="fr-FR" sz="2400" i="0" u="none" strike="noStrike" cap="none" normalizeH="0" baseline="0" dirty="0">
                <a:ln>
                  <a:noFill/>
                </a:ln>
                <a:solidFill>
                  <a:schemeClr val="tx1"/>
                </a:solidFill>
                <a:effectLst/>
                <a:latin typeface="Arial" panose="020B0604020202020204" pitchFamily="34" charset="0"/>
              </a:rPr>
            </a:br>
            <a:r>
              <a:rPr kumimoji="0" lang="fr-FR" altLang="fr-FR" sz="2400" i="0" u="none" strike="noStrike" cap="none" normalizeH="0" baseline="0" dirty="0">
                <a:ln>
                  <a:noFill/>
                </a:ln>
                <a:solidFill>
                  <a:schemeClr val="tx1"/>
                </a:solidFill>
                <a:effectLst/>
                <a:latin typeface="Arial" panose="020B0604020202020204" pitchFamily="34" charset="0"/>
              </a:rPr>
              <a:t>→ Solution: </a:t>
            </a:r>
            <a:r>
              <a:rPr kumimoji="0" lang="fr-FR" altLang="fr-FR" sz="2400" i="0" u="none" strike="noStrike" cap="none" normalizeH="0" baseline="0" dirty="0" err="1">
                <a:ln>
                  <a:noFill/>
                </a:ln>
                <a:solidFill>
                  <a:schemeClr val="tx1"/>
                </a:solidFill>
                <a:effectLst/>
                <a:latin typeface="Arial" panose="020B0604020202020204" pitchFamily="34" charset="0"/>
              </a:rPr>
              <a:t>used</a:t>
            </a:r>
            <a:r>
              <a:rPr kumimoji="0" lang="fr-FR" altLang="fr-FR" sz="2400" i="0" u="none" strike="noStrike" cap="none" normalizeH="0" baseline="0" dirty="0">
                <a:ln>
                  <a:noFill/>
                </a:ln>
                <a:solidFill>
                  <a:schemeClr val="tx1"/>
                </a:solidFill>
                <a:effectLst/>
                <a:latin typeface="Arial" panose="020B0604020202020204" pitchFamily="34" charset="0"/>
              </a:rPr>
              <a:t> </a:t>
            </a:r>
            <a:r>
              <a:rPr kumimoji="0" lang="fr-FR" altLang="fr-FR" sz="2400" i="0" u="none" strike="noStrike" cap="none" normalizeH="0" baseline="0" dirty="0" err="1">
                <a:ln>
                  <a:noFill/>
                </a:ln>
                <a:solidFill>
                  <a:schemeClr val="tx1"/>
                </a:solidFill>
                <a:effectLst/>
                <a:latin typeface="Arial" panose="020B0604020202020204" pitchFamily="34" charset="0"/>
              </a:rPr>
              <a:t>Flexbox</a:t>
            </a:r>
            <a:r>
              <a:rPr kumimoji="0" lang="fr-FR" altLang="fr-FR" sz="2400" i="0" u="none" strike="noStrike" cap="none" normalizeH="0" baseline="0" dirty="0">
                <a:ln>
                  <a:noFill/>
                </a:ln>
                <a:solidFill>
                  <a:schemeClr val="tx1"/>
                </a:solidFill>
                <a:effectLst/>
                <a:latin typeface="Arial" panose="020B0604020202020204" pitchFamily="34" charset="0"/>
              </a:rPr>
              <a:t> to better </a:t>
            </a:r>
            <a:r>
              <a:rPr kumimoji="0" lang="fr-FR" altLang="fr-FR" sz="2400" i="0" u="none" strike="noStrike" cap="none" normalizeH="0" baseline="0" dirty="0" err="1">
                <a:ln>
                  <a:noFill/>
                </a:ln>
                <a:solidFill>
                  <a:schemeClr val="tx1"/>
                </a:solidFill>
                <a:effectLst/>
                <a:latin typeface="Arial" panose="020B0604020202020204" pitchFamily="34" charset="0"/>
              </a:rPr>
              <a:t>organize</a:t>
            </a:r>
            <a:r>
              <a:rPr kumimoji="0" lang="fr-FR" altLang="fr-FR" sz="2400" i="0" u="none" strike="noStrike" cap="none" normalizeH="0" baseline="0" dirty="0">
                <a:ln>
                  <a:noFill/>
                </a:ln>
                <a:solidFill>
                  <a:schemeClr val="tx1"/>
                </a:solidFill>
                <a:effectLst/>
                <a:latin typeface="Arial" panose="020B0604020202020204" pitchFamily="34" charset="0"/>
              </a:rPr>
              <a:t> </a:t>
            </a:r>
            <a:r>
              <a:rPr kumimoji="0" lang="fr-FR" altLang="fr-FR" sz="2400" i="0" u="none" strike="noStrike" cap="none" normalizeH="0" baseline="0" dirty="0" err="1">
                <a:ln>
                  <a:noFill/>
                </a:ln>
                <a:solidFill>
                  <a:schemeClr val="tx1"/>
                </a:solidFill>
                <a:effectLst/>
                <a:latin typeface="Arial" panose="020B0604020202020204" pitchFamily="34" charset="0"/>
              </a:rPr>
              <a:t>layout</a:t>
            </a:r>
            <a:r>
              <a:rPr kumimoji="0" lang="fr-FR" altLang="fr-FR" sz="2400" i="0" u="none" strike="noStrike" cap="none" normalizeH="0" baseline="0" dirty="0">
                <a:ln>
                  <a:noFill/>
                </a:ln>
                <a:solidFill>
                  <a:schemeClr val="tx1"/>
                </a:solidFill>
                <a:effectLst/>
                <a:latin typeface="Arial" panose="020B0604020202020204" pitchFamily="34" charset="0"/>
              </a:rPr>
              <a:t> blocks.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i="0" u="none" strike="noStrike" cap="none" normalizeH="0" baseline="0" dirty="0">
                <a:ln>
                  <a:noFill/>
                </a:ln>
                <a:solidFill>
                  <a:schemeClr val="tx1"/>
                </a:solidFill>
                <a:effectLst/>
                <a:latin typeface="Arial" panose="020B0604020202020204" pitchFamily="34" charset="0"/>
              </a:rPr>
              <a:t>Incorrect JavaScript </a:t>
            </a:r>
            <a:r>
              <a:rPr kumimoji="0" lang="fr-FR" altLang="fr-FR" sz="2400" i="0" u="none" strike="noStrike" cap="none" normalizeH="0" baseline="0" dirty="0" err="1">
                <a:ln>
                  <a:noFill/>
                </a:ln>
                <a:solidFill>
                  <a:schemeClr val="tx1"/>
                </a:solidFill>
                <a:effectLst/>
                <a:latin typeface="Arial" panose="020B0604020202020204" pitchFamily="34" charset="0"/>
              </a:rPr>
              <a:t>calculation</a:t>
            </a:r>
            <a:r>
              <a:rPr kumimoji="0" lang="fr-FR" altLang="fr-FR" sz="2400" i="0" u="none" strike="noStrike" cap="none" normalizeH="0" baseline="0" dirty="0">
                <a:ln>
                  <a:noFill/>
                </a:ln>
                <a:solidFill>
                  <a:schemeClr val="tx1"/>
                </a:solidFill>
                <a:effectLst/>
                <a:latin typeface="Arial" panose="020B0604020202020204" pitchFamily="34" charset="0"/>
              </a:rPr>
              <a:t>: the results </a:t>
            </a:r>
            <a:r>
              <a:rPr kumimoji="0" lang="fr-FR" altLang="fr-FR" sz="2400" i="0" u="none" strike="noStrike" cap="none" normalizeH="0" baseline="0" dirty="0" err="1">
                <a:ln>
                  <a:noFill/>
                </a:ln>
                <a:solidFill>
                  <a:schemeClr val="tx1"/>
                </a:solidFill>
                <a:effectLst/>
                <a:latin typeface="Arial" panose="020B0604020202020204" pitchFamily="34" charset="0"/>
              </a:rPr>
              <a:t>were</a:t>
            </a:r>
            <a:r>
              <a:rPr kumimoji="0" lang="fr-FR" altLang="fr-FR" sz="24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fr-FR" altLang="fr-FR" sz="2400" i="0" u="none" strike="noStrike" cap="none" normalizeH="0" baseline="0" dirty="0" err="1">
                <a:ln>
                  <a:noFill/>
                </a:ln>
                <a:solidFill>
                  <a:schemeClr val="tx1"/>
                </a:solidFill>
                <a:effectLst/>
                <a:latin typeface="Arial" panose="020B0604020202020204" pitchFamily="34" charset="0"/>
              </a:rPr>
              <a:t>sometimes</a:t>
            </a:r>
            <a:r>
              <a:rPr kumimoji="0" lang="fr-FR" altLang="fr-FR" sz="2400" i="0" u="none" strike="noStrike" cap="none" normalizeH="0" baseline="0" dirty="0">
                <a:ln>
                  <a:noFill/>
                </a:ln>
                <a:solidFill>
                  <a:schemeClr val="tx1"/>
                </a:solidFill>
                <a:effectLst/>
                <a:latin typeface="Arial" panose="020B0604020202020204" pitchFamily="34" charset="0"/>
              </a:rPr>
              <a:t> </a:t>
            </a:r>
            <a:r>
              <a:rPr kumimoji="0" lang="fr-FR" altLang="fr-FR" sz="2400" i="0" u="none" strike="noStrike" cap="none" normalizeH="0" baseline="0" dirty="0" err="1">
                <a:ln>
                  <a:noFill/>
                </a:ln>
                <a:solidFill>
                  <a:schemeClr val="tx1"/>
                </a:solidFill>
                <a:effectLst/>
                <a:latin typeface="Arial" panose="020B0604020202020204" pitchFamily="34" charset="0"/>
              </a:rPr>
              <a:t>inaccurate</a:t>
            </a:r>
            <a:r>
              <a:rPr kumimoji="0" lang="fr-FR" altLang="fr-FR" sz="2400" i="0" u="none" strike="noStrike" cap="none" normalizeH="0" baseline="0" dirty="0">
                <a:ln>
                  <a:noFill/>
                </a:ln>
                <a:solidFill>
                  <a:schemeClr val="tx1"/>
                </a:solidFill>
                <a:effectLst/>
                <a:latin typeface="Arial" panose="020B0604020202020204" pitchFamily="34" charset="0"/>
              </a:rPr>
              <a:t>.</a:t>
            </a:r>
            <a:br>
              <a:rPr kumimoji="0" lang="fr-FR" altLang="fr-FR" sz="2400" i="0" u="none" strike="noStrike" cap="none" normalizeH="0" baseline="0" dirty="0">
                <a:ln>
                  <a:noFill/>
                </a:ln>
                <a:solidFill>
                  <a:schemeClr val="tx1"/>
                </a:solidFill>
                <a:effectLst/>
                <a:latin typeface="Arial" panose="020B0604020202020204" pitchFamily="34" charset="0"/>
              </a:rPr>
            </a:br>
            <a:r>
              <a:rPr kumimoji="0" lang="fr-FR" altLang="fr-FR" sz="2400" i="0" u="none" strike="noStrike" cap="none" normalizeH="0" baseline="0" dirty="0">
                <a:ln>
                  <a:noFill/>
                </a:ln>
                <a:solidFill>
                  <a:schemeClr val="tx1"/>
                </a:solidFill>
                <a:effectLst/>
                <a:latin typeface="Arial" panose="020B0604020202020204" pitchFamily="34" charset="0"/>
              </a:rPr>
              <a:t>→ Solution: </a:t>
            </a:r>
            <a:r>
              <a:rPr kumimoji="0" lang="fr-FR" altLang="fr-FR" sz="2400" i="0" u="none" strike="noStrike" cap="none" normalizeH="0" baseline="0" dirty="0" err="1">
                <a:ln>
                  <a:noFill/>
                </a:ln>
                <a:solidFill>
                  <a:schemeClr val="tx1"/>
                </a:solidFill>
                <a:effectLst/>
                <a:latin typeface="Arial" panose="020B0604020202020204" pitchFamily="34" charset="0"/>
              </a:rPr>
              <a:t>reviewed</a:t>
            </a:r>
            <a:r>
              <a:rPr kumimoji="0" lang="fr-FR" altLang="fr-FR" sz="2400" i="0" u="none" strike="noStrike" cap="none" normalizeH="0" baseline="0" dirty="0">
                <a:ln>
                  <a:noFill/>
                </a:ln>
                <a:solidFill>
                  <a:schemeClr val="tx1"/>
                </a:solidFill>
                <a:effectLst/>
                <a:latin typeface="Arial" panose="020B0604020202020204" pitchFamily="34" charset="0"/>
              </a:rPr>
              <a:t> and </a:t>
            </a:r>
            <a:r>
              <a:rPr kumimoji="0" lang="fr-FR" altLang="fr-FR" sz="2400" i="0" u="none" strike="noStrike" cap="none" normalizeH="0" baseline="0" dirty="0" err="1">
                <a:ln>
                  <a:noFill/>
                </a:ln>
                <a:solidFill>
                  <a:schemeClr val="tx1"/>
                </a:solidFill>
                <a:effectLst/>
                <a:latin typeface="Arial" panose="020B0604020202020204" pitchFamily="34" charset="0"/>
              </a:rPr>
              <a:t>fixed</a:t>
            </a:r>
            <a:r>
              <a:rPr kumimoji="0" lang="fr-FR" altLang="fr-FR" sz="2400" i="0" u="none" strike="noStrike" cap="none" normalizeH="0" baseline="0" dirty="0">
                <a:ln>
                  <a:noFill/>
                </a:ln>
                <a:solidFill>
                  <a:schemeClr val="tx1"/>
                </a:solidFill>
                <a:effectLst/>
                <a:latin typeface="Arial" panose="020B0604020202020204" pitchFamily="34" charset="0"/>
              </a:rPr>
              <a:t> the </a:t>
            </a:r>
            <a:r>
              <a:rPr kumimoji="0" lang="fr-FR" altLang="fr-FR" sz="2400" i="0" u="none" strike="noStrike" cap="none" normalizeH="0" baseline="0" dirty="0" err="1">
                <a:ln>
                  <a:noFill/>
                </a:ln>
                <a:solidFill>
                  <a:schemeClr val="tx1"/>
                </a:solidFill>
                <a:effectLst/>
                <a:latin typeface="Arial" panose="020B0604020202020204" pitchFamily="34" charset="0"/>
              </a:rPr>
              <a:t>calculation</a:t>
            </a:r>
            <a:r>
              <a:rPr kumimoji="0" lang="fr-FR" altLang="fr-FR" sz="2400" i="0" u="none" strike="noStrike" cap="none" normalizeH="0" baseline="0" dirty="0">
                <a:ln>
                  <a:noFill/>
                </a:ln>
                <a:solidFill>
                  <a:schemeClr val="tx1"/>
                </a:solidFill>
                <a:effectLst/>
                <a:latin typeface="Arial" panose="020B0604020202020204" pitchFamily="34" charset="0"/>
              </a:rPr>
              <a:t> formulas and </a:t>
            </a:r>
            <a:r>
              <a:rPr kumimoji="0" lang="fr-FR" altLang="fr-FR" sz="2400" i="0" u="none" strike="noStrike" cap="none" normalizeH="0" baseline="0" dirty="0" err="1">
                <a:ln>
                  <a:noFill/>
                </a:ln>
                <a:solidFill>
                  <a:schemeClr val="tx1"/>
                </a:solidFill>
                <a:effectLst/>
                <a:latin typeface="Arial" panose="020B0604020202020204" pitchFamily="34" charset="0"/>
              </a:rPr>
              <a:t>syntax</a:t>
            </a:r>
            <a:r>
              <a:rPr kumimoji="0" lang="fr-FR" altLang="fr-FR" sz="240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i="0" u="none" strike="noStrike" cap="none" normalizeH="0" baseline="0" dirty="0">
                <a:ln>
                  <a:noFill/>
                </a:ln>
                <a:solidFill>
                  <a:schemeClr val="tx1"/>
                </a:solidFill>
                <a:effectLst/>
                <a:latin typeface="Arial" panose="020B0604020202020204" pitchFamily="34" charset="0"/>
              </a:rPr>
              <a:t>Mobile display </a:t>
            </a:r>
            <a:r>
              <a:rPr kumimoji="0" lang="fr-FR" altLang="fr-FR" sz="2400" i="0" u="none" strike="noStrike" cap="none" normalizeH="0" baseline="0" dirty="0" err="1">
                <a:ln>
                  <a:noFill/>
                </a:ln>
                <a:solidFill>
                  <a:schemeClr val="tx1"/>
                </a:solidFill>
                <a:effectLst/>
                <a:latin typeface="Arial" panose="020B0604020202020204" pitchFamily="34" charset="0"/>
              </a:rPr>
              <a:t>problem</a:t>
            </a:r>
            <a:r>
              <a:rPr kumimoji="0" lang="fr-FR" altLang="fr-FR" sz="2400" i="0" u="none" strike="noStrike" cap="none" normalizeH="0" baseline="0" dirty="0">
                <a:ln>
                  <a:noFill/>
                </a:ln>
                <a:solidFill>
                  <a:schemeClr val="tx1"/>
                </a:solidFill>
                <a:effectLst/>
                <a:latin typeface="Arial" panose="020B0604020202020204" pitchFamily="34" charset="0"/>
              </a:rPr>
              <a:t>: the </a:t>
            </a:r>
            <a:r>
              <a:rPr kumimoji="0" lang="fr-FR" altLang="fr-FR" sz="2400" i="0" u="none" strike="noStrike" cap="none" normalizeH="0" baseline="0" dirty="0" err="1">
                <a:ln>
                  <a:noFill/>
                </a:ln>
                <a:solidFill>
                  <a:schemeClr val="tx1"/>
                </a:solidFill>
                <a:effectLst/>
                <a:latin typeface="Arial" panose="020B0604020202020204" pitchFamily="34" charset="0"/>
              </a:rPr>
              <a:t>layout</a:t>
            </a:r>
            <a:r>
              <a:rPr kumimoji="0" lang="fr-FR" altLang="fr-FR" sz="2400" i="0" u="none" strike="noStrike" cap="none" normalizeH="0" baseline="0" dirty="0">
                <a:ln>
                  <a:noFill/>
                </a:ln>
                <a:solidFill>
                  <a:schemeClr val="tx1"/>
                </a:solidFill>
                <a:effectLst/>
                <a:latin typeface="Arial" panose="020B0604020202020204" pitchFamily="34" charset="0"/>
              </a:rPr>
              <a:t> was not mobile-</a:t>
            </a:r>
            <a:r>
              <a:rPr kumimoji="0" lang="fr-FR" altLang="fr-FR" sz="2400" i="0" u="none" strike="noStrike" cap="none" normalizeH="0" baseline="0" dirty="0" err="1">
                <a:ln>
                  <a:noFill/>
                </a:ln>
                <a:solidFill>
                  <a:schemeClr val="tx1"/>
                </a:solidFill>
                <a:effectLst/>
                <a:latin typeface="Arial" panose="020B0604020202020204" pitchFamily="34" charset="0"/>
              </a:rPr>
              <a:t>friendly</a:t>
            </a:r>
            <a:r>
              <a:rPr kumimoji="0" lang="fr-FR" altLang="fr-FR" sz="2400" i="0" u="none" strike="noStrike" cap="none" normalizeH="0" baseline="0" dirty="0">
                <a:ln>
                  <a:noFill/>
                </a:ln>
                <a:solidFill>
                  <a:schemeClr val="tx1"/>
                </a:solidFill>
                <a:effectLst/>
                <a:latin typeface="Arial" panose="020B0604020202020204" pitchFamily="34" charset="0"/>
              </a:rPr>
              <a:t>.</a:t>
            </a:r>
            <a:br>
              <a:rPr kumimoji="0" lang="fr-FR" altLang="fr-FR" sz="2400" i="0" u="none" strike="noStrike" cap="none" normalizeH="0" baseline="0" dirty="0">
                <a:ln>
                  <a:noFill/>
                </a:ln>
                <a:solidFill>
                  <a:schemeClr val="tx1"/>
                </a:solidFill>
                <a:effectLst/>
                <a:latin typeface="Arial" panose="020B0604020202020204" pitchFamily="34" charset="0"/>
              </a:rPr>
            </a:br>
            <a:r>
              <a:rPr kumimoji="0" lang="fr-FR" altLang="fr-FR" sz="2400" i="0" u="none" strike="noStrike" cap="none" normalizeH="0" baseline="0" dirty="0">
                <a:ln>
                  <a:noFill/>
                </a:ln>
                <a:solidFill>
                  <a:schemeClr val="tx1"/>
                </a:solidFill>
                <a:effectLst/>
                <a:latin typeface="Arial" panose="020B0604020202020204" pitchFamily="34" charset="0"/>
              </a:rPr>
              <a:t>→ Solution: </a:t>
            </a:r>
            <a:r>
              <a:rPr kumimoji="0" lang="fr-FR" altLang="fr-FR" sz="2400" i="0" u="none" strike="noStrike" cap="none" normalizeH="0" baseline="0" dirty="0" err="1">
                <a:ln>
                  <a:noFill/>
                </a:ln>
                <a:solidFill>
                  <a:schemeClr val="tx1"/>
                </a:solidFill>
                <a:effectLst/>
                <a:latin typeface="Arial" panose="020B0604020202020204" pitchFamily="34" charset="0"/>
              </a:rPr>
              <a:t>added</a:t>
            </a:r>
            <a:r>
              <a:rPr kumimoji="0" lang="fr-FR" altLang="fr-FR" sz="2400" i="0" u="none" strike="noStrike" cap="none" normalizeH="0" baseline="0" dirty="0">
                <a:ln>
                  <a:noFill/>
                </a:ln>
                <a:solidFill>
                  <a:schemeClr val="tx1"/>
                </a:solidFill>
                <a:effectLst/>
                <a:latin typeface="Arial" panose="020B0604020202020204" pitchFamily="34" charset="0"/>
              </a:rPr>
              <a:t> media </a:t>
            </a:r>
            <a:r>
              <a:rPr kumimoji="0" lang="fr-FR" altLang="fr-FR" sz="2400" i="0" u="none" strike="noStrike" cap="none" normalizeH="0" baseline="0" dirty="0" err="1">
                <a:ln>
                  <a:noFill/>
                </a:ln>
                <a:solidFill>
                  <a:schemeClr val="tx1"/>
                </a:solidFill>
                <a:effectLst/>
                <a:latin typeface="Arial" panose="020B0604020202020204" pitchFamily="34" charset="0"/>
              </a:rPr>
              <a:t>queries</a:t>
            </a:r>
            <a:r>
              <a:rPr kumimoji="0" lang="fr-FR" altLang="fr-FR" sz="2400" i="0" u="none" strike="noStrike" cap="none" normalizeH="0" baseline="0" dirty="0">
                <a:ln>
                  <a:noFill/>
                </a:ln>
                <a:solidFill>
                  <a:schemeClr val="tx1"/>
                </a:solidFill>
                <a:effectLst/>
                <a:latin typeface="Arial" panose="020B0604020202020204" pitchFamily="34" charset="0"/>
              </a:rPr>
              <a:t> to </a:t>
            </a:r>
            <a:r>
              <a:rPr kumimoji="0" lang="fr-FR" altLang="fr-FR" sz="2400" i="0" u="none" strike="noStrike" cap="none" normalizeH="0" baseline="0" dirty="0" err="1">
                <a:ln>
                  <a:noFill/>
                </a:ln>
                <a:solidFill>
                  <a:schemeClr val="tx1"/>
                </a:solidFill>
                <a:effectLst/>
                <a:latin typeface="Arial" panose="020B0604020202020204" pitchFamily="34" charset="0"/>
              </a:rPr>
              <a:t>make</a:t>
            </a:r>
            <a:r>
              <a:rPr kumimoji="0" lang="fr-FR" altLang="fr-FR" sz="2400" i="0" u="none" strike="noStrike" cap="none" normalizeH="0" baseline="0" dirty="0">
                <a:ln>
                  <a:noFill/>
                </a:ln>
                <a:solidFill>
                  <a:schemeClr val="tx1"/>
                </a:solidFill>
                <a:effectLst/>
                <a:latin typeface="Arial" panose="020B0604020202020204" pitchFamily="34" charset="0"/>
              </a:rPr>
              <a:t> the site responsive.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i="0" u="none" strike="noStrike" cap="none" normalizeH="0" baseline="0" dirty="0">
                <a:ln>
                  <a:noFill/>
                </a:ln>
                <a:solidFill>
                  <a:schemeClr val="tx1"/>
                </a:solidFill>
                <a:effectLst/>
                <a:latin typeface="Arial" panose="020B0604020202020204" pitchFamily="34" charset="0"/>
              </a:rPr>
              <a:t>Learning </a:t>
            </a:r>
            <a:r>
              <a:rPr kumimoji="0" lang="fr-FR" altLang="fr-FR" sz="2400" i="0" u="none" strike="noStrike" cap="none" normalizeH="0" baseline="0" dirty="0" err="1">
                <a:ln>
                  <a:noFill/>
                </a:ln>
                <a:solidFill>
                  <a:schemeClr val="tx1"/>
                </a:solidFill>
                <a:effectLst/>
                <a:latin typeface="Arial" panose="020B0604020202020204" pitchFamily="34" charset="0"/>
              </a:rPr>
              <a:t>outcome</a:t>
            </a:r>
            <a:r>
              <a:rPr kumimoji="0" lang="fr-FR" altLang="fr-FR" sz="2400" i="0" u="none" strike="noStrike" cap="none" normalizeH="0" baseline="0" dirty="0">
                <a:ln>
                  <a:noFill/>
                </a:ln>
                <a:solidFill>
                  <a:schemeClr val="tx1"/>
                </a:solidFill>
                <a:effectLst/>
                <a:latin typeface="Arial" panose="020B0604020202020204" pitchFamily="34" charset="0"/>
              </a:rPr>
              <a:t>: </a:t>
            </a:r>
            <a:r>
              <a:rPr kumimoji="0" lang="fr-FR" altLang="fr-FR" sz="2400" i="0" u="none" strike="noStrike" cap="none" normalizeH="0" baseline="0" dirty="0" err="1">
                <a:ln>
                  <a:noFill/>
                </a:ln>
                <a:solidFill>
                  <a:schemeClr val="tx1"/>
                </a:solidFill>
                <a:effectLst/>
                <a:latin typeface="Arial" panose="020B0604020202020204" pitchFamily="34" charset="0"/>
              </a:rPr>
              <a:t>gained</a:t>
            </a:r>
            <a:r>
              <a:rPr kumimoji="0" lang="fr-FR" altLang="fr-FR" sz="2400" i="0" u="none" strike="noStrike" cap="none" normalizeH="0" baseline="0" dirty="0">
                <a:ln>
                  <a:noFill/>
                </a:ln>
                <a:solidFill>
                  <a:schemeClr val="tx1"/>
                </a:solidFill>
                <a:effectLst/>
                <a:latin typeface="Arial" panose="020B0604020202020204" pitchFamily="34" charset="0"/>
              </a:rPr>
              <a:t> a better </a:t>
            </a:r>
            <a:r>
              <a:rPr kumimoji="0" lang="fr-FR" altLang="fr-FR" sz="2400" i="0" u="none" strike="noStrike" cap="none" normalizeH="0" baseline="0" dirty="0" err="1">
                <a:ln>
                  <a:noFill/>
                </a:ln>
                <a:solidFill>
                  <a:schemeClr val="tx1"/>
                </a:solidFill>
                <a:effectLst/>
                <a:latin typeface="Arial" panose="020B0604020202020204" pitchFamily="34" charset="0"/>
              </a:rPr>
              <a:t>understanding</a:t>
            </a:r>
            <a:r>
              <a:rPr kumimoji="0" lang="fr-FR" altLang="fr-FR" sz="24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i="0" u="none" strike="noStrike" cap="none" normalizeH="0" baseline="0" dirty="0">
                <a:ln>
                  <a:noFill/>
                </a:ln>
                <a:solidFill>
                  <a:schemeClr val="tx1"/>
                </a:solidFill>
                <a:effectLst/>
                <a:latin typeface="Arial" panose="020B0604020202020204" pitchFamily="34" charset="0"/>
              </a:rPr>
              <a:t>of how HTML, CSS, and JS </a:t>
            </a:r>
            <a:r>
              <a:rPr kumimoji="0" lang="fr-FR" altLang="fr-FR" sz="2400" i="0" u="none" strike="noStrike" cap="none" normalizeH="0" baseline="0" dirty="0" err="1">
                <a:ln>
                  <a:noFill/>
                </a:ln>
                <a:solidFill>
                  <a:schemeClr val="tx1"/>
                </a:solidFill>
                <a:effectLst/>
                <a:latin typeface="Arial" panose="020B0604020202020204" pitchFamily="34" charset="0"/>
              </a:rPr>
              <a:t>work</a:t>
            </a:r>
            <a:r>
              <a:rPr kumimoji="0" lang="fr-FR" altLang="fr-FR" sz="2400" i="0" u="none" strike="noStrike" cap="none" normalizeH="0" baseline="0" dirty="0">
                <a:ln>
                  <a:noFill/>
                </a:ln>
                <a:solidFill>
                  <a:schemeClr val="tx1"/>
                </a:solidFill>
                <a:effectLst/>
                <a:latin typeface="Arial" panose="020B0604020202020204" pitchFamily="34" charset="0"/>
              </a:rPr>
              <a:t> </a:t>
            </a:r>
            <a:r>
              <a:rPr kumimoji="0" lang="fr-FR" altLang="fr-FR" sz="2400" i="0" u="none" strike="noStrike" cap="none" normalizeH="0" baseline="0" dirty="0" err="1">
                <a:ln>
                  <a:noFill/>
                </a:ln>
                <a:solidFill>
                  <a:schemeClr val="tx1"/>
                </a:solidFill>
                <a:effectLst/>
                <a:latin typeface="Arial" panose="020B0604020202020204" pitchFamily="34" charset="0"/>
              </a:rPr>
              <a:t>together</a:t>
            </a:r>
            <a:r>
              <a:rPr kumimoji="0" lang="fr-FR" altLang="fr-FR" sz="240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2" name="bomb.wav"/>
          </p:stSnd>
        </p:sndAc>
      </p:transition>
    </mc:Choice>
    <mc:Fallback xmlns="">
      <p:transition spd="slow" advTm="2000">
        <p:fade/>
        <p:sndAc>
          <p:stSnd>
            <p:snd r:embed="rId3" name="bomb.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latin typeface="Arial Narrow" panose="020B0606020202030204" pitchFamily="34" charset="0"/>
              </a:rPr>
              <a:t>Final Result</a:t>
            </a:r>
          </a:p>
        </p:txBody>
      </p:sp>
      <p:sp>
        <p:nvSpPr>
          <p:cNvPr id="3" name="Content Placeholder 2"/>
          <p:cNvSpPr>
            <a:spLocks noGrp="1"/>
          </p:cNvSpPr>
          <p:nvPr>
            <p:ph idx="1"/>
          </p:nvPr>
        </p:nvSpPr>
        <p:spPr/>
        <p:txBody>
          <a:bodyPr>
            <a:normAutofit fontScale="85000" lnSpcReduction="10000"/>
          </a:bodyPr>
          <a:lstStyle/>
          <a:p>
            <a:pPr marL="0" lvl="0" indent="0" defTabSz="914400" eaLnBrk="0" fontAlgn="base" hangingPunct="0">
              <a:spcBef>
                <a:spcPct val="0"/>
              </a:spcBef>
              <a:spcAft>
                <a:spcPct val="0"/>
              </a:spcAft>
              <a:buFontTx/>
              <a:buChar char="•"/>
            </a:pPr>
            <a:r>
              <a:rPr lang="fr-FR" altLang="fr-FR" sz="2600" dirty="0">
                <a:latin typeface="Arial Narrow" panose="020B0606020202030204" pitchFamily="34" charset="0"/>
              </a:rPr>
              <a:t>The </a:t>
            </a:r>
            <a:r>
              <a:rPr lang="fr-FR" altLang="fr-FR" sz="2600" b="1" dirty="0">
                <a:latin typeface="Arial Narrow" panose="020B0606020202030204" pitchFamily="34" charset="0"/>
              </a:rPr>
              <a:t>loan calculator</a:t>
            </a:r>
            <a:r>
              <a:rPr lang="fr-FR" altLang="fr-FR" sz="2600" dirty="0">
                <a:latin typeface="Arial Narrow" panose="020B0606020202030204" pitchFamily="34" charset="0"/>
              </a:rPr>
              <a:t> is now fully functional.</a:t>
            </a:r>
          </a:p>
          <a:p>
            <a:pPr marL="0" lvl="0" indent="0" defTabSz="914400" eaLnBrk="0" fontAlgn="base" hangingPunct="0">
              <a:spcBef>
                <a:spcPct val="0"/>
              </a:spcBef>
              <a:spcAft>
                <a:spcPct val="0"/>
              </a:spcAft>
              <a:buFontTx/>
              <a:buChar char="•"/>
            </a:pPr>
            <a:r>
              <a:rPr lang="fr-FR" altLang="fr-FR" sz="2600" dirty="0">
                <a:latin typeface="Arial Narrow" panose="020B0606020202030204" pitchFamily="34" charset="0"/>
              </a:rPr>
              <a:t>Users can enter the </a:t>
            </a:r>
            <a:r>
              <a:rPr lang="fr-FR" altLang="fr-FR" sz="2600" b="1" dirty="0">
                <a:latin typeface="Arial Narrow" panose="020B0606020202030204" pitchFamily="34" charset="0"/>
              </a:rPr>
              <a:t>loan amount</a:t>
            </a:r>
            <a:r>
              <a:rPr lang="fr-FR" altLang="fr-FR" sz="2600" dirty="0">
                <a:latin typeface="Arial Narrow" panose="020B0606020202030204" pitchFamily="34" charset="0"/>
              </a:rPr>
              <a:t>, </a:t>
            </a:r>
            <a:r>
              <a:rPr lang="fr-FR" altLang="fr-FR" sz="2600" b="1" dirty="0">
                <a:latin typeface="Arial Narrow" panose="020B0606020202030204" pitchFamily="34" charset="0"/>
              </a:rPr>
              <a:t>interest rate</a:t>
            </a:r>
            <a:r>
              <a:rPr lang="fr-FR" altLang="fr-FR" sz="2600" dirty="0">
                <a:latin typeface="Arial Narrow" panose="020B0606020202030204" pitchFamily="34" charset="0"/>
              </a:rPr>
              <a:t>, and </a:t>
            </a:r>
            <a:r>
              <a:rPr lang="fr-FR" altLang="fr-FR" sz="2600" b="1" dirty="0">
                <a:latin typeface="Arial Narrow" panose="020B0606020202030204" pitchFamily="34" charset="0"/>
              </a:rPr>
              <a:t>loan duration</a:t>
            </a:r>
            <a:r>
              <a:rPr lang="fr-FR" altLang="fr-FR" sz="2600" dirty="0">
                <a:latin typeface="Arial Narrow" panose="020B0606020202030204" pitchFamily="34" charset="0"/>
              </a:rPr>
              <a:t>.</a:t>
            </a:r>
          </a:p>
          <a:p>
            <a:pPr marL="0" lvl="0" indent="0" defTabSz="914400" eaLnBrk="0" fontAlgn="base" hangingPunct="0">
              <a:spcBef>
                <a:spcPct val="0"/>
              </a:spcBef>
              <a:spcAft>
                <a:spcPct val="0"/>
              </a:spcAft>
              <a:buFontTx/>
              <a:buChar char="•"/>
            </a:pPr>
            <a:r>
              <a:rPr lang="fr-FR" altLang="fr-FR" sz="2600" dirty="0">
                <a:latin typeface="Arial Narrow" panose="020B0606020202030204" pitchFamily="34" charset="0"/>
              </a:rPr>
              <a:t>The website automatically displays the </a:t>
            </a:r>
            <a:r>
              <a:rPr lang="fr-FR" altLang="fr-FR" sz="2600" b="1" dirty="0">
                <a:latin typeface="Arial Narrow" panose="020B0606020202030204" pitchFamily="34" charset="0"/>
              </a:rPr>
              <a:t>monthly payment</a:t>
            </a:r>
            <a:r>
              <a:rPr lang="fr-FR" altLang="fr-FR" sz="2600" dirty="0">
                <a:latin typeface="Arial Narrow" panose="020B0606020202030204" pitchFamily="34" charset="0"/>
              </a:rPr>
              <a:t>.</a:t>
            </a:r>
          </a:p>
          <a:p>
            <a:pPr marL="0" lvl="0" indent="0" defTabSz="914400" eaLnBrk="0" fontAlgn="base" hangingPunct="0">
              <a:spcBef>
                <a:spcPct val="0"/>
              </a:spcBef>
              <a:spcAft>
                <a:spcPct val="0"/>
              </a:spcAft>
              <a:buFontTx/>
              <a:buChar char="•"/>
            </a:pPr>
            <a:r>
              <a:rPr lang="fr-FR" altLang="fr-FR" sz="2600" dirty="0">
                <a:latin typeface="Arial Narrow" panose="020B0606020202030204" pitchFamily="34" charset="0"/>
              </a:rPr>
              <a:t>The interface is clean, simple, and user-</a:t>
            </a:r>
            <a:r>
              <a:rPr lang="fr-FR" altLang="fr-FR" sz="2600" dirty="0" err="1">
                <a:latin typeface="Arial Narrow" panose="020B0606020202030204" pitchFamily="34" charset="0"/>
              </a:rPr>
              <a:t>friendly</a:t>
            </a:r>
            <a:r>
              <a:rPr lang="fr-FR" altLang="fr-FR" sz="2600" dirty="0">
                <a:latin typeface="Arial Narrow" panose="020B0606020202030204" pitchFamily="34" charset="0"/>
              </a:rPr>
              <a:t>.</a:t>
            </a:r>
          </a:p>
          <a:p>
            <a:pPr marL="0" lvl="0" indent="0" defTabSz="914400" eaLnBrk="0" fontAlgn="base" hangingPunct="0">
              <a:spcBef>
                <a:spcPct val="0"/>
              </a:spcBef>
              <a:spcAft>
                <a:spcPct val="0"/>
              </a:spcAft>
              <a:buFontTx/>
              <a:buChar char="•"/>
            </a:pPr>
            <a:r>
              <a:rPr lang="fr-FR" altLang="fr-FR" sz="2600" dirty="0">
                <a:latin typeface="Arial Narrow" panose="020B0606020202030204" pitchFamily="34" charset="0"/>
              </a:rPr>
              <a:t>The design was enhanced with CSS for a better user experience.</a:t>
            </a:r>
          </a:p>
          <a:p>
            <a:pPr marL="0" lvl="0" indent="0" defTabSz="914400" eaLnBrk="0" fontAlgn="base" hangingPunct="0">
              <a:spcBef>
                <a:spcPct val="0"/>
              </a:spcBef>
              <a:spcAft>
                <a:spcPct val="0"/>
              </a:spcAft>
              <a:buFontTx/>
              <a:buChar char="•"/>
            </a:pPr>
            <a:r>
              <a:rPr lang="fr-FR" altLang="fr-FR" sz="2600" dirty="0">
                <a:latin typeface="Arial Narrow" panose="020B0606020202030204" pitchFamily="34" charset="0"/>
              </a:rPr>
              <a:t>JavaScript works properly to perform real-time calculations.</a:t>
            </a:r>
          </a:p>
          <a:p>
            <a:pPr marL="0" indent="0">
              <a:buNone/>
            </a:pPr>
            <a:endParaRPr b="1" dirty="0">
              <a:latin typeface="Arial Narrow" panose="020B0606020202030204" pitchFamily="34" charset="0"/>
            </a:endParaRPr>
          </a:p>
        </p:txBody>
      </p:sp>
      <p:sp>
        <p:nvSpPr>
          <p:cNvPr id="7" name="Rectangle 4">
            <a:extLst>
              <a:ext uri="{FF2B5EF4-FFF2-40B4-BE49-F238E27FC236}">
                <a16:creationId xmlns:a16="http://schemas.microsoft.com/office/drawing/2014/main" id="{9B7BFBCA-5D87-7557-1D51-26AF2EDD9D63}"/>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C64A0D62-7AD8-73D5-F908-50CEEECE126B}"/>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I"/>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2" name="bomb.wav"/>
          </p:stSnd>
        </p:sndAc>
      </p:transition>
    </mc:Choice>
    <mc:Fallback xmlns="">
      <p:transition spd="slow" advTm="2000">
        <p:fade/>
        <p:sndAc>
          <p:stSnd>
            <p:snd r:embed="rId3" name="bomb.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4000" b="1" u="sng" dirty="0">
                <a:latin typeface="Arial Narrow" panose="020B0606020202030204" pitchFamily="34" charset="0"/>
              </a:rPr>
              <a:t>Conclusion and Future Improvements</a:t>
            </a:r>
          </a:p>
        </p:txBody>
      </p:sp>
      <p:sp>
        <p:nvSpPr>
          <p:cNvPr id="3" name="Content Placeholder 2"/>
          <p:cNvSpPr>
            <a:spLocks noGrp="1"/>
          </p:cNvSpPr>
          <p:nvPr>
            <p:ph idx="1"/>
          </p:nvPr>
        </p:nvSpPr>
        <p:spPr/>
        <p:txBody>
          <a:bodyPr>
            <a:normAutofit fontScale="70000" lnSpcReduction="20000"/>
          </a:bodyPr>
          <a:lstStyle/>
          <a:p>
            <a:r>
              <a:rPr lang="en-US" sz="2400" b="1" i="1" dirty="0">
                <a:latin typeface="Arial Narrow" panose="020B0606020202030204" pitchFamily="34" charset="0"/>
              </a:rPr>
              <a:t>This project allowed us to apply HTML, CSS, and JavaScript in a practical way.</a:t>
            </a:r>
          </a:p>
          <a:p>
            <a:r>
              <a:rPr lang="en-US" sz="2400" b="1" i="1" dirty="0">
                <a:latin typeface="Arial Narrow" panose="020B0606020202030204" pitchFamily="34" charset="0"/>
              </a:rPr>
              <a:t>We learned how to build a functional user interface and manage dynamic interactions using JavaScript.</a:t>
            </a:r>
          </a:p>
          <a:p>
            <a:r>
              <a:rPr lang="en-US" sz="2400" b="1" i="1" dirty="0">
                <a:latin typeface="Arial Narrow" panose="020B0606020202030204" pitchFamily="34" charset="0"/>
              </a:rPr>
              <a:t>Despite some technical challenges, we successfully achieved our objectives.</a:t>
            </a:r>
          </a:p>
          <a:p>
            <a:r>
              <a:rPr lang="en-US" sz="2400" b="1" i="1" dirty="0">
                <a:latin typeface="Arial Narrow" panose="020B0606020202030204" pitchFamily="34" charset="0"/>
              </a:rPr>
              <a:t>In the future, we could improve the project by adding:</a:t>
            </a:r>
          </a:p>
          <a:p>
            <a:pPr lvl="1"/>
            <a:r>
              <a:rPr lang="en-US" sz="2400" b="1" i="1" dirty="0">
                <a:latin typeface="Arial Narrow" panose="020B0606020202030204" pitchFamily="34" charset="0"/>
              </a:rPr>
              <a:t>A feature to generate a loan amortization table</a:t>
            </a:r>
          </a:p>
          <a:p>
            <a:pPr lvl="1"/>
            <a:r>
              <a:rPr lang="en-US" sz="2400" b="1" i="1" dirty="0">
                <a:latin typeface="Arial Narrow" panose="020B0606020202030204" pitchFamily="34" charset="0"/>
              </a:rPr>
              <a:t>A more responsive and professional design</a:t>
            </a:r>
          </a:p>
          <a:p>
            <a:pPr lvl="1"/>
            <a:r>
              <a:rPr lang="en-US" sz="2400" b="1" i="1" dirty="0">
                <a:latin typeface="Arial Narrow" panose="020B0606020202030204" pitchFamily="34" charset="0"/>
              </a:rPr>
              <a:t>The ability to save calculations</a:t>
            </a:r>
          </a:p>
          <a:p>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2" name="bomb.wav"/>
          </p:stSnd>
        </p:sndAc>
      </p:transition>
    </mc:Choice>
    <mc:Fallback xmlns="">
      <p:transition spd="slow" advTm="2000">
        <p:fade/>
        <p:sndAc>
          <p:stSnd>
            <p:snd r:embed="rId3" name="bomb.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latin typeface="Arial Narrow" panose="020B0606020202030204" pitchFamily="34" charset="0"/>
              </a:rPr>
              <a:t>Thank </a:t>
            </a:r>
            <a:r>
              <a:rPr lang="en-US" b="1" u="sng" dirty="0">
                <a:latin typeface="Arial Narrow" panose="020B0606020202030204" pitchFamily="34" charset="0"/>
              </a:rPr>
              <a:t>for attention !!!</a:t>
            </a:r>
            <a:endParaRPr b="1" u="sng" dirty="0">
              <a:latin typeface="Arial Narrow" panose="020B0606020202030204" pitchFamily="34" charset="0"/>
            </a:endParaRPr>
          </a:p>
        </p:txBody>
      </p:sp>
      <p:sp>
        <p:nvSpPr>
          <p:cNvPr id="3" name="Content Placeholder 2"/>
          <p:cNvSpPr>
            <a:spLocks noGrp="1"/>
          </p:cNvSpPr>
          <p:nvPr>
            <p:ph idx="1"/>
          </p:nvPr>
        </p:nvSpPr>
        <p:spPr>
          <a:xfrm>
            <a:off x="457200" y="2969231"/>
            <a:ext cx="8229600" cy="1397286"/>
          </a:xfrm>
        </p:spPr>
        <p:txBody>
          <a:bodyPr/>
          <a:lstStyle/>
          <a:p>
            <a:pPr marL="0" indent="0">
              <a:buNone/>
            </a:pPr>
            <a:r>
              <a:rPr dirty="0"/>
              <a:t>• </a:t>
            </a:r>
            <a:r>
              <a:rPr lang="en-US" b="1" dirty="0">
                <a:latin typeface="Arial Narrow" panose="020B0606020202030204" pitchFamily="34" charset="0"/>
              </a:rPr>
              <a:t>Your</a:t>
            </a:r>
            <a:r>
              <a:rPr b="1" dirty="0">
                <a:latin typeface="Arial Narrow" panose="020B0606020202030204" pitchFamily="34" charset="0"/>
              </a:rPr>
              <a:t> questions</a:t>
            </a:r>
            <a:r>
              <a:rPr lang="en-US" b="1" dirty="0">
                <a:latin typeface="Arial Narrow" panose="020B0606020202030204" pitchFamily="34" charset="0"/>
              </a:rPr>
              <a:t> are welcome</a:t>
            </a:r>
          </a:p>
          <a:p>
            <a:pPr marL="0" indent="0">
              <a:buNone/>
            </a:pPr>
            <a:r>
              <a:rPr lang="en-US" dirty="0"/>
              <a:t>• </a:t>
            </a:r>
            <a:r>
              <a:rPr lang="en-US" b="1" dirty="0">
                <a:latin typeface="Arial Narrow" panose="020B0606020202030204" pitchFamily="34" charset="0"/>
              </a:rPr>
              <a:t>Thanks to the teacher and classmates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2" name="bomb.wav"/>
          </p:stSnd>
        </p:sndAc>
      </p:transition>
    </mc:Choice>
    <mc:Fallback xmlns="">
      <p:transition spd="slow" advTm="2000">
        <p:fade/>
        <p:sndAc>
          <p:stSnd>
            <p:snd r:embed="rId3" name="bomb.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D3B16B-7F80-A20B-CBAF-21967FD1F7CE}"/>
              </a:ext>
            </a:extLst>
          </p:cNvPr>
          <p:cNvSpPr>
            <a:spLocks noGrp="1"/>
          </p:cNvSpPr>
          <p:nvPr>
            <p:ph type="title"/>
          </p:nvPr>
        </p:nvSpPr>
        <p:spPr/>
        <p:txBody>
          <a:bodyPr/>
          <a:lstStyle/>
          <a:p>
            <a:r>
              <a:rPr lang="en-US" b="1" u="sng" dirty="0">
                <a:latin typeface="Arial Narrow" panose="020B0606020202030204" pitchFamily="34" charset="0"/>
              </a:rPr>
              <a:t>What we will do</a:t>
            </a:r>
            <a:endParaRPr lang="fr-CI" b="1" u="sng" dirty="0">
              <a:latin typeface="Arial Narrow" panose="020B0606020202030204" pitchFamily="34" charset="0"/>
            </a:endParaRPr>
          </a:p>
        </p:txBody>
      </p:sp>
      <p:sp>
        <p:nvSpPr>
          <p:cNvPr id="3" name="Espace réservé du contenu 2">
            <a:extLst>
              <a:ext uri="{FF2B5EF4-FFF2-40B4-BE49-F238E27FC236}">
                <a16:creationId xmlns:a16="http://schemas.microsoft.com/office/drawing/2014/main" id="{922C7FD4-84AF-02CA-4AEB-636DCAB63574}"/>
              </a:ext>
            </a:extLst>
          </p:cNvPr>
          <p:cNvSpPr>
            <a:spLocks noGrp="1"/>
          </p:cNvSpPr>
          <p:nvPr>
            <p:ph idx="1"/>
          </p:nvPr>
        </p:nvSpPr>
        <p:spPr>
          <a:xfrm>
            <a:off x="457200" y="1600200"/>
            <a:ext cx="8229600" cy="5375953"/>
          </a:xfrm>
        </p:spPr>
        <p:txBody>
          <a:bodyPr>
            <a:normAutofit lnSpcReduction="10000"/>
          </a:bodyPr>
          <a:lstStyle/>
          <a:p>
            <a:pPr marL="0" indent="0">
              <a:buNone/>
            </a:pPr>
            <a:r>
              <a:rPr lang="en-US" sz="2400" b="1" dirty="0">
                <a:latin typeface="Arial Narrow" panose="020B0606020202030204" pitchFamily="34" charset="0"/>
              </a:rPr>
              <a:t>Introduction</a:t>
            </a:r>
          </a:p>
          <a:p>
            <a:pPr marL="0" indent="0">
              <a:buNone/>
            </a:pPr>
            <a:r>
              <a:rPr lang="en-US" sz="2400" b="1" dirty="0">
                <a:latin typeface="Arial Narrow" panose="020B0606020202030204" pitchFamily="34" charset="0"/>
              </a:rPr>
              <a:t>I. Presentation</a:t>
            </a:r>
          </a:p>
          <a:p>
            <a:pPr marL="0" indent="0">
              <a:buNone/>
            </a:pPr>
            <a:r>
              <a:rPr lang="en-US" sz="2400" b="1" dirty="0">
                <a:latin typeface="Arial Narrow" panose="020B0606020202030204" pitchFamily="34" charset="0"/>
              </a:rPr>
              <a:t>II. Project objectives</a:t>
            </a:r>
          </a:p>
          <a:p>
            <a:pPr marL="0" indent="0">
              <a:buNone/>
            </a:pPr>
            <a:r>
              <a:rPr lang="en-US" sz="2400" b="1" dirty="0">
                <a:latin typeface="Arial Narrow" panose="020B0606020202030204" pitchFamily="34" charset="0"/>
              </a:rPr>
              <a:t>III. User interface</a:t>
            </a:r>
          </a:p>
          <a:p>
            <a:pPr marL="0" indent="0">
              <a:buNone/>
            </a:pPr>
            <a:r>
              <a:rPr lang="en-US" sz="2400" b="1" dirty="0">
                <a:latin typeface="Arial Narrow" panose="020B0606020202030204" pitchFamily="34" charset="0"/>
              </a:rPr>
              <a:t>IV. HTML structure</a:t>
            </a:r>
          </a:p>
          <a:p>
            <a:pPr marL="0" indent="0">
              <a:buNone/>
            </a:pPr>
            <a:r>
              <a:rPr lang="en-US" sz="2400" b="1" dirty="0">
                <a:latin typeface="Arial Narrow" panose="020B0606020202030204" pitchFamily="34" charset="0"/>
              </a:rPr>
              <a:t>V. CSS styling</a:t>
            </a:r>
          </a:p>
          <a:p>
            <a:pPr marL="0" indent="0">
              <a:buNone/>
            </a:pPr>
            <a:r>
              <a:rPr lang="en-US" sz="2400" b="1" dirty="0">
                <a:latin typeface="Arial Narrow" panose="020B0606020202030204" pitchFamily="34" charset="0"/>
              </a:rPr>
              <a:t>VI. </a:t>
            </a:r>
            <a:r>
              <a:rPr lang="fr-CI" sz="2400" b="1" dirty="0">
                <a:latin typeface="Arial Narrow" panose="020B0606020202030204" pitchFamily="34" charset="0"/>
              </a:rPr>
              <a:t>JavaScript Features</a:t>
            </a:r>
          </a:p>
          <a:p>
            <a:pPr marL="0" indent="0">
              <a:buNone/>
            </a:pPr>
            <a:r>
              <a:rPr lang="fr-CI" sz="2400" b="1" dirty="0">
                <a:latin typeface="Arial Narrow" panose="020B0606020202030204" pitchFamily="34" charset="0"/>
              </a:rPr>
              <a:t>VII. Challenges and Solutions</a:t>
            </a:r>
          </a:p>
          <a:p>
            <a:pPr marL="0" indent="0">
              <a:buNone/>
            </a:pPr>
            <a:r>
              <a:rPr lang="fr-CI" sz="2400" b="1" dirty="0">
                <a:latin typeface="Arial Narrow" panose="020B0606020202030204" pitchFamily="34" charset="0"/>
              </a:rPr>
              <a:t>Conclusion and Future Improvements</a:t>
            </a:r>
          </a:p>
          <a:p>
            <a:pPr marL="0" indent="0">
              <a:buNone/>
            </a:pPr>
            <a:r>
              <a:rPr lang="fr-CI" b="1"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fr-CI" dirty="0"/>
          </a:p>
        </p:txBody>
      </p:sp>
    </p:spTree>
    <p:extLst>
      <p:ext uri="{BB962C8B-B14F-4D97-AF65-F5344CB8AC3E}">
        <p14:creationId xmlns:p14="http://schemas.microsoft.com/office/powerpoint/2010/main" val="12124204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2" name="bomb.wav"/>
          </p:stSnd>
        </p:sndAc>
      </p:transition>
    </mc:Choice>
    <mc:Fallback xmlns="">
      <p:transition spd="slow" advTm="2000">
        <p:fade/>
        <p:sndAc>
          <p:stSnd>
            <p:snd r:embed="rId3" name="bomb.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50"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51" dur="10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57"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58" dur="10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64"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65" dur="10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5"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1000" fill="hold"/>
                                        <p:tgtEl>
                                          <p:spTgt spid="3">
                                            <p:txEl>
                                              <p:pRg st="9" end="9"/>
                                            </p:txEl>
                                          </p:spTgt>
                                        </p:tgtEl>
                                        <p:attrNameLst>
                                          <p:attrName>ppt_w</p:attrName>
                                        </p:attrNameLst>
                                      </p:cBhvr>
                                      <p:tavLst>
                                        <p:tav tm="0">
                                          <p:val>
                                            <p:strVal val="#ppt_w*0.70"/>
                                          </p:val>
                                        </p:tav>
                                        <p:tav tm="100000">
                                          <p:val>
                                            <p:strVal val="#ppt_w"/>
                                          </p:val>
                                        </p:tav>
                                      </p:tavLst>
                                    </p:anim>
                                    <p:anim calcmode="lin" valueType="num">
                                      <p:cBhvr>
                                        <p:cTn id="71" dur="1000" fill="hold"/>
                                        <p:tgtEl>
                                          <p:spTgt spid="3">
                                            <p:txEl>
                                              <p:pRg st="9" end="9"/>
                                            </p:txEl>
                                          </p:spTgt>
                                        </p:tgtEl>
                                        <p:attrNameLst>
                                          <p:attrName>ppt_h</p:attrName>
                                        </p:attrNameLst>
                                      </p:cBhvr>
                                      <p:tavLst>
                                        <p:tav tm="0">
                                          <p:val>
                                            <p:strVal val="#ppt_h"/>
                                          </p:val>
                                        </p:tav>
                                        <p:tav tm="100000">
                                          <p:val>
                                            <p:strVal val="#ppt_h"/>
                                          </p:val>
                                        </p:tav>
                                      </p:tavLst>
                                    </p:anim>
                                    <p:animEffect transition="in" filter="fade">
                                      <p:cBhvr>
                                        <p:cTn id="72"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4B8C7C-D465-9425-15DD-B4496CC9CEB8}"/>
              </a:ext>
            </a:extLst>
          </p:cNvPr>
          <p:cNvSpPr>
            <a:spLocks noGrp="1"/>
          </p:cNvSpPr>
          <p:nvPr>
            <p:ph type="title"/>
          </p:nvPr>
        </p:nvSpPr>
        <p:spPr/>
        <p:txBody>
          <a:bodyPr/>
          <a:lstStyle/>
          <a:p>
            <a:r>
              <a:rPr lang="en-US" b="1" u="sng" dirty="0">
                <a:latin typeface="Arial Narrow" panose="020B0606020202030204" pitchFamily="34" charset="0"/>
              </a:rPr>
              <a:t>Introduction</a:t>
            </a:r>
            <a:endParaRPr lang="fr-CI" b="1" u="sng" dirty="0">
              <a:latin typeface="Arial Narrow" panose="020B0606020202030204" pitchFamily="34" charset="0"/>
            </a:endParaRPr>
          </a:p>
        </p:txBody>
      </p:sp>
      <p:sp>
        <p:nvSpPr>
          <p:cNvPr id="3" name="Espace réservé du contenu 2">
            <a:extLst>
              <a:ext uri="{FF2B5EF4-FFF2-40B4-BE49-F238E27FC236}">
                <a16:creationId xmlns:a16="http://schemas.microsoft.com/office/drawing/2014/main" id="{C85493F3-F074-3253-F4C3-06DF90D3B2EB}"/>
              </a:ext>
            </a:extLst>
          </p:cNvPr>
          <p:cNvSpPr>
            <a:spLocks noGrp="1"/>
          </p:cNvSpPr>
          <p:nvPr>
            <p:ph idx="1"/>
          </p:nvPr>
        </p:nvSpPr>
        <p:spPr/>
        <p:txBody>
          <a:bodyPr/>
          <a:lstStyle/>
          <a:p>
            <a:r>
              <a:rPr lang="en-US" sz="2400" b="1" i="1" dirty="0">
                <a:latin typeface="Arial Narrow" panose="020B0606020202030204" pitchFamily="34" charset="0"/>
              </a:rPr>
              <a:t>This project is an online loan calculator called </a:t>
            </a:r>
            <a:r>
              <a:rPr lang="en-US" sz="2400" b="1" i="1" dirty="0" err="1">
                <a:latin typeface="Arial Narrow" panose="020B0606020202030204" pitchFamily="34" charset="0"/>
              </a:rPr>
              <a:t>ZenLoan</a:t>
            </a:r>
            <a:r>
              <a:rPr lang="en-US" sz="2400" b="1" i="1" dirty="0">
                <a:latin typeface="Arial Narrow" panose="020B0606020202030204" pitchFamily="34" charset="0"/>
              </a:rPr>
              <a:t>. It allows users to enter the loan amount, interest rate, and loan duration to instantly calculate the monthly payment. The interface is simple, intuitive, and responsive, making personal or business loan management easy.</a:t>
            </a:r>
          </a:p>
          <a:p>
            <a:endParaRPr lang="fr-CI" dirty="0"/>
          </a:p>
        </p:txBody>
      </p:sp>
    </p:spTree>
    <p:extLst>
      <p:ext uri="{BB962C8B-B14F-4D97-AF65-F5344CB8AC3E}">
        <p14:creationId xmlns:p14="http://schemas.microsoft.com/office/powerpoint/2010/main" val="2258385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2" name="bomb.wav"/>
          </p:stSnd>
        </p:sndAc>
      </p:transition>
    </mc:Choice>
    <mc:Fallback xmlns="">
      <p:transition spd="slow" advTm="2000">
        <p:fade/>
        <p:sndAc>
          <p:stSnd>
            <p:snd r:embed="rId3" name="bomb.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06D943-BF11-928B-5AEE-6EDADB861FEC}"/>
              </a:ext>
            </a:extLst>
          </p:cNvPr>
          <p:cNvSpPr>
            <a:spLocks noGrp="1"/>
          </p:cNvSpPr>
          <p:nvPr>
            <p:ph type="title"/>
          </p:nvPr>
        </p:nvSpPr>
        <p:spPr>
          <a:xfrm>
            <a:off x="457200" y="274637"/>
            <a:ext cx="8419672" cy="1325563"/>
          </a:xfrm>
        </p:spPr>
        <p:txBody>
          <a:bodyPr>
            <a:normAutofit/>
          </a:bodyPr>
          <a:lstStyle/>
          <a:p>
            <a:r>
              <a:rPr lang="en-US" b="1" u="sng" dirty="0">
                <a:latin typeface="Arial Narrow" panose="020B0606020202030204" pitchFamily="34" charset="0"/>
              </a:rPr>
              <a:t>I.LOAN CALCULATOR </a:t>
            </a:r>
            <a:br>
              <a:rPr lang="en-US" b="1" u="sng" dirty="0">
                <a:latin typeface="Arial Narrow" panose="020B0606020202030204" pitchFamily="34" charset="0"/>
              </a:rPr>
            </a:br>
            <a:r>
              <a:rPr lang="en-US" b="1" u="sng" dirty="0">
                <a:latin typeface="Arial Narrow" panose="020B0606020202030204" pitchFamily="34" charset="0"/>
              </a:rPr>
              <a:t>APP</a:t>
            </a:r>
            <a:endParaRPr lang="fr-CI" u="sng" dirty="0"/>
          </a:p>
        </p:txBody>
      </p:sp>
      <p:graphicFrame>
        <p:nvGraphicFramePr>
          <p:cNvPr id="14" name="Espace réservé du contenu 13">
            <a:extLst>
              <a:ext uri="{FF2B5EF4-FFF2-40B4-BE49-F238E27FC236}">
                <a16:creationId xmlns:a16="http://schemas.microsoft.com/office/drawing/2014/main" id="{B949E503-E248-E156-D4FF-E07DB2B8B0AA}"/>
              </a:ext>
            </a:extLst>
          </p:cNvPr>
          <p:cNvGraphicFramePr>
            <a:graphicFrameLocks noGrp="1"/>
          </p:cNvGraphicFramePr>
          <p:nvPr>
            <p:ph idx="1"/>
            <p:extLst>
              <p:ext uri="{D42A27DB-BD31-4B8C-83A1-F6EECF244321}">
                <p14:modId xmlns:p14="http://schemas.microsoft.com/office/powerpoint/2010/main" val="3913968458"/>
              </p:ext>
            </p:extLst>
          </p:nvPr>
        </p:nvGraphicFramePr>
        <p:xfrm>
          <a:off x="0" y="2170323"/>
          <a:ext cx="9144000" cy="46876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CC434D6F-C893-E94E-0429-BD53B0CFB3EC}"/>
              </a:ext>
            </a:extLst>
          </p:cNvPr>
          <p:cNvPicPr>
            <a:picLocks noChangeAspect="1"/>
          </p:cNvPicPr>
          <p:nvPr/>
        </p:nvPicPr>
        <p:blipFill>
          <a:blip r:embed="rId8"/>
          <a:stretch>
            <a:fillRect/>
          </a:stretch>
        </p:blipFill>
        <p:spPr>
          <a:xfrm>
            <a:off x="2121763" y="2610035"/>
            <a:ext cx="1136342" cy="1482571"/>
          </a:xfrm>
          <a:prstGeom prst="rect">
            <a:avLst/>
          </a:prstGeom>
        </p:spPr>
      </p:pic>
      <p:pic>
        <p:nvPicPr>
          <p:cNvPr id="8" name="Picture 7">
            <a:extLst>
              <a:ext uri="{FF2B5EF4-FFF2-40B4-BE49-F238E27FC236}">
                <a16:creationId xmlns:a16="http://schemas.microsoft.com/office/drawing/2014/main" id="{A78E1DE0-3C57-BD87-5931-4CD286185551}"/>
              </a:ext>
            </a:extLst>
          </p:cNvPr>
          <p:cNvPicPr>
            <a:picLocks noChangeAspect="1"/>
          </p:cNvPicPr>
          <p:nvPr/>
        </p:nvPicPr>
        <p:blipFill>
          <a:blip r:embed="rId9"/>
          <a:stretch>
            <a:fillRect/>
          </a:stretch>
        </p:blipFill>
        <p:spPr>
          <a:xfrm>
            <a:off x="3346881" y="2610035"/>
            <a:ext cx="1136342" cy="1482571"/>
          </a:xfrm>
          <a:prstGeom prst="rect">
            <a:avLst/>
          </a:prstGeom>
        </p:spPr>
      </p:pic>
    </p:spTree>
    <p:extLst>
      <p:ext uri="{BB962C8B-B14F-4D97-AF65-F5344CB8AC3E}">
        <p14:creationId xmlns:p14="http://schemas.microsoft.com/office/powerpoint/2010/main" val="4368289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sndAc>
          <p:stSnd>
            <p:snd r:embed="rId2" name="bomb.wav"/>
          </p:stSnd>
        </p:sndAc>
      </p:transition>
    </mc:Choice>
    <mc:Fallback>
      <p:transition spd="slow">
        <p:fade/>
        <p:sndAc>
          <p:stSnd>
            <p:snd r:embed="rId2" name="bomb.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fr-CI" b="1" u="sng" dirty="0" err="1">
                <a:latin typeface="Arial Narrow" panose="020B0606020202030204" pitchFamily="34" charset="0"/>
              </a:rPr>
              <a:t>II.Project</a:t>
            </a:r>
            <a:r>
              <a:rPr lang="fr-CI" b="1" u="sng" dirty="0">
                <a:latin typeface="Arial Narrow" panose="020B0606020202030204" pitchFamily="34" charset="0"/>
              </a:rPr>
              <a:t> Objectives</a:t>
            </a:r>
          </a:p>
        </p:txBody>
      </p:sp>
      <p:sp>
        <p:nvSpPr>
          <p:cNvPr id="16" name="Rectangle 13">
            <a:extLst>
              <a:ext uri="{FF2B5EF4-FFF2-40B4-BE49-F238E27FC236}">
                <a16:creationId xmlns:a16="http://schemas.microsoft.com/office/drawing/2014/main" id="{12BD7D60-D69A-6D25-5D8C-9B70381AB262}"/>
              </a:ext>
            </a:extLst>
          </p:cNvPr>
          <p:cNvSpPr>
            <a:spLocks noChangeArrowheads="1"/>
          </p:cNvSpPr>
          <p:nvPr/>
        </p:nvSpPr>
        <p:spPr bwMode="auto">
          <a:xfrm>
            <a:off x="688565" y="2261025"/>
            <a:ext cx="8712642"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fr-FR" altLang="fr-FR" sz="2400" i="0" u="none" strike="noStrike" cap="none" normalizeH="0" baseline="0" dirty="0">
                <a:ln>
                  <a:noFill/>
                </a:ln>
                <a:solidFill>
                  <a:schemeClr val="tx1"/>
                </a:solidFill>
                <a:effectLst/>
                <a:latin typeface="Arial Narrow" panose="020B0606020202030204" pitchFamily="34" charset="0"/>
              </a:rPr>
              <a:t>The goal of this project is to create a simple </a:t>
            </a:r>
          </a:p>
          <a:p>
            <a:pPr marR="0" lvl="0" algn="l" defTabSz="914400" rtl="0" eaLnBrk="0" fontAlgn="base" latinLnBrk="0" hangingPunct="0">
              <a:lnSpc>
                <a:spcPct val="100000"/>
              </a:lnSpc>
              <a:spcBef>
                <a:spcPct val="0"/>
              </a:spcBef>
              <a:spcAft>
                <a:spcPct val="0"/>
              </a:spcAft>
              <a:buClrTx/>
              <a:buSzTx/>
              <a:tabLst/>
            </a:pPr>
            <a:r>
              <a:rPr kumimoji="0" lang="fr-FR" altLang="fr-FR" sz="2400" i="0" u="none" strike="noStrike" cap="none" normalizeH="0" baseline="0" dirty="0">
                <a:ln>
                  <a:noFill/>
                </a:ln>
                <a:solidFill>
                  <a:schemeClr val="tx1"/>
                </a:solidFill>
                <a:effectLst/>
                <a:latin typeface="Arial Narrow" panose="020B0606020202030204" pitchFamily="34" charset="0"/>
              </a:rPr>
              <a:t>and interactive Loan Calculator </a:t>
            </a:r>
            <a:r>
              <a:rPr kumimoji="0" lang="fr-FR" altLang="fr-FR" sz="2400" i="0" u="none" strike="noStrike" cap="none" normalizeH="0" baseline="0" dirty="0" err="1">
                <a:ln>
                  <a:noFill/>
                </a:ln>
                <a:solidFill>
                  <a:schemeClr val="tx1"/>
                </a:solidFill>
                <a:effectLst/>
                <a:latin typeface="Arial Narrow" panose="020B0606020202030204" pitchFamily="34" charset="0"/>
              </a:rPr>
              <a:t>that</a:t>
            </a:r>
            <a:r>
              <a:rPr kumimoji="0" lang="fr-FR" altLang="fr-FR" sz="2400" i="0" u="none" strike="noStrike" cap="none" normalizeH="0" baseline="0" dirty="0">
                <a:ln>
                  <a:noFill/>
                </a:ln>
                <a:solidFill>
                  <a:schemeClr val="tx1"/>
                </a:solidFill>
                <a:effectLst/>
                <a:latin typeface="Arial Narrow" panose="020B0606020202030204" pitchFamily="34" charset="0"/>
              </a:rPr>
              <a:t> </a:t>
            </a:r>
            <a:r>
              <a:rPr kumimoji="0" lang="fr-FR" altLang="fr-FR" sz="2400" i="0" u="none" strike="noStrike" cap="none" normalizeH="0" baseline="0" dirty="0" err="1">
                <a:ln>
                  <a:noFill/>
                </a:ln>
                <a:solidFill>
                  <a:schemeClr val="tx1"/>
                </a:solidFill>
                <a:effectLst/>
                <a:latin typeface="Arial Narrow" panose="020B0606020202030204" pitchFamily="34" charset="0"/>
              </a:rPr>
              <a:t>helps</a:t>
            </a:r>
            <a:r>
              <a:rPr kumimoji="0" lang="fr-FR" altLang="fr-FR" sz="2400" i="0" u="none" strike="noStrike" cap="none" normalizeH="0" baseline="0" dirty="0">
                <a:ln>
                  <a:noFill/>
                </a:ln>
                <a:solidFill>
                  <a:schemeClr val="tx1"/>
                </a:solidFill>
                <a:effectLst/>
                <a:latin typeface="Arial Narrow" panose="020B0606020202030204" pitchFamily="34" charset="0"/>
              </a:rPr>
              <a:t> </a:t>
            </a:r>
            <a:r>
              <a:rPr kumimoji="0" lang="fr-FR" altLang="fr-FR" sz="2400" i="0" u="none" strike="noStrike" cap="none" normalizeH="0" baseline="0" dirty="0" err="1">
                <a:ln>
                  <a:noFill/>
                </a:ln>
                <a:solidFill>
                  <a:schemeClr val="tx1"/>
                </a:solidFill>
                <a:effectLst/>
                <a:latin typeface="Arial Narrow" panose="020B0606020202030204" pitchFamily="34" charset="0"/>
              </a:rPr>
              <a:t>users</a:t>
            </a:r>
            <a:r>
              <a:rPr kumimoji="0" lang="fr-FR" altLang="fr-FR" sz="2400" i="0" u="none" strike="noStrike" cap="none" normalizeH="0" baseline="0" dirty="0">
                <a:ln>
                  <a:noFill/>
                </a:ln>
                <a:solidFill>
                  <a:schemeClr val="tx1"/>
                </a:solidFill>
                <a:effectLst/>
                <a:latin typeface="Arial Narrow" panose="020B060602020203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fr-FR" altLang="fr-FR" sz="2400" i="0" u="none" strike="noStrike" cap="none" normalizeH="0" baseline="0" dirty="0">
                <a:ln>
                  <a:noFill/>
                </a:ln>
                <a:solidFill>
                  <a:schemeClr val="tx1"/>
                </a:solidFill>
                <a:effectLst/>
                <a:latin typeface="Arial Narrow" panose="020B0606020202030204" pitchFamily="34" charset="0"/>
              </a:rPr>
              <a:t>It </a:t>
            </a:r>
            <a:r>
              <a:rPr kumimoji="0" lang="fr-FR" altLang="fr-FR" sz="2400" i="0" u="none" strike="noStrike" cap="none" normalizeH="0" baseline="0" dirty="0" err="1">
                <a:ln>
                  <a:noFill/>
                </a:ln>
                <a:solidFill>
                  <a:schemeClr val="tx1"/>
                </a:solidFill>
                <a:effectLst/>
                <a:latin typeface="Arial Narrow" panose="020B0606020202030204" pitchFamily="34" charset="0"/>
              </a:rPr>
              <a:t>allows</a:t>
            </a:r>
            <a:r>
              <a:rPr kumimoji="0" lang="fr-FR" altLang="fr-FR" sz="2400" i="0" u="none" strike="noStrike" cap="none" normalizeH="0" baseline="0" dirty="0">
                <a:ln>
                  <a:noFill/>
                </a:ln>
                <a:solidFill>
                  <a:schemeClr val="tx1"/>
                </a:solidFill>
                <a:effectLst/>
                <a:latin typeface="Arial Narrow" panose="020B0606020202030204" pitchFamily="34" charset="0"/>
              </a:rPr>
              <a:t> </a:t>
            </a:r>
            <a:r>
              <a:rPr kumimoji="0" lang="fr-FR" altLang="fr-FR" sz="2400" i="0" u="none" strike="noStrike" cap="none" normalizeH="0" baseline="0" dirty="0" err="1">
                <a:ln>
                  <a:noFill/>
                </a:ln>
                <a:solidFill>
                  <a:schemeClr val="tx1"/>
                </a:solidFill>
                <a:effectLst/>
                <a:latin typeface="Arial Narrow" panose="020B0606020202030204" pitchFamily="34" charset="0"/>
              </a:rPr>
              <a:t>users</a:t>
            </a:r>
            <a:r>
              <a:rPr kumimoji="0" lang="fr-FR" altLang="fr-FR" sz="2400" i="0" u="none" strike="noStrike" cap="none" normalizeH="0" baseline="0" dirty="0">
                <a:ln>
                  <a:noFill/>
                </a:ln>
                <a:solidFill>
                  <a:schemeClr val="tx1"/>
                </a:solidFill>
                <a:effectLst/>
                <a:latin typeface="Arial Narrow" panose="020B0606020202030204" pitchFamily="34" charset="0"/>
              </a:rPr>
              <a:t> to enter the loan amount, interest rate, and loan duration.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fr-FR" altLang="fr-FR" sz="2400" i="0" u="none" strike="noStrike" cap="none" normalizeH="0" baseline="0" dirty="0">
                <a:ln>
                  <a:noFill/>
                </a:ln>
                <a:solidFill>
                  <a:schemeClr val="tx1"/>
                </a:solidFill>
                <a:effectLst/>
                <a:latin typeface="Arial Narrow" panose="020B0606020202030204" pitchFamily="34" charset="0"/>
              </a:rPr>
              <a:t>The calculator </a:t>
            </a:r>
            <a:r>
              <a:rPr kumimoji="0" lang="fr-FR" altLang="fr-FR" sz="2400" i="0" u="none" strike="noStrike" cap="none" normalizeH="0" baseline="0" dirty="0" err="1">
                <a:ln>
                  <a:noFill/>
                </a:ln>
                <a:solidFill>
                  <a:schemeClr val="tx1"/>
                </a:solidFill>
                <a:effectLst/>
                <a:latin typeface="Arial Narrow" panose="020B0606020202030204" pitchFamily="34" charset="0"/>
              </a:rPr>
              <a:t>provides</a:t>
            </a:r>
            <a:r>
              <a:rPr kumimoji="0" lang="fr-FR" altLang="fr-FR" sz="2400" i="0" u="none" strike="noStrike" cap="none" normalizeH="0" baseline="0" dirty="0">
                <a:ln>
                  <a:noFill/>
                </a:ln>
                <a:solidFill>
                  <a:schemeClr val="tx1"/>
                </a:solidFill>
                <a:effectLst/>
                <a:latin typeface="Arial Narrow" panose="020B0606020202030204" pitchFamily="34" charset="0"/>
              </a:rPr>
              <a:t> quick results for </a:t>
            </a:r>
            <a:r>
              <a:rPr kumimoji="0" lang="fr-FR" altLang="fr-FR" sz="2400" i="0" u="none" strike="noStrike" cap="none" normalizeH="0" baseline="0" dirty="0" err="1">
                <a:ln>
                  <a:noFill/>
                </a:ln>
                <a:solidFill>
                  <a:schemeClr val="tx1"/>
                </a:solidFill>
                <a:effectLst/>
                <a:latin typeface="Arial Narrow" panose="020B0606020202030204" pitchFamily="34" charset="0"/>
              </a:rPr>
              <a:t>budgeting</a:t>
            </a:r>
            <a:r>
              <a:rPr kumimoji="0" lang="fr-FR" altLang="fr-FR" sz="2400" i="0" u="none" strike="noStrike" cap="none" normalizeH="0" baseline="0" dirty="0">
                <a:ln>
                  <a:noFill/>
                </a:ln>
                <a:solidFill>
                  <a:schemeClr val="tx1"/>
                </a:solidFill>
                <a:effectLst/>
                <a:latin typeface="Arial Narrow" panose="020B0606020202030204" pitchFamily="34" charset="0"/>
              </a:rPr>
              <a:t> and </a:t>
            </a:r>
            <a:r>
              <a:rPr kumimoji="0" lang="fr-FR" altLang="fr-FR" sz="2400" i="0" u="none" strike="noStrike" cap="none" normalizeH="0" baseline="0" dirty="0" err="1">
                <a:ln>
                  <a:noFill/>
                </a:ln>
                <a:solidFill>
                  <a:schemeClr val="tx1"/>
                </a:solidFill>
                <a:effectLst/>
                <a:latin typeface="Arial Narrow" panose="020B0606020202030204" pitchFamily="34" charset="0"/>
              </a:rPr>
              <a:t>financial</a:t>
            </a:r>
            <a:r>
              <a:rPr kumimoji="0" lang="fr-FR" altLang="fr-FR" sz="2400" i="0" u="none" strike="noStrike" cap="none" normalizeH="0" baseline="0" dirty="0">
                <a:ln>
                  <a:noFill/>
                </a:ln>
                <a:solidFill>
                  <a:schemeClr val="tx1"/>
                </a:solidFill>
                <a:effectLst/>
                <a:latin typeface="Arial Narrow" panose="020B0606020202030204" pitchFamily="34" charset="0"/>
              </a:rPr>
              <a:t> planning.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7" name="Rectangle 14">
            <a:extLst>
              <a:ext uri="{FF2B5EF4-FFF2-40B4-BE49-F238E27FC236}">
                <a16:creationId xmlns:a16="http://schemas.microsoft.com/office/drawing/2014/main" id="{28E6F702-83FC-F055-D26C-07360E820638}"/>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I"/>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2" name="bomb.wav"/>
          </p:stSnd>
        </p:sndAc>
      </p:transition>
    </mc:Choice>
    <mc:Fallback xmlns="">
      <p:transition spd="slow" advTm="2000">
        <p:fade/>
        <p:sndAc>
          <p:stSnd>
            <p:snd r:embed="rId3" name="bomb.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Narrow" panose="020B0606020202030204" pitchFamily="34" charset="0"/>
              </a:rPr>
              <a:t>III. 1.</a:t>
            </a:r>
            <a:r>
              <a:rPr b="1" u="sng" dirty="0">
                <a:latin typeface="Arial Narrow" panose="020B0606020202030204" pitchFamily="34" charset="0"/>
              </a:rPr>
              <a:t>User Interface (1/3)</a:t>
            </a:r>
          </a:p>
        </p:txBody>
      </p:sp>
      <p:sp>
        <p:nvSpPr>
          <p:cNvPr id="11" name="Espace réservé du contenu 10">
            <a:extLst>
              <a:ext uri="{FF2B5EF4-FFF2-40B4-BE49-F238E27FC236}">
                <a16:creationId xmlns:a16="http://schemas.microsoft.com/office/drawing/2014/main" id="{1DDEB1F7-AF8A-F13E-D27C-D754D69FEA3A}"/>
              </a:ext>
            </a:extLst>
          </p:cNvPr>
          <p:cNvSpPr>
            <a:spLocks noGrp="1"/>
          </p:cNvSpPr>
          <p:nvPr>
            <p:ph idx="1"/>
          </p:nvPr>
        </p:nvSpPr>
        <p:spPr>
          <a:xfrm>
            <a:off x="-3681663" y="1715784"/>
            <a:ext cx="17349537" cy="5791922"/>
          </a:xfrm>
        </p:spPr>
        <p:txBody>
          <a:bodyPr>
            <a:normAutofit/>
          </a:bodyPr>
          <a:lstStyle/>
          <a:p>
            <a:r>
              <a:rPr lang="en-US" sz="2400" dirty="0">
                <a:latin typeface="Arial Narrow" panose="020B0606020202030204" pitchFamily="34" charset="0"/>
              </a:rPr>
              <a:t>This image shows the homepage's initial </a:t>
            </a:r>
          </a:p>
          <a:p>
            <a:pPr marL="0" indent="0">
              <a:buNone/>
            </a:pPr>
            <a:r>
              <a:rPr lang="en-US" sz="2400" dirty="0">
                <a:latin typeface="Arial Narrow" panose="020B0606020202030204" pitchFamily="34" charset="0"/>
              </a:rPr>
              <a:t>interface featuring the slogan </a:t>
            </a:r>
          </a:p>
          <a:p>
            <a:pPr marL="0" indent="0">
              <a:buNone/>
            </a:pPr>
            <a:r>
              <a:rPr lang="en-US" sz="2400" dirty="0">
                <a:latin typeface="Arial Narrow" panose="020B0606020202030204" pitchFamily="34" charset="0"/>
              </a:rPr>
              <a:t>'MANAGE YOUR LOANS WITH SERENITY.’ </a:t>
            </a:r>
          </a:p>
          <a:p>
            <a:pPr marL="0" indent="0">
              <a:buNone/>
            </a:pPr>
            <a:r>
              <a:rPr lang="en-US" sz="2400" dirty="0">
                <a:latin typeface="Arial Narrow" panose="020B0606020202030204" pitchFamily="34" charset="0"/>
              </a:rPr>
              <a:t>It includes navigation buttons for Home, </a:t>
            </a:r>
          </a:p>
          <a:p>
            <a:pPr marL="0" indent="0">
              <a:buNone/>
            </a:pPr>
            <a:r>
              <a:rPr lang="en-US" sz="2400" dirty="0">
                <a:latin typeface="Arial Narrow" panose="020B0606020202030204" pitchFamily="34" charset="0"/>
              </a:rPr>
              <a:t>Loan Calculator, and </a:t>
            </a:r>
          </a:p>
          <a:p>
            <a:pPr marL="0" indent="0">
              <a:buNone/>
            </a:pPr>
            <a:r>
              <a:rPr lang="en-US" sz="2400" dirty="0">
                <a:latin typeface="Arial Narrow" panose="020B0606020202030204" pitchFamily="34" charset="0"/>
              </a:rPr>
              <a:t>Login – indicating user account </a:t>
            </a:r>
          </a:p>
          <a:p>
            <a:pPr marL="0" indent="0">
              <a:buNone/>
            </a:pPr>
            <a:r>
              <a:rPr lang="en-US" sz="2400" dirty="0">
                <a:latin typeface="Arial Narrow" panose="020B0606020202030204" pitchFamily="34" charset="0"/>
              </a:rPr>
              <a:t>functionality. </a:t>
            </a:r>
          </a:p>
          <a:p>
            <a:pPr marL="0" indent="0">
              <a:buNone/>
            </a:pPr>
            <a:r>
              <a:rPr lang="en-US" sz="2400" dirty="0">
                <a:latin typeface="Arial Narrow" panose="020B0606020202030204" pitchFamily="34" charset="0"/>
              </a:rPr>
              <a:t>The prominent 'Start Free' button </a:t>
            </a:r>
          </a:p>
          <a:p>
            <a:pPr marL="0" indent="0">
              <a:buNone/>
            </a:pPr>
            <a:r>
              <a:rPr lang="en-US" sz="2400" dirty="0">
                <a:latin typeface="Arial Narrow" panose="020B0606020202030204" pitchFamily="34" charset="0"/>
              </a:rPr>
              <a:t>at the bottom suggests a free</a:t>
            </a:r>
          </a:p>
          <a:p>
            <a:pPr marL="0" indent="0">
              <a:buNone/>
            </a:pPr>
            <a:r>
              <a:rPr lang="en-US" sz="2400" dirty="0">
                <a:latin typeface="Arial Narrow" panose="020B0606020202030204" pitchFamily="34" charset="0"/>
              </a:rPr>
              <a:t> trial period is available for users</a:t>
            </a:r>
            <a:r>
              <a:rPr lang="en-US" sz="2400" dirty="0"/>
              <a:t>.</a:t>
            </a:r>
            <a:endParaRPr lang="fr-CI" sz="2400" dirty="0"/>
          </a:p>
        </p:txBody>
      </p:sp>
      <p:pic>
        <p:nvPicPr>
          <p:cNvPr id="13" name="Image 12">
            <a:extLst>
              <a:ext uri="{FF2B5EF4-FFF2-40B4-BE49-F238E27FC236}">
                <a16:creationId xmlns:a16="http://schemas.microsoft.com/office/drawing/2014/main" id="{74FCF8F0-A94B-0BF9-49EC-0D67CB6DC4C9}"/>
              </a:ext>
            </a:extLst>
          </p:cNvPr>
          <p:cNvPicPr>
            <a:picLocks noChangeAspect="1"/>
          </p:cNvPicPr>
          <p:nvPr/>
        </p:nvPicPr>
        <p:blipFill>
          <a:blip r:embed="rId3"/>
          <a:stretch>
            <a:fillRect/>
          </a:stretch>
        </p:blipFill>
        <p:spPr>
          <a:xfrm>
            <a:off x="2003461" y="1715784"/>
            <a:ext cx="12025360" cy="579192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2" name="bomb.wav"/>
          </p:stSnd>
        </p:sndAc>
      </p:transition>
    </mc:Choice>
    <mc:Fallback xmlns="">
      <p:transition spd="slow" advTm="2000">
        <p:fade/>
        <p:sndAc>
          <p:stSnd>
            <p:snd r:embed="rId4" name="bomb.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6867"/>
          </a:xfrm>
        </p:spPr>
        <p:txBody>
          <a:bodyPr/>
          <a:lstStyle/>
          <a:p>
            <a:r>
              <a:rPr lang="en-US" b="1" u="sng" dirty="0">
                <a:latin typeface="Arial Narrow" panose="020B0606020202030204" pitchFamily="34" charset="0"/>
              </a:rPr>
              <a:t>III.2.</a:t>
            </a:r>
            <a:r>
              <a:rPr b="1" u="sng" dirty="0">
                <a:latin typeface="Arial Narrow" panose="020B0606020202030204" pitchFamily="34" charset="0"/>
              </a:rPr>
              <a:t>User Interface (2/3)</a:t>
            </a:r>
          </a:p>
        </p:txBody>
      </p:sp>
      <p:sp>
        <p:nvSpPr>
          <p:cNvPr id="3" name="Content Placeholder 2"/>
          <p:cNvSpPr>
            <a:spLocks noGrp="1"/>
          </p:cNvSpPr>
          <p:nvPr>
            <p:ph idx="1"/>
          </p:nvPr>
        </p:nvSpPr>
        <p:spPr>
          <a:xfrm>
            <a:off x="-2958957" y="1216008"/>
            <a:ext cx="15709185" cy="6011862"/>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marL="0" indent="0">
              <a:buNone/>
            </a:pPr>
            <a:r>
              <a:rPr lang="en-US" sz="2400" b="1" dirty="0">
                <a:latin typeface="Arial Narrow" panose="020B0606020202030204" pitchFamily="34" charset="0"/>
              </a:rPr>
              <a:t>"Why Choose </a:t>
            </a:r>
            <a:r>
              <a:rPr lang="en-US" sz="2400" b="1" dirty="0" err="1">
                <a:latin typeface="Arial Narrow" panose="020B0606020202030204" pitchFamily="34" charset="0"/>
              </a:rPr>
              <a:t>ZenLoan</a:t>
            </a:r>
            <a:r>
              <a:rPr lang="en-US" sz="2400" b="1" dirty="0">
                <a:latin typeface="Arial Narrow" panose="020B0606020202030204" pitchFamily="34" charset="0"/>
              </a:rPr>
              <a:t>?" Section</a:t>
            </a:r>
            <a:br>
              <a:rPr lang="en-US" sz="2400" dirty="0">
                <a:latin typeface="Arial Narrow" panose="020B0606020202030204" pitchFamily="34" charset="0"/>
              </a:rPr>
            </a:br>
            <a:r>
              <a:rPr lang="en-US" sz="2400" dirty="0">
                <a:latin typeface="Arial Narrow" panose="020B0606020202030204" pitchFamily="34" charset="0"/>
              </a:rPr>
              <a:t>Highlights three core functionalities: </a:t>
            </a:r>
          </a:p>
          <a:p>
            <a:pPr marL="0" indent="0">
              <a:buNone/>
            </a:pPr>
            <a:r>
              <a:rPr lang="en-US" sz="2400" dirty="0">
                <a:latin typeface="Arial Narrow" panose="020B0606020202030204" pitchFamily="34" charset="0"/>
              </a:rPr>
              <a:t>1) </a:t>
            </a:r>
            <a:r>
              <a:rPr lang="en-US" sz="2400" b="1" dirty="0">
                <a:latin typeface="Arial Narrow" panose="020B0606020202030204" pitchFamily="34" charset="0"/>
              </a:rPr>
              <a:t>Fast Calculator</a:t>
            </a:r>
            <a:r>
              <a:rPr lang="en-US" sz="2400" dirty="0">
                <a:latin typeface="Arial Narrow" panose="020B0606020202030204" pitchFamily="34" charset="0"/>
              </a:rPr>
              <a:t> delivering instant loan</a:t>
            </a:r>
          </a:p>
          <a:p>
            <a:pPr marL="0" indent="0">
              <a:buNone/>
            </a:pPr>
            <a:r>
              <a:rPr lang="en-US" sz="2400" dirty="0">
                <a:latin typeface="Arial Narrow" panose="020B0606020202030204" pitchFamily="34" charset="0"/>
              </a:rPr>
              <a:t> estimates with interactive charts, </a:t>
            </a:r>
          </a:p>
          <a:p>
            <a:pPr marL="0" indent="0">
              <a:buNone/>
            </a:pPr>
            <a:r>
              <a:rPr lang="en-US" sz="2400" dirty="0">
                <a:latin typeface="Arial Narrow" panose="020B0606020202030204" pitchFamily="34" charset="0"/>
              </a:rPr>
              <a:t>2) </a:t>
            </a:r>
            <a:r>
              <a:rPr lang="en-US" sz="2400" b="1" dirty="0">
                <a:latin typeface="Arial Narrow" panose="020B0606020202030204" pitchFamily="34" charset="0"/>
              </a:rPr>
              <a:t>Saved History</a:t>
            </a:r>
            <a:r>
              <a:rPr lang="en-US" sz="2400" dirty="0">
                <a:latin typeface="Arial Narrow" panose="020B0606020202030204" pitchFamily="34" charset="0"/>
              </a:rPr>
              <a:t> enabling users </a:t>
            </a:r>
          </a:p>
          <a:p>
            <a:pPr marL="0" indent="0">
              <a:buNone/>
            </a:pPr>
            <a:r>
              <a:rPr lang="en-US" sz="2400" dirty="0">
                <a:latin typeface="Arial Narrow" panose="020B0606020202030204" pitchFamily="34" charset="0"/>
              </a:rPr>
              <a:t>to track repayment progress.</a:t>
            </a:r>
          </a:p>
          <a:p>
            <a:pPr marL="0" indent="0">
              <a:buNone/>
            </a:pPr>
            <a:r>
              <a:rPr lang="en-US" sz="2400" dirty="0">
                <a:latin typeface="Arial Narrow" panose="020B0606020202030204" pitchFamily="34" charset="0"/>
              </a:rPr>
              <a:t>3) </a:t>
            </a:r>
            <a:r>
              <a:rPr lang="en-US" sz="2400" b="1" dirty="0">
                <a:latin typeface="Arial Narrow" panose="020B0606020202030204" pitchFamily="34" charset="0"/>
              </a:rPr>
              <a:t>Responsive Interface</a:t>
            </a:r>
            <a:r>
              <a:rPr lang="en-US" sz="2400" dirty="0">
                <a:latin typeface="Arial Narrow" panose="020B0606020202030204" pitchFamily="34" charset="0"/>
              </a:rPr>
              <a:t> ensuring </a:t>
            </a:r>
          </a:p>
          <a:p>
            <a:pPr marL="0" indent="0">
              <a:buNone/>
            </a:pPr>
            <a:r>
              <a:rPr lang="en-US" sz="2400" dirty="0">
                <a:latin typeface="Arial Narrow" panose="020B0606020202030204" pitchFamily="34" charset="0"/>
              </a:rPr>
              <a:t>cross-device accessibility. </a:t>
            </a:r>
          </a:p>
          <a:p>
            <a:pPr marL="0" indent="0">
              <a:buNone/>
            </a:pPr>
            <a:r>
              <a:rPr lang="en-US" sz="2400" dirty="0">
                <a:latin typeface="Arial Narrow" panose="020B0606020202030204" pitchFamily="34" charset="0"/>
              </a:rPr>
              <a:t>This value proposition reinforces</a:t>
            </a:r>
          </a:p>
          <a:p>
            <a:pPr marL="0" indent="0">
              <a:buNone/>
            </a:pPr>
            <a:r>
              <a:rPr lang="en-US" sz="2400" dirty="0">
                <a:latin typeface="Arial Narrow" panose="020B0606020202030204" pitchFamily="34" charset="0"/>
              </a:rPr>
              <a:t> reliability through visual feature</a:t>
            </a:r>
          </a:p>
          <a:p>
            <a:pPr marL="0" indent="0">
              <a:buNone/>
            </a:pPr>
            <a:r>
              <a:rPr lang="en-US" sz="2400" dirty="0">
                <a:latin typeface="Arial Narrow" panose="020B0606020202030204" pitchFamily="34" charset="0"/>
              </a:rPr>
              <a:t> breakdown</a:t>
            </a:r>
            <a:r>
              <a:rPr lang="en-US" sz="2400" dirty="0"/>
              <a:t>.</a:t>
            </a:r>
            <a:endParaRPr sz="2400" dirty="0"/>
          </a:p>
        </p:txBody>
      </p:sp>
      <p:pic>
        <p:nvPicPr>
          <p:cNvPr id="5" name="Image 4">
            <a:extLst>
              <a:ext uri="{FF2B5EF4-FFF2-40B4-BE49-F238E27FC236}">
                <a16:creationId xmlns:a16="http://schemas.microsoft.com/office/drawing/2014/main" id="{4D04B0FD-710E-43C3-7FC3-EBE64239C2B2}"/>
              </a:ext>
            </a:extLst>
          </p:cNvPr>
          <p:cNvPicPr>
            <a:picLocks noChangeAspect="1"/>
          </p:cNvPicPr>
          <p:nvPr/>
        </p:nvPicPr>
        <p:blipFill>
          <a:blip r:embed="rId3"/>
          <a:stretch>
            <a:fillRect/>
          </a:stretch>
        </p:blipFill>
        <p:spPr>
          <a:xfrm>
            <a:off x="1989091" y="1216008"/>
            <a:ext cx="10894702" cy="601186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2" name="bomb.wav"/>
          </p:stSnd>
        </p:sndAc>
      </p:transition>
    </mc:Choice>
    <mc:Fallback xmlns="">
      <p:transition spd="slow" advTm="2000">
        <p:fade/>
        <p:sndAc>
          <p:stSnd>
            <p:snd r:embed="rId4" name="bomb.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Narrow" panose="020B0606020202030204" pitchFamily="34" charset="0"/>
              </a:rPr>
              <a:t>III.3.</a:t>
            </a:r>
            <a:r>
              <a:rPr b="1" u="sng" dirty="0">
                <a:latin typeface="Arial Narrow" panose="020B0606020202030204" pitchFamily="34" charset="0"/>
              </a:rPr>
              <a:t>User Interface (3/3)</a:t>
            </a:r>
          </a:p>
        </p:txBody>
      </p:sp>
      <p:sp>
        <p:nvSpPr>
          <p:cNvPr id="3" name="Content Placeholder 2"/>
          <p:cNvSpPr>
            <a:spLocks noGrp="1"/>
          </p:cNvSpPr>
          <p:nvPr>
            <p:ph idx="1"/>
          </p:nvPr>
        </p:nvSpPr>
        <p:spPr>
          <a:xfrm>
            <a:off x="-3519889" y="2276122"/>
            <a:ext cx="6196987" cy="458187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r>
              <a:rPr lang="fr-CI" sz="2400" b="1" dirty="0" err="1">
                <a:latin typeface="Arial Narrow" panose="020B0606020202030204" pitchFamily="34" charset="0"/>
              </a:rPr>
              <a:t>Website</a:t>
            </a:r>
            <a:r>
              <a:rPr lang="fr-CI" sz="2400" b="1" dirty="0">
                <a:latin typeface="Arial Narrow" panose="020B0606020202030204" pitchFamily="34" charset="0"/>
              </a:rPr>
              <a:t> </a:t>
            </a:r>
            <a:r>
              <a:rPr lang="fr-CI" sz="2400" b="1" dirty="0" err="1">
                <a:latin typeface="Arial Narrow" panose="020B0606020202030204" pitchFamily="34" charset="0"/>
              </a:rPr>
              <a:t>Footer</a:t>
            </a:r>
            <a:endParaRPr lang="fr-CI" sz="2400" b="1" dirty="0">
              <a:latin typeface="Arial Narrow" panose="020B0606020202030204" pitchFamily="34" charset="0"/>
            </a:endParaRPr>
          </a:p>
          <a:p>
            <a:pPr marL="0" indent="0">
              <a:buNone/>
            </a:pPr>
            <a:r>
              <a:rPr lang="fr-CI" sz="2400" dirty="0">
                <a:latin typeface="Arial Narrow" panose="020B0606020202030204" pitchFamily="34" charset="0"/>
              </a:rPr>
              <a:t>Features </a:t>
            </a:r>
            <a:r>
              <a:rPr lang="fr-CI" sz="2400" dirty="0" err="1">
                <a:latin typeface="Arial Narrow" panose="020B0606020202030204" pitchFamily="34" charset="0"/>
              </a:rPr>
              <a:t>ZenLoan's</a:t>
            </a:r>
            <a:r>
              <a:rPr lang="fr-CI" sz="2400" dirty="0">
                <a:latin typeface="Arial Narrow" panose="020B0606020202030204" pitchFamily="34" charset="0"/>
              </a:rPr>
              <a:t> </a:t>
            </a:r>
            <a:r>
              <a:rPr lang="fr-CI" sz="2400" dirty="0" err="1">
                <a:latin typeface="Arial Narrow" panose="020B0606020202030204" pitchFamily="34" charset="0"/>
              </a:rPr>
              <a:t>branding</a:t>
            </a:r>
            <a:r>
              <a:rPr lang="fr-CI" sz="2400" dirty="0">
                <a:latin typeface="Arial Narrow" panose="020B0606020202030204" pitchFamily="34" charset="0"/>
              </a:rPr>
              <a:t> </a:t>
            </a:r>
            <a:r>
              <a:rPr lang="fr-CI" sz="2400" dirty="0" err="1">
                <a:latin typeface="Arial Narrow" panose="020B0606020202030204" pitchFamily="34" charset="0"/>
              </a:rPr>
              <a:t>with</a:t>
            </a:r>
            <a:r>
              <a:rPr lang="fr-CI" sz="2400" dirty="0">
                <a:latin typeface="Arial Narrow" panose="020B0606020202030204" pitchFamily="34" charset="0"/>
              </a:rPr>
              <a:t> </a:t>
            </a:r>
          </a:p>
          <a:p>
            <a:pPr marL="0" indent="0">
              <a:buNone/>
            </a:pPr>
            <a:r>
              <a:rPr lang="fr-CI" sz="2400" dirty="0">
                <a:latin typeface="Arial Narrow" panose="020B0606020202030204" pitchFamily="34" charset="0"/>
              </a:rPr>
              <a:t>the </a:t>
            </a:r>
            <a:r>
              <a:rPr lang="fr-CI" sz="2400" dirty="0" err="1">
                <a:latin typeface="Arial Narrow" panose="020B0606020202030204" pitchFamily="34" charset="0"/>
              </a:rPr>
              <a:t>tagline</a:t>
            </a:r>
            <a:r>
              <a:rPr lang="fr-CI" sz="2400" dirty="0">
                <a:latin typeface="Arial Narrow" panose="020B0606020202030204" pitchFamily="34" charset="0"/>
              </a:rPr>
              <a:t> "</a:t>
            </a:r>
            <a:r>
              <a:rPr lang="fr-CI" sz="2400" dirty="0" err="1">
                <a:latin typeface="Arial Narrow" panose="020B0606020202030204" pitchFamily="34" charset="0"/>
              </a:rPr>
              <a:t>Your</a:t>
            </a:r>
            <a:r>
              <a:rPr lang="fr-CI" sz="2400" dirty="0">
                <a:latin typeface="Arial Narrow" panose="020B0606020202030204" pitchFamily="34" charset="0"/>
              </a:rPr>
              <a:t> </a:t>
            </a:r>
            <a:r>
              <a:rPr lang="fr-CI" sz="2400" dirty="0" err="1">
                <a:latin typeface="Arial Narrow" panose="020B0606020202030204" pitchFamily="34" charset="0"/>
              </a:rPr>
              <a:t>partner</a:t>
            </a:r>
            <a:r>
              <a:rPr lang="fr-CI" sz="2400" dirty="0">
                <a:latin typeface="Arial Narrow" panose="020B0606020202030204" pitchFamily="34" charset="0"/>
              </a:rPr>
              <a:t> for </a:t>
            </a:r>
            <a:r>
              <a:rPr lang="fr-CI" sz="2400" dirty="0" err="1">
                <a:latin typeface="Arial Narrow" panose="020B0606020202030204" pitchFamily="34" charset="0"/>
              </a:rPr>
              <a:t>serene</a:t>
            </a:r>
            <a:r>
              <a:rPr lang="fr-CI" sz="2400" dirty="0">
                <a:latin typeface="Arial Narrow" panose="020B0606020202030204" pitchFamily="34" charset="0"/>
              </a:rPr>
              <a:t> </a:t>
            </a:r>
          </a:p>
          <a:p>
            <a:pPr marL="0" indent="0">
              <a:buNone/>
            </a:pPr>
            <a:r>
              <a:rPr lang="fr-CI" sz="2400" dirty="0" err="1">
                <a:latin typeface="Arial Narrow" panose="020B0606020202030204" pitchFamily="34" charset="0"/>
              </a:rPr>
              <a:t>loan</a:t>
            </a:r>
            <a:r>
              <a:rPr lang="fr-CI" sz="2400" dirty="0">
                <a:latin typeface="Arial Narrow" panose="020B0606020202030204" pitchFamily="34" charset="0"/>
              </a:rPr>
              <a:t> management." </a:t>
            </a:r>
            <a:r>
              <a:rPr lang="fr-CI" sz="2400" dirty="0" err="1">
                <a:latin typeface="Arial Narrow" panose="020B0606020202030204" pitchFamily="34" charset="0"/>
              </a:rPr>
              <a:t>Includes</a:t>
            </a:r>
            <a:r>
              <a:rPr lang="fr-CI" sz="2400" dirty="0">
                <a:latin typeface="Arial Narrow" panose="020B0606020202030204" pitchFamily="34" charset="0"/>
              </a:rPr>
              <a:t> essential </a:t>
            </a:r>
          </a:p>
          <a:p>
            <a:pPr marL="0" indent="0">
              <a:buNone/>
            </a:pPr>
            <a:r>
              <a:rPr lang="fr-CI" sz="2400" dirty="0">
                <a:latin typeface="Arial Narrow" panose="020B0606020202030204" pitchFamily="34" charset="0"/>
              </a:rPr>
              <a:t>utility links (About/Contact), </a:t>
            </a:r>
          </a:p>
          <a:p>
            <a:pPr marL="0" indent="0">
              <a:buNone/>
            </a:pPr>
            <a:r>
              <a:rPr lang="fr-CI" sz="2400" dirty="0">
                <a:latin typeface="Arial Narrow" panose="020B0606020202030204" pitchFamily="34" charset="0"/>
              </a:rPr>
              <a:t>social media </a:t>
            </a:r>
            <a:r>
              <a:rPr lang="fr-CI" sz="2400" dirty="0" err="1">
                <a:latin typeface="Arial Narrow" panose="020B0606020202030204" pitchFamily="34" charset="0"/>
              </a:rPr>
              <a:t>integration</a:t>
            </a:r>
            <a:r>
              <a:rPr lang="fr-CI" sz="2400" dirty="0">
                <a:latin typeface="Arial Narrow" panose="020B0606020202030204" pitchFamily="34" charset="0"/>
              </a:rPr>
              <a:t>, and copyright notice.</a:t>
            </a:r>
          </a:p>
          <a:p>
            <a:pPr marL="0" indent="0">
              <a:buNone/>
            </a:pPr>
            <a:r>
              <a:rPr lang="fr-CI" sz="2400" dirty="0">
                <a:latin typeface="Arial Narrow" panose="020B0606020202030204" pitchFamily="34" charset="0"/>
              </a:rPr>
              <a:t> </a:t>
            </a:r>
            <a:r>
              <a:rPr lang="fr-CI" sz="2400" dirty="0" err="1">
                <a:latin typeface="Arial Narrow" panose="020B0606020202030204" pitchFamily="34" charset="0"/>
              </a:rPr>
              <a:t>Provides</a:t>
            </a:r>
            <a:r>
              <a:rPr lang="fr-CI" sz="2400" dirty="0">
                <a:latin typeface="Arial Narrow" panose="020B0606020202030204" pitchFamily="34" charset="0"/>
              </a:rPr>
              <a:t> </a:t>
            </a:r>
            <a:r>
              <a:rPr lang="fr-CI" sz="2400" dirty="0" err="1">
                <a:latin typeface="Arial Narrow" panose="020B0606020202030204" pitchFamily="34" charset="0"/>
              </a:rPr>
              <a:t>secondary</a:t>
            </a:r>
            <a:r>
              <a:rPr lang="fr-CI" sz="2400" dirty="0">
                <a:latin typeface="Arial Narrow" panose="020B0606020202030204" pitchFamily="34" charset="0"/>
              </a:rPr>
              <a:t> navigation while</a:t>
            </a:r>
          </a:p>
          <a:p>
            <a:pPr marL="0" indent="0">
              <a:buNone/>
            </a:pPr>
            <a:r>
              <a:rPr lang="fr-CI" sz="2400" dirty="0">
                <a:latin typeface="Arial Narrow" panose="020B0606020202030204" pitchFamily="34" charset="0"/>
              </a:rPr>
              <a:t> </a:t>
            </a:r>
            <a:r>
              <a:rPr lang="fr-CI" sz="2400" dirty="0" err="1">
                <a:latin typeface="Arial Narrow" panose="020B0606020202030204" pitchFamily="34" charset="0"/>
              </a:rPr>
              <a:t>reinforcing</a:t>
            </a:r>
            <a:r>
              <a:rPr lang="fr-CI" sz="2400" dirty="0">
                <a:latin typeface="Arial Narrow" panose="020B0606020202030204" pitchFamily="34" charset="0"/>
              </a:rPr>
              <a:t> brand </a:t>
            </a:r>
            <a:r>
              <a:rPr lang="fr-CI" sz="2400" dirty="0" err="1">
                <a:latin typeface="Arial Narrow" panose="020B0606020202030204" pitchFamily="34" charset="0"/>
              </a:rPr>
              <a:t>identity</a:t>
            </a:r>
            <a:r>
              <a:rPr lang="fr-CI" sz="2400" dirty="0">
                <a:latin typeface="Arial Narrow" panose="020B0606020202030204" pitchFamily="34" charset="0"/>
              </a:rPr>
              <a:t> </a:t>
            </a:r>
            <a:r>
              <a:rPr lang="fr-CI" sz="2400" dirty="0" err="1">
                <a:latin typeface="Arial Narrow" panose="020B0606020202030204" pitchFamily="34" charset="0"/>
              </a:rPr>
              <a:t>through</a:t>
            </a:r>
            <a:r>
              <a:rPr lang="fr-CI" sz="2400" dirty="0">
                <a:latin typeface="Arial Narrow" panose="020B0606020202030204" pitchFamily="34" charset="0"/>
              </a:rPr>
              <a:t> </a:t>
            </a:r>
          </a:p>
          <a:p>
            <a:pPr marL="0" indent="0">
              <a:buNone/>
            </a:pPr>
            <a:r>
              <a:rPr lang="fr-CI" sz="2400" dirty="0" err="1">
                <a:latin typeface="Arial Narrow" panose="020B0606020202030204" pitchFamily="34" charset="0"/>
              </a:rPr>
              <a:t>minimalist</a:t>
            </a:r>
            <a:r>
              <a:rPr lang="fr-CI" sz="2400" dirty="0">
                <a:latin typeface="Arial Narrow" panose="020B0606020202030204" pitchFamily="34" charset="0"/>
              </a:rPr>
              <a:t> design.</a:t>
            </a:r>
            <a:br>
              <a:rPr lang="fr-CI" sz="2400" dirty="0">
                <a:latin typeface="Arial Narrow" panose="020B0606020202030204" pitchFamily="34" charset="0"/>
              </a:rPr>
            </a:br>
            <a:endParaRPr lang="en-US" sz="2400" dirty="0">
              <a:latin typeface="Arial Narrow" panose="020B0606020202030204" pitchFamily="34" charset="0"/>
            </a:endParaRPr>
          </a:p>
        </p:txBody>
      </p:sp>
      <p:pic>
        <p:nvPicPr>
          <p:cNvPr id="5" name="Image 4">
            <a:extLst>
              <a:ext uri="{FF2B5EF4-FFF2-40B4-BE49-F238E27FC236}">
                <a16:creationId xmlns:a16="http://schemas.microsoft.com/office/drawing/2014/main" id="{D0DFA0D7-06BD-D5FE-A1EB-AB520ADF73BB}"/>
              </a:ext>
            </a:extLst>
          </p:cNvPr>
          <p:cNvPicPr>
            <a:picLocks noChangeAspect="1"/>
          </p:cNvPicPr>
          <p:nvPr/>
        </p:nvPicPr>
        <p:blipFill>
          <a:blip r:embed="rId3"/>
          <a:stretch>
            <a:fillRect/>
          </a:stretch>
        </p:blipFill>
        <p:spPr>
          <a:xfrm>
            <a:off x="2677098" y="2276122"/>
            <a:ext cx="9639759" cy="4581878"/>
          </a:xfrm>
          <a:prstGeom prst="rect">
            <a:avLst/>
          </a:prstGeom>
          <a:effectLst>
            <a:softEdge rad="25400"/>
          </a:effectLst>
          <a:scene3d>
            <a:camera prst="orthographicFront"/>
            <a:lightRig rig="freezing" dir="t"/>
          </a:scene3d>
          <a:sp3d/>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2" name="bomb.wav"/>
          </p:stSnd>
        </p:sndAc>
      </p:transition>
    </mc:Choice>
    <mc:Fallback xmlns="">
      <p:transition spd="slow" advTm="2000">
        <p:fade/>
        <p:sndAc>
          <p:stSnd>
            <p:snd r:embed="rId4" name="bomb.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Narrow" panose="020B0606020202030204" pitchFamily="34" charset="0"/>
              </a:rPr>
              <a:t>IV.</a:t>
            </a:r>
            <a:r>
              <a:rPr b="1" u="sng" dirty="0">
                <a:latin typeface="Arial Narrow" panose="020B0606020202030204" pitchFamily="34" charset="0"/>
              </a:rPr>
              <a:t>HTML Structure</a:t>
            </a:r>
          </a:p>
        </p:txBody>
      </p:sp>
      <p:sp>
        <p:nvSpPr>
          <p:cNvPr id="4" name="Rectangle 1">
            <a:extLst>
              <a:ext uri="{FF2B5EF4-FFF2-40B4-BE49-F238E27FC236}">
                <a16:creationId xmlns:a16="http://schemas.microsoft.com/office/drawing/2014/main" id="{EC58D306-6ACB-FF66-11BC-B4CFC26CD409}"/>
              </a:ext>
            </a:extLst>
          </p:cNvPr>
          <p:cNvSpPr>
            <a:spLocks noGrp="1" noChangeArrowheads="1"/>
          </p:cNvSpPr>
          <p:nvPr>
            <p:ph idx="1"/>
          </p:nvPr>
        </p:nvSpPr>
        <p:spPr bwMode="auto">
          <a:xfrm>
            <a:off x="457200" y="1970356"/>
            <a:ext cx="891782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i="0" u="none" strike="noStrike" cap="none" normalizeH="0" baseline="0" dirty="0">
                <a:ln>
                  <a:noFill/>
                </a:ln>
                <a:solidFill>
                  <a:schemeClr val="tx1"/>
                </a:solidFill>
                <a:effectLst/>
                <a:latin typeface="Arial Narrow" panose="020B0606020202030204" pitchFamily="34" charset="0"/>
              </a:rPr>
              <a:t>Doctype &amp; </a:t>
            </a:r>
            <a:r>
              <a:rPr kumimoji="0" lang="fr-FR" altLang="fr-FR" sz="2400" i="0" u="none" strike="noStrike" cap="none" normalizeH="0" baseline="0" dirty="0" err="1">
                <a:ln>
                  <a:noFill/>
                </a:ln>
                <a:solidFill>
                  <a:schemeClr val="tx1"/>
                </a:solidFill>
                <a:effectLst/>
                <a:latin typeface="Arial Narrow" panose="020B0606020202030204" pitchFamily="34" charset="0"/>
              </a:rPr>
              <a:t>Language</a:t>
            </a:r>
            <a:r>
              <a:rPr kumimoji="0" lang="fr-FR" altLang="fr-FR" sz="2400" i="0" u="none" strike="noStrike" cap="none" normalizeH="0" baseline="0" dirty="0">
                <a:ln>
                  <a:noFill/>
                </a:ln>
                <a:solidFill>
                  <a:schemeClr val="tx1"/>
                </a:solidFill>
                <a:effectLst/>
                <a:latin typeface="Arial Narrow" panose="020B0606020202030204" pitchFamily="34" charset="0"/>
              </a:rPr>
              <a:t>: &lt;!DOCTYPE html&gt;, </a:t>
            </a:r>
            <a:r>
              <a:rPr kumimoji="0" lang="fr-FR" altLang="fr-FR" sz="2400" i="0" u="none" strike="noStrike" cap="none" normalizeH="0" baseline="0" dirty="0" err="1">
                <a:ln>
                  <a:noFill/>
                </a:ln>
                <a:solidFill>
                  <a:schemeClr val="tx1"/>
                </a:solidFill>
                <a:effectLst/>
                <a:latin typeface="Arial Narrow" panose="020B0606020202030204" pitchFamily="34" charset="0"/>
              </a:rPr>
              <a:t>language</a:t>
            </a:r>
            <a:r>
              <a:rPr kumimoji="0" lang="fr-FR" altLang="fr-FR" sz="2400" i="0" u="none" strike="noStrike" cap="none" normalizeH="0" baseline="0" dirty="0">
                <a:ln>
                  <a:noFill/>
                </a:ln>
                <a:solidFill>
                  <a:schemeClr val="tx1"/>
                </a:solidFill>
                <a:effectLst/>
                <a:latin typeface="Arial Narrow" panose="020B0606020202030204" pitchFamily="34" charset="0"/>
              </a:rPr>
              <a:t> set to French (</a:t>
            </a:r>
            <a:r>
              <a:rPr kumimoji="0" lang="fr-FR" altLang="fr-FR" sz="2400" i="0" u="none" strike="noStrike" cap="none" normalizeH="0" baseline="0" dirty="0" err="1">
                <a:ln>
                  <a:noFill/>
                </a:ln>
                <a:solidFill>
                  <a:schemeClr val="tx1"/>
                </a:solidFill>
                <a:effectLst/>
                <a:latin typeface="Arial Narrow" panose="020B0606020202030204" pitchFamily="34" charset="0"/>
              </a:rPr>
              <a:t>lang</a:t>
            </a:r>
            <a:r>
              <a:rPr kumimoji="0" lang="fr-FR" altLang="fr-FR" sz="2400" i="0" u="none" strike="noStrike" cap="none" normalizeH="0" baseline="0" dirty="0">
                <a:ln>
                  <a:noFill/>
                </a:ln>
                <a:solidFill>
                  <a:schemeClr val="tx1"/>
                </a:solidFill>
                <a:effectLst/>
                <a:latin typeface="Arial Narrow" panose="020B0606020202030204" pitchFamily="34" charset="0"/>
              </a:rPr>
              <a:t>="</a:t>
            </a:r>
            <a:r>
              <a:rPr kumimoji="0" lang="fr-FR" altLang="fr-FR" sz="2400" i="0" u="none" strike="noStrike" cap="none" normalizeH="0" baseline="0" dirty="0" err="1">
                <a:ln>
                  <a:noFill/>
                </a:ln>
                <a:solidFill>
                  <a:schemeClr val="tx1"/>
                </a:solidFill>
                <a:effectLst/>
                <a:latin typeface="Arial Narrow" panose="020B0606020202030204" pitchFamily="34" charset="0"/>
              </a:rPr>
              <a:t>fr</a:t>
            </a:r>
            <a:r>
              <a:rPr kumimoji="0" lang="fr-FR" altLang="fr-FR" sz="2400" i="0" u="none" strike="noStrike" cap="none" normalizeH="0" baseline="0" dirty="0">
                <a:ln>
                  <a:noFill/>
                </a:ln>
                <a:solidFill>
                  <a:schemeClr val="tx1"/>
                </a:solidFill>
                <a:effectLst/>
                <a:latin typeface="Arial Narrow" panose="020B0606020202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i="0" u="none" strike="noStrike" cap="none" normalizeH="0" baseline="0" dirty="0">
                <a:ln>
                  <a:noFill/>
                </a:ln>
                <a:solidFill>
                  <a:schemeClr val="tx1"/>
                </a:solidFill>
                <a:effectLst/>
                <a:latin typeface="Arial Narrow" panose="020B0606020202030204" pitchFamily="34" charset="0"/>
              </a:rPr>
              <a:t>Head: </a:t>
            </a:r>
            <a:r>
              <a:rPr kumimoji="0" lang="fr-FR" altLang="fr-FR" sz="2400" i="0" u="none" strike="noStrike" cap="none" normalizeH="0" baseline="0" dirty="0" err="1">
                <a:ln>
                  <a:noFill/>
                </a:ln>
                <a:solidFill>
                  <a:schemeClr val="tx1"/>
                </a:solidFill>
                <a:effectLst/>
                <a:latin typeface="Arial Narrow" panose="020B0606020202030204" pitchFamily="34" charset="0"/>
              </a:rPr>
              <a:t>Metadata</a:t>
            </a:r>
            <a:r>
              <a:rPr kumimoji="0" lang="fr-FR" altLang="fr-FR" sz="2400" i="0" u="none" strike="noStrike" cap="none" normalizeH="0" baseline="0" dirty="0">
                <a:ln>
                  <a:noFill/>
                </a:ln>
                <a:solidFill>
                  <a:schemeClr val="tx1"/>
                </a:solidFill>
                <a:effectLst/>
                <a:latin typeface="Arial Narrow" panose="020B0606020202030204" pitchFamily="34" charset="0"/>
              </a:rPr>
              <a:t> (</a:t>
            </a:r>
            <a:r>
              <a:rPr kumimoji="0" lang="fr-FR" altLang="fr-FR" sz="2400" i="0" u="none" strike="noStrike" cap="none" normalizeH="0" baseline="0" dirty="0" err="1">
                <a:ln>
                  <a:noFill/>
                </a:ln>
                <a:solidFill>
                  <a:schemeClr val="tx1"/>
                </a:solidFill>
                <a:effectLst/>
                <a:latin typeface="Arial Narrow" panose="020B0606020202030204" pitchFamily="34" charset="0"/>
              </a:rPr>
              <a:t>charset</a:t>
            </a:r>
            <a:r>
              <a:rPr kumimoji="0" lang="fr-FR" altLang="fr-FR" sz="2400" i="0" u="none" strike="noStrike" cap="none" normalizeH="0" baseline="0" dirty="0">
                <a:ln>
                  <a:noFill/>
                </a:ln>
                <a:solidFill>
                  <a:schemeClr val="tx1"/>
                </a:solidFill>
                <a:effectLst/>
                <a:latin typeface="Arial Narrow" panose="020B0606020202030204" pitchFamily="34" charset="0"/>
              </a:rPr>
              <a:t>, </a:t>
            </a:r>
            <a:r>
              <a:rPr kumimoji="0" lang="fr-FR" altLang="fr-FR" sz="2400" i="0" u="none" strike="noStrike" cap="none" normalizeH="0" baseline="0" dirty="0" err="1">
                <a:ln>
                  <a:noFill/>
                </a:ln>
                <a:solidFill>
                  <a:schemeClr val="tx1"/>
                </a:solidFill>
                <a:effectLst/>
                <a:latin typeface="Arial Narrow" panose="020B0606020202030204" pitchFamily="34" charset="0"/>
              </a:rPr>
              <a:t>viewport</a:t>
            </a:r>
            <a:r>
              <a:rPr kumimoji="0" lang="fr-FR" altLang="fr-FR" sz="2400" i="0" u="none" strike="noStrike" cap="none" normalizeH="0" baseline="0" dirty="0">
                <a:ln>
                  <a:noFill/>
                </a:ln>
                <a:solidFill>
                  <a:schemeClr val="tx1"/>
                </a:solidFill>
                <a:effectLst/>
                <a:latin typeface="Arial Narrow" panose="020B0606020202030204" pitchFamily="34" charset="0"/>
              </a:rPr>
              <a:t>), page </a:t>
            </a:r>
            <a:r>
              <a:rPr kumimoji="0" lang="fr-FR" altLang="fr-FR" sz="2400" i="0" u="none" strike="noStrike" cap="none" normalizeH="0" baseline="0" dirty="0" err="1">
                <a:ln>
                  <a:noFill/>
                </a:ln>
                <a:solidFill>
                  <a:schemeClr val="tx1"/>
                </a:solidFill>
                <a:effectLst/>
                <a:latin typeface="Arial Narrow" panose="020B0606020202030204" pitchFamily="34" charset="0"/>
              </a:rPr>
              <a:t>title</a:t>
            </a:r>
            <a:r>
              <a:rPr kumimoji="0" lang="fr-FR" altLang="fr-FR" sz="2400" i="0" u="none" strike="noStrike" cap="none" normalizeH="0" baseline="0" dirty="0">
                <a:ln>
                  <a:noFill/>
                </a:ln>
                <a:solidFill>
                  <a:schemeClr val="tx1"/>
                </a:solidFill>
                <a:effectLst/>
                <a:latin typeface="Arial Narrow" panose="020B0606020202030204" pitchFamily="34" charset="0"/>
              </a:rPr>
              <a:t>, CSS and </a:t>
            </a:r>
            <a:r>
              <a:rPr kumimoji="0" lang="fr-FR" altLang="fr-FR" sz="2400" i="0" u="none" strike="noStrike" cap="none" normalizeH="0" baseline="0" dirty="0" err="1">
                <a:ln>
                  <a:noFill/>
                </a:ln>
                <a:solidFill>
                  <a:schemeClr val="tx1"/>
                </a:solidFill>
                <a:effectLst/>
                <a:latin typeface="Arial Narrow" panose="020B0606020202030204" pitchFamily="34" charset="0"/>
              </a:rPr>
              <a:t>icon</a:t>
            </a:r>
            <a:r>
              <a:rPr kumimoji="0" lang="fr-FR" altLang="fr-FR" sz="2400" i="0" u="none" strike="noStrike" cap="none" normalizeH="0" baseline="0" dirty="0">
                <a:ln>
                  <a:noFill/>
                </a:ln>
                <a:solidFill>
                  <a:schemeClr val="tx1"/>
                </a:solidFill>
                <a:effectLst/>
                <a:latin typeface="Arial Narrow" panose="020B0606020202030204" pitchFamily="34" charset="0"/>
              </a:rPr>
              <a:t> links.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i="0" u="none" strike="noStrike" cap="none" normalizeH="0" baseline="0" dirty="0">
                <a:ln>
                  <a:noFill/>
                </a:ln>
                <a:solidFill>
                  <a:schemeClr val="tx1"/>
                </a:solidFill>
                <a:effectLst/>
                <a:latin typeface="Arial Narrow" panose="020B0606020202030204" pitchFamily="34" charset="0"/>
              </a:rPr>
              <a:t>Body: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i="0" u="none" strike="noStrike" cap="none" normalizeH="0" baseline="0" dirty="0">
                <a:ln>
                  <a:noFill/>
                </a:ln>
                <a:solidFill>
                  <a:schemeClr val="tx1"/>
                </a:solidFill>
                <a:effectLst/>
                <a:latin typeface="Arial Narrow" panose="020B0606020202030204" pitchFamily="34" charset="0"/>
              </a:rPr>
              <a:t>Header/Nav: </a:t>
            </a:r>
            <a:r>
              <a:rPr kumimoji="0" lang="fr-FR" altLang="fr-FR" sz="2400" i="0" u="none" strike="noStrike" cap="none" normalizeH="0" baseline="0" dirty="0" err="1">
                <a:ln>
                  <a:noFill/>
                </a:ln>
                <a:solidFill>
                  <a:schemeClr val="tx1"/>
                </a:solidFill>
                <a:effectLst/>
                <a:latin typeface="Arial Narrow" panose="020B0606020202030204" pitchFamily="34" charset="0"/>
              </a:rPr>
              <a:t>Fixed</a:t>
            </a:r>
            <a:r>
              <a:rPr kumimoji="0" lang="fr-FR" altLang="fr-FR" sz="2400" i="0" u="none" strike="noStrike" cap="none" normalizeH="0" baseline="0" dirty="0">
                <a:ln>
                  <a:noFill/>
                </a:ln>
                <a:solidFill>
                  <a:schemeClr val="tx1"/>
                </a:solidFill>
                <a:effectLst/>
                <a:latin typeface="Arial Narrow" panose="020B0606020202030204" pitchFamily="34" charset="0"/>
              </a:rPr>
              <a:t> top menu with logo, links, and login </a:t>
            </a:r>
            <a:r>
              <a:rPr kumimoji="0" lang="fr-FR" altLang="fr-FR" sz="2400" i="0" u="none" strike="noStrike" cap="none" normalizeH="0" baseline="0" dirty="0" err="1">
                <a:ln>
                  <a:noFill/>
                </a:ln>
                <a:solidFill>
                  <a:schemeClr val="tx1"/>
                </a:solidFill>
                <a:effectLst/>
                <a:latin typeface="Arial Narrow" panose="020B0606020202030204" pitchFamily="34" charset="0"/>
              </a:rPr>
              <a:t>button</a:t>
            </a:r>
            <a:r>
              <a:rPr kumimoji="0" lang="fr-FR" altLang="fr-FR" sz="2400" i="0" u="none" strike="noStrike" cap="none" normalizeH="0" baseline="0" dirty="0">
                <a:ln>
                  <a:noFill/>
                </a:ln>
                <a:solidFill>
                  <a:schemeClr val="tx1"/>
                </a:solidFill>
                <a:effectLst/>
                <a:latin typeface="Arial Narrow" panose="020B0606020202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i="0" u="none" strike="noStrike" cap="none" normalizeH="0" baseline="0" dirty="0">
                <a:ln>
                  <a:noFill/>
                </a:ln>
                <a:solidFill>
                  <a:schemeClr val="tx1"/>
                </a:solidFill>
                <a:effectLst/>
                <a:latin typeface="Arial Narrow" panose="020B0606020202030204" pitchFamily="34" charset="0"/>
              </a:rPr>
              <a:t>Hero Section: Main </a:t>
            </a:r>
            <a:r>
              <a:rPr kumimoji="0" lang="fr-FR" altLang="fr-FR" sz="2400" i="0" u="none" strike="noStrike" cap="none" normalizeH="0" baseline="0" dirty="0" err="1">
                <a:ln>
                  <a:noFill/>
                </a:ln>
                <a:solidFill>
                  <a:schemeClr val="tx1"/>
                </a:solidFill>
                <a:effectLst/>
                <a:latin typeface="Arial Narrow" panose="020B0606020202030204" pitchFamily="34" charset="0"/>
              </a:rPr>
              <a:t>welcome</a:t>
            </a:r>
            <a:r>
              <a:rPr kumimoji="0" lang="fr-FR" altLang="fr-FR" sz="2400" i="0" u="none" strike="noStrike" cap="none" normalizeH="0" baseline="0" dirty="0">
                <a:ln>
                  <a:noFill/>
                </a:ln>
                <a:solidFill>
                  <a:schemeClr val="tx1"/>
                </a:solidFill>
                <a:effectLst/>
                <a:latin typeface="Arial Narrow" panose="020B0606020202030204" pitchFamily="34" charset="0"/>
              </a:rPr>
              <a:t> message, </a:t>
            </a:r>
            <a:r>
              <a:rPr kumimoji="0" lang="fr-FR" altLang="fr-FR" sz="2400" i="0" u="none" strike="noStrike" cap="none" normalizeH="0" baseline="0" dirty="0" err="1">
                <a:ln>
                  <a:noFill/>
                </a:ln>
                <a:solidFill>
                  <a:schemeClr val="tx1"/>
                </a:solidFill>
                <a:effectLst/>
                <a:latin typeface="Arial Narrow" panose="020B0606020202030204" pitchFamily="34" charset="0"/>
              </a:rPr>
              <a:t>subtitle</a:t>
            </a:r>
            <a:r>
              <a:rPr kumimoji="0" lang="fr-FR" altLang="fr-FR" sz="2400" i="0" u="none" strike="noStrike" cap="none" normalizeH="0" baseline="0" dirty="0">
                <a:ln>
                  <a:noFill/>
                </a:ln>
                <a:solidFill>
                  <a:schemeClr val="tx1"/>
                </a:solidFill>
                <a:effectLst/>
                <a:latin typeface="Arial Narrow" panose="020B0606020202030204" pitchFamily="34" charset="0"/>
              </a:rPr>
              <a:t>, call-to-action </a:t>
            </a:r>
            <a:r>
              <a:rPr kumimoji="0" lang="fr-FR" altLang="fr-FR" sz="2400" i="0" u="none" strike="noStrike" cap="none" normalizeH="0" baseline="0" dirty="0" err="1">
                <a:ln>
                  <a:noFill/>
                </a:ln>
                <a:solidFill>
                  <a:schemeClr val="tx1"/>
                </a:solidFill>
                <a:effectLst/>
                <a:latin typeface="Arial Narrow" panose="020B0606020202030204" pitchFamily="34" charset="0"/>
              </a:rPr>
              <a:t>button</a:t>
            </a:r>
            <a:r>
              <a:rPr kumimoji="0" lang="fr-FR" altLang="fr-FR" sz="2400" i="0" u="none" strike="noStrike" cap="none" normalizeH="0" baseline="0" dirty="0">
                <a:ln>
                  <a:noFill/>
                </a:ln>
                <a:solidFill>
                  <a:schemeClr val="tx1"/>
                </a:solidFill>
                <a:effectLst/>
                <a:latin typeface="Arial Narrow" panose="020B060602020203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fr-FR" altLang="fr-FR" sz="2400" i="0" u="none" strike="noStrike" cap="none" normalizeH="0" baseline="0" dirty="0">
                <a:ln>
                  <a:noFill/>
                </a:ln>
                <a:solidFill>
                  <a:schemeClr val="tx1"/>
                </a:solidFill>
                <a:effectLst/>
                <a:latin typeface="Arial Narrow" panose="020B0606020202030204" pitchFamily="34" charset="0"/>
              </a:rPr>
              <a:t>and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i="0" u="none" strike="noStrike" cap="none" normalizeH="0" baseline="0" dirty="0" err="1">
                <a:ln>
                  <a:noFill/>
                </a:ln>
                <a:solidFill>
                  <a:schemeClr val="tx1"/>
                </a:solidFill>
                <a:effectLst/>
                <a:latin typeface="Arial Narrow" panose="020B0606020202030204" pitchFamily="34" charset="0"/>
              </a:rPr>
              <a:t>Features</a:t>
            </a:r>
            <a:r>
              <a:rPr kumimoji="0" lang="fr-FR" altLang="fr-FR" sz="2400" i="0" u="none" strike="noStrike" cap="none" normalizeH="0" baseline="0" dirty="0">
                <a:ln>
                  <a:noFill/>
                </a:ln>
                <a:solidFill>
                  <a:schemeClr val="tx1"/>
                </a:solidFill>
                <a:effectLst/>
                <a:latin typeface="Arial Narrow" panose="020B0606020202030204" pitchFamily="34" charset="0"/>
              </a:rPr>
              <a:t> Section: </a:t>
            </a:r>
            <a:r>
              <a:rPr kumimoji="0" lang="fr-FR" altLang="fr-FR" sz="2400" i="0" u="none" strike="noStrike" cap="none" normalizeH="0" baseline="0" dirty="0" err="1">
                <a:ln>
                  <a:noFill/>
                </a:ln>
                <a:solidFill>
                  <a:schemeClr val="tx1"/>
                </a:solidFill>
                <a:effectLst/>
                <a:latin typeface="Arial Narrow" panose="020B0606020202030204" pitchFamily="34" charset="0"/>
              </a:rPr>
              <a:t>Grid</a:t>
            </a:r>
            <a:r>
              <a:rPr kumimoji="0" lang="fr-FR" altLang="fr-FR" sz="2400" i="0" u="none" strike="noStrike" cap="none" normalizeH="0" baseline="0" dirty="0">
                <a:ln>
                  <a:noFill/>
                </a:ln>
                <a:solidFill>
                  <a:schemeClr val="tx1"/>
                </a:solidFill>
                <a:effectLst/>
                <a:latin typeface="Arial Narrow" panose="020B0606020202030204" pitchFamily="34" charset="0"/>
              </a:rPr>
              <a:t> of </a:t>
            </a:r>
            <a:r>
              <a:rPr kumimoji="0" lang="fr-FR" altLang="fr-FR" sz="2400" i="0" u="none" strike="noStrike" cap="none" normalizeH="0" baseline="0" dirty="0" err="1">
                <a:ln>
                  <a:noFill/>
                </a:ln>
                <a:solidFill>
                  <a:schemeClr val="tx1"/>
                </a:solidFill>
                <a:effectLst/>
                <a:latin typeface="Arial Narrow" panose="020B0606020202030204" pitchFamily="34" charset="0"/>
              </a:rPr>
              <a:t>feature</a:t>
            </a:r>
            <a:r>
              <a:rPr kumimoji="0" lang="fr-FR" altLang="fr-FR" sz="2400" i="0" u="none" strike="noStrike" cap="none" normalizeH="0" baseline="0" dirty="0">
                <a:ln>
                  <a:noFill/>
                </a:ln>
                <a:solidFill>
                  <a:schemeClr val="tx1"/>
                </a:solidFill>
                <a:effectLst/>
                <a:latin typeface="Arial Narrow" panose="020B0606020202030204" pitchFamily="34" charset="0"/>
              </a:rPr>
              <a:t> </a:t>
            </a:r>
            <a:r>
              <a:rPr kumimoji="0" lang="fr-FR" altLang="fr-FR" sz="2400" i="0" u="none" strike="noStrike" cap="none" normalizeH="0" baseline="0" dirty="0" err="1">
                <a:ln>
                  <a:noFill/>
                </a:ln>
                <a:solidFill>
                  <a:schemeClr val="tx1"/>
                </a:solidFill>
                <a:effectLst/>
                <a:latin typeface="Arial Narrow" panose="020B0606020202030204" pitchFamily="34" charset="0"/>
              </a:rPr>
              <a:t>cards</a:t>
            </a:r>
            <a:r>
              <a:rPr kumimoji="0" lang="fr-FR" altLang="fr-FR" sz="2400" i="0" u="none" strike="noStrike" cap="none" normalizeH="0" baseline="0" dirty="0">
                <a:ln>
                  <a:noFill/>
                </a:ln>
                <a:solidFill>
                  <a:schemeClr val="tx1"/>
                </a:solidFill>
                <a:effectLst/>
                <a:latin typeface="Arial Narrow" panose="020B0606020202030204" pitchFamily="34" charset="0"/>
              </a:rPr>
              <a:t> with </a:t>
            </a:r>
            <a:r>
              <a:rPr kumimoji="0" lang="fr-FR" altLang="fr-FR" sz="2400" i="0" u="none" strike="noStrike" cap="none" normalizeH="0" baseline="0" dirty="0" err="1">
                <a:ln>
                  <a:noFill/>
                </a:ln>
                <a:solidFill>
                  <a:schemeClr val="tx1"/>
                </a:solidFill>
                <a:effectLst/>
                <a:latin typeface="Arial Narrow" panose="020B0606020202030204" pitchFamily="34" charset="0"/>
              </a:rPr>
              <a:t>icons</a:t>
            </a:r>
            <a:r>
              <a:rPr kumimoji="0" lang="fr-FR" altLang="fr-FR" sz="2400" i="0" u="none" strike="noStrike" cap="none" normalizeH="0" baseline="0" dirty="0">
                <a:ln>
                  <a:noFill/>
                </a:ln>
                <a:solidFill>
                  <a:schemeClr val="tx1"/>
                </a:solidFill>
                <a:effectLst/>
                <a:latin typeface="Arial Narrow" panose="020B0606020202030204" pitchFamily="34" charset="0"/>
              </a:rPr>
              <a:t> and descriptions.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i="0" u="none" strike="noStrike" cap="none" normalizeH="0" baseline="0" dirty="0">
                <a:ln>
                  <a:noFill/>
                </a:ln>
                <a:solidFill>
                  <a:schemeClr val="tx1"/>
                </a:solidFill>
                <a:effectLst/>
                <a:latin typeface="Arial Narrow" panose="020B0606020202030204" pitchFamily="34" charset="0"/>
              </a:rPr>
              <a:t>Calculator Section: </a:t>
            </a:r>
            <a:r>
              <a:rPr kumimoji="0" lang="fr-FR" altLang="fr-FR" sz="2400" i="0" u="none" strike="noStrike" cap="none" normalizeH="0" baseline="0" dirty="0" err="1">
                <a:ln>
                  <a:noFill/>
                </a:ln>
                <a:solidFill>
                  <a:schemeClr val="tx1"/>
                </a:solidFill>
                <a:effectLst/>
                <a:latin typeface="Arial Narrow" panose="020B0606020202030204" pitchFamily="34" charset="0"/>
              </a:rPr>
              <a:t>Form</a:t>
            </a:r>
            <a:r>
              <a:rPr kumimoji="0" lang="fr-FR" altLang="fr-FR" sz="2400" i="0" u="none" strike="noStrike" cap="none" normalizeH="0" baseline="0" dirty="0">
                <a:ln>
                  <a:noFill/>
                </a:ln>
                <a:solidFill>
                  <a:schemeClr val="tx1"/>
                </a:solidFill>
                <a:effectLst/>
                <a:latin typeface="Arial Narrow" panose="020B0606020202030204" pitchFamily="34" charset="0"/>
              </a:rPr>
              <a:t> inputs for loan </a:t>
            </a:r>
            <a:r>
              <a:rPr kumimoji="0" lang="fr-FR" altLang="fr-FR" sz="2400" i="0" u="none" strike="noStrike" cap="none" normalizeH="0" baseline="0" dirty="0" err="1">
                <a:ln>
                  <a:noFill/>
                </a:ln>
                <a:solidFill>
                  <a:schemeClr val="tx1"/>
                </a:solidFill>
                <a:effectLst/>
                <a:latin typeface="Arial Narrow" panose="020B0606020202030204" pitchFamily="34" charset="0"/>
              </a:rPr>
              <a:t>details</a:t>
            </a:r>
            <a:r>
              <a:rPr kumimoji="0" lang="fr-FR" altLang="fr-FR" sz="2400" i="0" u="none" strike="noStrike" cap="none" normalizeH="0" baseline="0" dirty="0">
                <a:ln>
                  <a:noFill/>
                </a:ln>
                <a:solidFill>
                  <a:schemeClr val="tx1"/>
                </a:solidFill>
                <a:effectLst/>
                <a:latin typeface="Arial Narrow" panose="020B0606020202030204" pitchFamily="34" charset="0"/>
              </a:rPr>
              <a:t> and </a:t>
            </a:r>
            <a:r>
              <a:rPr kumimoji="0" lang="fr-FR" altLang="fr-FR" sz="2400" i="0" u="none" strike="noStrike" cap="none" normalizeH="0" baseline="0" dirty="0" err="1">
                <a:ln>
                  <a:noFill/>
                </a:ln>
                <a:solidFill>
                  <a:schemeClr val="tx1"/>
                </a:solidFill>
                <a:effectLst/>
                <a:latin typeface="Arial Narrow" panose="020B0606020202030204" pitchFamily="34" charset="0"/>
              </a:rPr>
              <a:t>result</a:t>
            </a:r>
            <a:r>
              <a:rPr kumimoji="0" lang="fr-FR" altLang="fr-FR" sz="2400" i="0" u="none" strike="noStrike" cap="none" normalizeH="0" baseline="0" dirty="0">
                <a:ln>
                  <a:noFill/>
                </a:ln>
                <a:solidFill>
                  <a:schemeClr val="tx1"/>
                </a:solidFill>
                <a:effectLst/>
                <a:latin typeface="Arial Narrow" panose="020B0606020202030204" pitchFamily="34" charset="0"/>
              </a:rPr>
              <a:t> display.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i="0" u="none" strike="noStrike" cap="none" normalizeH="0" baseline="0" dirty="0" err="1">
                <a:ln>
                  <a:noFill/>
                </a:ln>
                <a:solidFill>
                  <a:schemeClr val="tx1"/>
                </a:solidFill>
                <a:effectLst/>
                <a:latin typeface="Arial Narrow" panose="020B0606020202030204" pitchFamily="34" charset="0"/>
              </a:rPr>
              <a:t>Footer</a:t>
            </a:r>
            <a:r>
              <a:rPr kumimoji="0" lang="fr-FR" altLang="fr-FR" sz="2400" i="0" u="none" strike="noStrike" cap="none" normalizeH="0" baseline="0" dirty="0">
                <a:ln>
                  <a:noFill/>
                </a:ln>
                <a:solidFill>
                  <a:schemeClr val="tx1"/>
                </a:solidFill>
                <a:effectLst/>
                <a:latin typeface="Arial Narrow" panose="020B0606020202030204" pitchFamily="34" charset="0"/>
              </a:rPr>
              <a:t>: Contact info, social links, </a:t>
            </a:r>
            <a:r>
              <a:rPr kumimoji="0" lang="fr-FR" altLang="fr-FR" sz="2400" i="0" u="none" strike="noStrike" cap="none" normalizeH="0" baseline="0" dirty="0" err="1">
                <a:ln>
                  <a:noFill/>
                </a:ln>
                <a:solidFill>
                  <a:schemeClr val="tx1"/>
                </a:solidFill>
                <a:effectLst/>
                <a:latin typeface="Arial Narrow" panose="020B0606020202030204" pitchFamily="34" charset="0"/>
              </a:rPr>
              <a:t>legal</a:t>
            </a:r>
            <a:r>
              <a:rPr kumimoji="0" lang="fr-FR" altLang="fr-FR" sz="2400" i="0" u="none" strike="noStrike" cap="none" normalizeH="0" baseline="0" dirty="0">
                <a:ln>
                  <a:noFill/>
                </a:ln>
                <a:solidFill>
                  <a:schemeClr val="tx1"/>
                </a:solidFill>
                <a:effectLst/>
                <a:latin typeface="Arial Narrow" panose="020B0606020202030204" pitchFamily="34" charset="0"/>
              </a:rPr>
              <a:t> mentions.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400" i="0" u="none" strike="noStrike" cap="none" normalizeH="0" baseline="0" dirty="0">
                <a:ln>
                  <a:noFill/>
                </a:ln>
                <a:solidFill>
                  <a:schemeClr val="tx1"/>
                </a:solidFill>
                <a:effectLst/>
                <a:latin typeface="Arial Narrow" panose="020B0606020202030204" pitchFamily="34" charset="0"/>
              </a:rPr>
              <a:t>Scripts: JavaScript for loan </a:t>
            </a:r>
            <a:r>
              <a:rPr kumimoji="0" lang="fr-FR" altLang="fr-FR" sz="2400" i="0" u="none" strike="noStrike" cap="none" normalizeH="0" baseline="0" dirty="0" err="1">
                <a:ln>
                  <a:noFill/>
                </a:ln>
                <a:solidFill>
                  <a:schemeClr val="tx1"/>
                </a:solidFill>
                <a:effectLst/>
                <a:latin typeface="Arial Narrow" panose="020B0606020202030204" pitchFamily="34" charset="0"/>
              </a:rPr>
              <a:t>calculation</a:t>
            </a:r>
            <a:r>
              <a:rPr kumimoji="0" lang="fr-FR" altLang="fr-FR" sz="2400" i="0" u="none" strike="noStrike" cap="none" normalizeH="0" baseline="0" dirty="0">
                <a:ln>
                  <a:noFill/>
                </a:ln>
                <a:solidFill>
                  <a:schemeClr val="tx1"/>
                </a:solidFill>
                <a:effectLst/>
                <a:latin typeface="Arial Narrow" panose="020B0606020202030204" pitchFamily="34" charset="0"/>
              </a:rPr>
              <a:t> and </a:t>
            </a:r>
            <a:r>
              <a:rPr kumimoji="0" lang="fr-FR" altLang="fr-FR" sz="2400" i="0" u="none" strike="noStrike" cap="none" normalizeH="0" baseline="0" dirty="0" err="1">
                <a:ln>
                  <a:noFill/>
                </a:ln>
                <a:solidFill>
                  <a:schemeClr val="tx1"/>
                </a:solidFill>
                <a:effectLst/>
                <a:latin typeface="Arial Narrow" panose="020B0606020202030204" pitchFamily="34" charset="0"/>
              </a:rPr>
              <a:t>interactivity</a:t>
            </a:r>
            <a:r>
              <a:rPr kumimoji="0" lang="fr-FR" altLang="fr-FR" sz="18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sndAc>
          <p:stSnd>
            <p:snd r:embed="rId2" name="bomb.wav"/>
          </p:stSnd>
        </p:sndAc>
      </p:transition>
    </mc:Choice>
    <mc:Fallback xmlns="">
      <p:transition spd="slow" advTm="2000">
        <p:fade/>
        <p:sndAc>
          <p:stSnd>
            <p:snd r:embed="rId3" name="bomb.wav"/>
          </p:stSnd>
        </p:sndAc>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688</TotalTime>
  <Words>943</Words>
  <Application>Microsoft Office PowerPoint</Application>
  <PresentationFormat>On-screen Show (4:3)</PresentationFormat>
  <Paragraphs>122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Narrow</vt:lpstr>
      <vt:lpstr>Gill Sans MT</vt:lpstr>
      <vt:lpstr>Wingdings</vt:lpstr>
      <vt:lpstr>Gallery</vt:lpstr>
      <vt:lpstr>Web Project Presentation </vt:lpstr>
      <vt:lpstr>What we will do</vt:lpstr>
      <vt:lpstr>Introduction</vt:lpstr>
      <vt:lpstr>I.LOAN CALCULATOR  APP</vt:lpstr>
      <vt:lpstr>II.Project Objectives</vt:lpstr>
      <vt:lpstr>III. 1.User Interface (1/3)</vt:lpstr>
      <vt:lpstr>III.2.User Interface (2/3)</vt:lpstr>
      <vt:lpstr>III.3.User Interface (3/3)</vt:lpstr>
      <vt:lpstr>IV.HTML Structure</vt:lpstr>
      <vt:lpstr>V.CSS Styling</vt:lpstr>
      <vt:lpstr>VI.1.JavaScript Features (1/2)</vt:lpstr>
      <vt:lpstr>VI.2.JavaScript Features (2/2)</vt:lpstr>
      <vt:lpstr>VII.Challenges and Solutions</vt:lpstr>
      <vt:lpstr>Final Result</vt:lpstr>
      <vt:lpstr>Conclusion and Future Improvements</vt:lpstr>
      <vt:lpstr>Thank for attention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Rodrigue N'zombié</dc:creator>
  <cp:keywords/>
  <dc:description>generated using python-pptx</dc:description>
  <cp:lastModifiedBy>R-W Corneille OUEDRAOGO</cp:lastModifiedBy>
  <cp:revision>4</cp:revision>
  <dcterms:created xsi:type="dcterms:W3CDTF">2013-01-27T09:14:16Z</dcterms:created>
  <dcterms:modified xsi:type="dcterms:W3CDTF">2025-07-25T12:50:33Z</dcterms:modified>
  <cp:category/>
</cp:coreProperties>
</file>