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-W Corneille OUEDRAOGO" userId="72c0233cecff6d9f" providerId="LiveId" clId="{337839A4-FE50-409C-8C28-314021D01EF0}"/>
    <pc:docChg chg="undo custSel addSld delSld modSld">
      <pc:chgData name="R-W Corneille OUEDRAOGO" userId="72c0233cecff6d9f" providerId="LiveId" clId="{337839A4-FE50-409C-8C28-314021D01EF0}" dt="2025-01-08T23:27:56.353" v="160" actId="47"/>
      <pc:docMkLst>
        <pc:docMk/>
      </pc:docMkLst>
      <pc:sldChg chg="modSp add del mod">
        <pc:chgData name="R-W Corneille OUEDRAOGO" userId="72c0233cecff6d9f" providerId="LiveId" clId="{337839A4-FE50-409C-8C28-314021D01EF0}" dt="2025-01-08T23:27:55.012" v="159" actId="47"/>
        <pc:sldMkLst>
          <pc:docMk/>
          <pc:sldMk cId="2133041681" sldId="256"/>
        </pc:sldMkLst>
        <pc:spChg chg="mod">
          <ac:chgData name="R-W Corneille OUEDRAOGO" userId="72c0233cecff6d9f" providerId="LiveId" clId="{337839A4-FE50-409C-8C28-314021D01EF0}" dt="2025-01-08T23:27:09.182" v="153" actId="27636"/>
          <ac:spMkLst>
            <pc:docMk/>
            <pc:sldMk cId="2133041681" sldId="256"/>
            <ac:spMk id="2" creationId="{53CC33E0-6374-4F2D-2054-111FA0F14585}"/>
          </ac:spMkLst>
        </pc:spChg>
        <pc:spChg chg="mod">
          <ac:chgData name="R-W Corneille OUEDRAOGO" userId="72c0233cecff6d9f" providerId="LiveId" clId="{337839A4-FE50-409C-8C28-314021D01EF0}" dt="2025-01-08T23:27:17.976" v="154" actId="6549"/>
          <ac:spMkLst>
            <pc:docMk/>
            <pc:sldMk cId="2133041681" sldId="256"/>
            <ac:spMk id="3" creationId="{3235F4AE-1311-CA56-CFD3-5112346AB252}"/>
          </ac:spMkLst>
        </pc:spChg>
      </pc:sldChg>
      <pc:sldChg chg="addSp delSp modSp new add del mod">
        <pc:chgData name="R-W Corneille OUEDRAOGO" userId="72c0233cecff6d9f" providerId="LiveId" clId="{337839A4-FE50-409C-8C28-314021D01EF0}" dt="2025-01-08T23:27:56.353" v="160" actId="47"/>
        <pc:sldMkLst>
          <pc:docMk/>
          <pc:sldMk cId="845025507" sldId="257"/>
        </pc:sldMkLst>
        <pc:spChg chg="mod">
          <ac:chgData name="R-W Corneille OUEDRAOGO" userId="72c0233cecff6d9f" providerId="LiveId" clId="{337839A4-FE50-409C-8C28-314021D01EF0}" dt="2025-01-08T23:26:49.630" v="151" actId="14100"/>
          <ac:spMkLst>
            <pc:docMk/>
            <pc:sldMk cId="845025507" sldId="257"/>
            <ac:spMk id="2" creationId="{85AB5C90-5B7D-A506-7B1F-69048991BBD1}"/>
          </ac:spMkLst>
        </pc:spChg>
        <pc:spChg chg="mod">
          <ac:chgData name="R-W Corneille OUEDRAOGO" userId="72c0233cecff6d9f" providerId="LiveId" clId="{337839A4-FE50-409C-8C28-314021D01EF0}" dt="2025-01-08T22:57:54.650" v="142" actId="20577"/>
          <ac:spMkLst>
            <pc:docMk/>
            <pc:sldMk cId="845025507" sldId="257"/>
            <ac:spMk id="3" creationId="{E3E944C5-B949-A95A-60D7-2AB84BAACD1A}"/>
          </ac:spMkLst>
        </pc:spChg>
        <pc:cxnChg chg="add del mod">
          <ac:chgData name="R-W Corneille OUEDRAOGO" userId="72c0233cecff6d9f" providerId="LiveId" clId="{337839A4-FE50-409C-8C28-314021D01EF0}" dt="2025-01-08T23:26:35.478" v="147" actId="478"/>
          <ac:cxnSpMkLst>
            <pc:docMk/>
            <pc:sldMk cId="845025507" sldId="257"/>
            <ac:cxnSpMk id="5" creationId="{E0A03429-387D-2060-18D1-77158E3D3B16}"/>
          </ac:cxnSpMkLst>
        </pc:cxnChg>
        <pc:cxnChg chg="add del mod">
          <ac:chgData name="R-W Corneille OUEDRAOGO" userId="72c0233cecff6d9f" providerId="LiveId" clId="{337839A4-FE50-409C-8C28-314021D01EF0}" dt="2025-01-08T23:26:32.500" v="146" actId="478"/>
          <ac:cxnSpMkLst>
            <pc:docMk/>
            <pc:sldMk cId="845025507" sldId="257"/>
            <ac:cxnSpMk id="7" creationId="{6AF16C5F-652E-FC34-1F0F-1508D139BF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3" baseType="lpstr">
      <vt:lpstr>Arial</vt:lpstr>
      <vt:lpstr>Tw Cen MT</vt:lpstr>
      <vt:lpstr>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1</cp:revision>
  <dcterms:created xsi:type="dcterms:W3CDTF">2025-01-08T20:08:39Z</dcterms:created>
  <dcterms:modified xsi:type="dcterms:W3CDTF">2025-01-09T02:00:08Z</dcterms:modified>
</cp:coreProperties>
</file>