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001B50"/>
    <a:srgbClr val="001848"/>
    <a:srgbClr val="002368"/>
    <a:srgbClr val="002060"/>
    <a:srgbClr val="230D75"/>
    <a:srgbClr val="0038A8"/>
    <a:srgbClr val="001132"/>
    <a:srgbClr val="001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1" autoAdjust="0"/>
  </p:normalViewPr>
  <p:slideViewPr>
    <p:cSldViewPr snapToGrid="0">
      <p:cViewPr>
        <p:scale>
          <a:sx n="62" d="100"/>
          <a:sy n="62" d="100"/>
        </p:scale>
        <p:origin x="82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4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792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73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826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73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3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74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04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3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6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896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0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06DC6D-4322-1372-2BD2-4B5D960FDCD2}"/>
              </a:ext>
            </a:extLst>
          </p:cNvPr>
          <p:cNvSpPr/>
          <p:nvPr/>
        </p:nvSpPr>
        <p:spPr>
          <a:xfrm>
            <a:off x="2003461" y="1579839"/>
            <a:ext cx="8137133" cy="9602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0FBE6C-BC01-1F7F-1FF0-CE46ED67D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626725"/>
            <a:ext cx="9440034" cy="1561671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découverte de la Lorraine</a:t>
            </a:r>
            <a:endParaRPr lang="fr-BF" sz="3200" dirty="0">
              <a:solidFill>
                <a:srgbClr val="0038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47D49C-318B-3CFA-E9ED-9C21530D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547" y="4033667"/>
            <a:ext cx="9440034" cy="1049867"/>
          </a:xfrm>
        </p:spPr>
        <p:txBody>
          <a:bodyPr/>
          <a:lstStyle/>
          <a:p>
            <a:r>
              <a:rPr lang="fr-FR" dirty="0">
                <a:solidFill>
                  <a:srgbClr val="00B0F0"/>
                </a:solidFill>
              </a:rPr>
              <a:t>Année 2007- 2008</a:t>
            </a:r>
            <a:endParaRPr lang="fr-BF" dirty="0">
              <a:solidFill>
                <a:srgbClr val="00B0F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9F69F2C0-9747-080D-E1CC-4FC6A97524A0}"/>
              </a:ext>
            </a:extLst>
          </p:cNvPr>
          <p:cNvCxnSpPr>
            <a:cxnSpLocks/>
          </p:cNvCxnSpPr>
          <p:nvPr/>
        </p:nvCxnSpPr>
        <p:spPr>
          <a:xfrm>
            <a:off x="2003461" y="1530849"/>
            <a:ext cx="5465851" cy="0"/>
          </a:xfrm>
          <a:prstGeom prst="line">
            <a:avLst/>
          </a:prstGeom>
          <a:ln w="38100">
            <a:solidFill>
              <a:srgbClr val="001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546896-5963-B764-E464-FEF768F87FA6}"/>
              </a:ext>
            </a:extLst>
          </p:cNvPr>
          <p:cNvCxnSpPr/>
          <p:nvPr/>
        </p:nvCxnSpPr>
        <p:spPr>
          <a:xfrm>
            <a:off x="4530903" y="2589088"/>
            <a:ext cx="5609690" cy="0"/>
          </a:xfrm>
          <a:prstGeom prst="line">
            <a:avLst/>
          </a:prstGeom>
          <a:ln w="38100">
            <a:solidFill>
              <a:srgbClr val="001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63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52531-852E-FF9F-B015-4F02DF927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76909"/>
            <a:ext cx="9440034" cy="1777430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lang="fr-BF" sz="3200" dirty="0">
              <a:solidFill>
                <a:srgbClr val="0038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BF318B-4C2A-DFE2-1487-C1ABEA17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25" y="2923006"/>
            <a:ext cx="9283608" cy="3934994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◊ Un peu de méthode</a:t>
            </a:r>
          </a:p>
          <a:p>
            <a:pPr algn="l"/>
            <a:r>
              <a:rPr lang="fr-BF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◊</a:t>
            </a:r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géographique</a:t>
            </a:r>
          </a:p>
          <a:p>
            <a:pPr algn="l"/>
            <a:r>
              <a:rPr lang="fr-FR" sz="3200" dirty="0">
                <a:solidFill>
                  <a:srgbClr val="0038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◊Démographie en Lorraine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71F6A55-8055-68FD-E50B-5378229F00B0}"/>
              </a:ext>
            </a:extLst>
          </p:cNvPr>
          <p:cNvCxnSpPr/>
          <p:nvPr/>
        </p:nvCxnSpPr>
        <p:spPr>
          <a:xfrm>
            <a:off x="2671281" y="1265624"/>
            <a:ext cx="4613097" cy="0"/>
          </a:xfrm>
          <a:prstGeom prst="line">
            <a:avLst/>
          </a:prstGeom>
          <a:ln w="38100">
            <a:solidFill>
              <a:srgbClr val="00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22F31B4-F9BE-4C9B-8289-571DD2C5960F}"/>
              </a:ext>
            </a:extLst>
          </p:cNvPr>
          <p:cNvCxnSpPr>
            <a:cxnSpLocks/>
          </p:cNvCxnSpPr>
          <p:nvPr/>
        </p:nvCxnSpPr>
        <p:spPr>
          <a:xfrm flipH="1">
            <a:off x="4849402" y="2558265"/>
            <a:ext cx="4602823" cy="0"/>
          </a:xfrm>
          <a:prstGeom prst="line">
            <a:avLst/>
          </a:prstGeom>
          <a:ln w="38100">
            <a:solidFill>
              <a:srgbClr val="001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9BC1713-1996-4770-F798-5EF14636E5E8}"/>
              </a:ext>
            </a:extLst>
          </p:cNvPr>
          <p:cNvSpPr/>
          <p:nvPr/>
        </p:nvSpPr>
        <p:spPr>
          <a:xfrm>
            <a:off x="8054939" y="2434978"/>
            <a:ext cx="1232899" cy="2671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EEE3F8-4B48-72F5-85BC-76477F035438}"/>
              </a:ext>
            </a:extLst>
          </p:cNvPr>
          <p:cNvSpPr/>
          <p:nvPr/>
        </p:nvSpPr>
        <p:spPr>
          <a:xfrm>
            <a:off x="3082247" y="1160980"/>
            <a:ext cx="339047" cy="12739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49782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C5688-2381-176D-E84E-167B7764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678130"/>
          </a:xfrm>
        </p:spPr>
        <p:txBody>
          <a:bodyPr>
            <a:normAutofit/>
          </a:bodyPr>
          <a:lstStyle/>
          <a:p>
            <a:pPr algn="l"/>
            <a:r>
              <a:rPr lang="fr-BF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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La population en Lorraine</a:t>
            </a:r>
            <a:b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La Fabrication de l’acier</a:t>
            </a:r>
            <a:b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Références</a:t>
            </a:r>
            <a:endParaRPr lang="fr-BF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8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3C2F380-CD87-3A37-4DCD-911E2BD60F5A}"/>
              </a:ext>
            </a:extLst>
          </p:cNvPr>
          <p:cNvSpPr/>
          <p:nvPr/>
        </p:nvSpPr>
        <p:spPr>
          <a:xfrm>
            <a:off x="1798521" y="2065620"/>
            <a:ext cx="278559" cy="8235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3B614-A824-8FDD-FD4D-936092F04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718" y="1108521"/>
            <a:ext cx="9440034" cy="1651656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rgbClr val="002B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 géographique</a:t>
            </a:r>
            <a:endParaRPr lang="fr-BF" sz="3200" dirty="0">
              <a:solidFill>
                <a:srgbClr val="002B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273975-0EF8-B593-ED62-BD9F39203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342707"/>
            <a:ext cx="9440034" cy="3142872"/>
          </a:xfrm>
        </p:spPr>
        <p:txBody>
          <a:bodyPr/>
          <a:lstStyle/>
          <a:p>
            <a:r>
              <a:rPr lang="fr-BF" dirty="0"/>
              <a:t>◊</a:t>
            </a:r>
            <a:r>
              <a:rPr lang="fr-FR" dirty="0"/>
              <a:t> 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 lorraine se compose de 4 départements</a:t>
            </a:r>
          </a:p>
          <a:p>
            <a:pPr lvl="6"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Meurthe et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moselle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(54)</a:t>
            </a:r>
          </a:p>
          <a:p>
            <a:pPr lvl="6"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Meuse</a:t>
            </a:r>
          </a:p>
          <a:p>
            <a:pPr lvl="6"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Moselle(57)</a:t>
            </a:r>
          </a:p>
          <a:p>
            <a:pPr marL="3028950" lvl="6" indent="-285750" algn="just">
              <a:buFont typeface="Symbol" panose="05050102010706020507" pitchFamily="18" charset="2"/>
              <a:buChar char="·"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Voges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(88)</a:t>
            </a:r>
          </a:p>
          <a:p>
            <a:pPr lvl="6"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◊Population : 2 319 900 habitants</a:t>
            </a:r>
          </a:p>
          <a:p>
            <a:pPr lvl="6"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◊Superficie: 23 547 km²</a:t>
            </a:r>
          </a:p>
          <a:p>
            <a:pPr lvl="6"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◊Densité moyenne: 99 habitants par km²</a:t>
            </a:r>
          </a:p>
          <a:p>
            <a:pPr lvl="6" algn="just"/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BF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0653723-A332-FBC6-8D31-CDABDB08F0F5}"/>
              </a:ext>
            </a:extLst>
          </p:cNvPr>
          <p:cNvCxnSpPr>
            <a:cxnSpLocks/>
          </p:cNvCxnSpPr>
          <p:nvPr/>
        </p:nvCxnSpPr>
        <p:spPr>
          <a:xfrm>
            <a:off x="1162193" y="2090282"/>
            <a:ext cx="4630538" cy="0"/>
          </a:xfrm>
          <a:prstGeom prst="line">
            <a:avLst/>
          </a:prstGeom>
          <a:ln w="38100">
            <a:solidFill>
              <a:srgbClr val="001B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EE278F5-4CAE-6433-80A2-90FE54AD7C76}"/>
              </a:ext>
            </a:extLst>
          </p:cNvPr>
          <p:cNvCxnSpPr>
            <a:cxnSpLocks/>
          </p:cNvCxnSpPr>
          <p:nvPr/>
        </p:nvCxnSpPr>
        <p:spPr>
          <a:xfrm>
            <a:off x="3427486" y="3003592"/>
            <a:ext cx="4214718" cy="0"/>
          </a:xfrm>
          <a:prstGeom prst="line">
            <a:avLst/>
          </a:prstGeom>
          <a:ln w="38100">
            <a:solidFill>
              <a:srgbClr val="001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B1D54-630D-5794-F9AD-5D23068723CA}"/>
              </a:ext>
            </a:extLst>
          </p:cNvPr>
          <p:cNvSpPr/>
          <p:nvPr/>
        </p:nvSpPr>
        <p:spPr>
          <a:xfrm>
            <a:off x="6772575" y="2889185"/>
            <a:ext cx="763010" cy="2434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777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41353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erie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123</TotalTime>
  <Words>85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Symbol</vt:lpstr>
      <vt:lpstr>Galerie</vt:lpstr>
      <vt:lpstr>A la découverte de la Lorraine</vt:lpstr>
      <vt:lpstr>Plan</vt:lpstr>
      <vt:lpstr> La population en Lorraine La Fabrication de l’acier Références</vt:lpstr>
      <vt:lpstr>Situation géographique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3</cp:revision>
  <dcterms:created xsi:type="dcterms:W3CDTF">2025-01-11T22:14:21Z</dcterms:created>
  <dcterms:modified xsi:type="dcterms:W3CDTF">2025-01-28T21:26:30Z</dcterms:modified>
</cp:coreProperties>
</file>