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2" r:id="rId2"/>
    <p:sldId id="286" r:id="rId3"/>
    <p:sldId id="300" r:id="rId4"/>
    <p:sldId id="301" r:id="rId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3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11"/>
    <a:srgbClr val="FCB907"/>
    <a:srgbClr val="FFD01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20" y="168"/>
      </p:cViewPr>
      <p:guideLst>
        <p:guide orient="horz" pos="2096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1E4B7-9F3C-654F-BDAD-F576F7C2750B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BA2A-5D75-3141-A785-D854D6A67A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gradFill flip="none" rotWithShape="1">
          <a:gsLst>
            <a:gs pos="51000">
              <a:srgbClr val="FCB907"/>
            </a:gs>
            <a:gs pos="100000">
              <a:srgbClr val="FFD01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246653"/>
            <a:ext cx="2489200" cy="41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-1016925" y="1279578"/>
            <a:ext cx="5267417" cy="5442528"/>
            <a:chOff x="-950250" y="1270688"/>
            <a:chExt cx="5267417" cy="5442528"/>
          </a:xfrm>
        </p:grpSpPr>
        <p:sp>
          <p:nvSpPr>
            <p:cNvPr id="15" name="矩形 14"/>
            <p:cNvSpPr/>
            <p:nvPr/>
          </p:nvSpPr>
          <p:spPr>
            <a:xfrm rot="19800000">
              <a:off x="-950250" y="1270688"/>
              <a:ext cx="5267417" cy="544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5" name="组 24"/>
            <p:cNvGrpSpPr/>
            <p:nvPr/>
          </p:nvGrpSpPr>
          <p:grpSpPr>
            <a:xfrm rot="19800000">
              <a:off x="-337460" y="2010011"/>
              <a:ext cx="4041837" cy="4008949"/>
              <a:chOff x="1712033" y="1402158"/>
              <a:chExt cx="3450171" cy="3169290"/>
            </a:xfrm>
          </p:grpSpPr>
          <p:cxnSp>
            <p:nvCxnSpPr>
              <p:cNvPr id="17" name="直线连接符 16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/>
        </p:nvSpPr>
        <p:spPr>
          <a:xfrm rot="18900000">
            <a:off x="7427062" y="2679899"/>
            <a:ext cx="5267417" cy="544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26" name="组 25"/>
          <p:cNvGrpSpPr/>
          <p:nvPr/>
        </p:nvGrpSpPr>
        <p:grpSpPr>
          <a:xfrm rot="2700000">
            <a:off x="7973346" y="3441023"/>
            <a:ext cx="4041837" cy="4008949"/>
            <a:chOff x="1712033" y="1402158"/>
            <a:chExt cx="3450171" cy="3169290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712033" y="140215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1712033" y="185491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712033" y="2307670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1712033" y="2760426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1712033" y="3213182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1712033" y="366593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712033" y="411869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1712033" y="457144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462903" y="419730"/>
            <a:ext cx="5267417" cy="544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290451" y="1681523"/>
            <a:ext cx="5691400" cy="272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0665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</a:t>
            </a:r>
            <a:endParaRPr kumimoji="1" lang="en-US" altLang="zh-CN" sz="10665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10665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周报</a:t>
            </a:r>
            <a:endParaRPr kumimoji="1" lang="zh-CN" altLang="en-US" sz="1066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4945" y="56225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8253096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2282711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9826363" y="186954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6" name="组 35"/>
          <p:cNvGrpSpPr/>
          <p:nvPr/>
        </p:nvGrpSpPr>
        <p:grpSpPr>
          <a:xfrm>
            <a:off x="853668" y="82297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7" name="组 36"/>
          <p:cNvGrpSpPr/>
          <p:nvPr/>
        </p:nvGrpSpPr>
        <p:grpSpPr>
          <a:xfrm rot="1384563">
            <a:off x="2137001" y="1598074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51"/>
            <p:cNvSpPr/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52"/>
            <p:cNvSpPr/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53"/>
            <p:cNvSpPr/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57"/>
            <p:cNvSpPr/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64"/>
            <p:cNvSpPr/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65"/>
            <p:cNvSpPr/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7"/>
            <p:cNvSpPr/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68"/>
            <p:cNvSpPr/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69"/>
            <p:cNvSpPr/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3775" y="6035040"/>
            <a:ext cx="5055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20</a:t>
            </a:r>
            <a:r>
              <a:rPr sz="2400" dirty="0" smtClean="0"/>
              <a:t>1</a:t>
            </a:r>
            <a:r>
              <a:rPr lang="en-US" altLang="zh-CN" sz="2400" dirty="0"/>
              <a:t>8</a:t>
            </a:r>
            <a:r>
              <a:rPr lang="zh-CN" sz="2400" dirty="0" smtClean="0"/>
              <a:t>年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</a:t>
            </a:r>
            <a:r>
              <a:rPr lang="zh-CN" sz="2400" dirty="0" smtClean="0"/>
              <a:t>日</a:t>
            </a:r>
            <a:r>
              <a:rPr lang="en-US" sz="2400" dirty="0" smtClean="0"/>
              <a:t>-20</a:t>
            </a:r>
            <a:r>
              <a:rPr sz="2400" dirty="0" smtClean="0"/>
              <a:t>1</a:t>
            </a:r>
            <a:r>
              <a:rPr lang="en-US" altLang="zh-CN" sz="2400" dirty="0"/>
              <a:t>8</a:t>
            </a:r>
            <a:r>
              <a:rPr lang="zh-CN" sz="2400" dirty="0" smtClean="0"/>
              <a:t>年</a:t>
            </a:r>
            <a:r>
              <a:rPr lang="en-US" altLang="zh-CN" sz="2400" dirty="0"/>
              <a:t>4</a:t>
            </a:r>
            <a:r>
              <a:rPr lang="zh-CN" sz="2400" dirty="0" smtClean="0"/>
              <a:t>月</a:t>
            </a:r>
            <a:r>
              <a:rPr lang="en-US" altLang="zh-CN" sz="2400" dirty="0"/>
              <a:t>8</a:t>
            </a:r>
            <a:r>
              <a:rPr lang="zh-CN" sz="2400" dirty="0" smtClean="0"/>
              <a:t>日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270" y="454090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是否支持PUT和DELETE请求取决于浏览器</a:t>
            </a:r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/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67"/>
            <p:cNvSpPr/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1386453" y="955554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上周总结</a:t>
            </a:r>
            <a:endParaRPr kumimoji="1" lang="zh-CN" alt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33060"/>
              </p:ext>
            </p:extLst>
          </p:nvPr>
        </p:nvGraphicFramePr>
        <p:xfrm>
          <a:off x="1386314" y="1995141"/>
          <a:ext cx="8950848" cy="23503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095"/>
                <a:gridCol w="3844351"/>
                <a:gridCol w="4092402"/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序号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事项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目前进度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1</a:t>
                      </a: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  <a:sym typeface="+mn-ea"/>
                        </a:rPr>
                        <a:t>A</a:t>
                      </a:r>
                      <a:r>
                        <a:rPr lang="zh-CN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  <a:sym typeface="+mn-ea"/>
                        </a:rPr>
                        <a:t>系统</a:t>
                      </a:r>
                      <a:endParaRPr lang="zh-CN" altLang="en-US" sz="1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校验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方式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修改</a:t>
                      </a:r>
                      <a:endParaRPr lang="en-US" altLang="zh-CN" sz="1200" b="0" i="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添加</a:t>
                      </a:r>
                      <a:r>
                        <a:rPr lang="en-US" altLang="zh-CN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xx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预警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功能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协助</a:t>
                      </a:r>
                      <a:r>
                        <a:rPr lang="en-US" altLang="zh-CN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xx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处理问题</a:t>
                      </a:r>
                      <a:endParaRPr lang="zh-CN" altLang="en-US" sz="1200" b="0" i="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B</a:t>
                      </a:r>
                      <a:r>
                        <a:rPr lang="zh-CN" altLang="en-US" sz="12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系统</a:t>
                      </a: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xx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版本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参数升级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2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2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571" y="462031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90055"/>
              </p:ext>
            </p:extLst>
          </p:nvPr>
        </p:nvGraphicFramePr>
        <p:xfrm>
          <a:off x="1425684" y="2003396"/>
          <a:ext cx="8950848" cy="207574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095"/>
                <a:gridCol w="3844351"/>
                <a:gridCol w="4092402"/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序号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事项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目前进度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1</a:t>
                      </a: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  <a:sym typeface="+mn-ea"/>
                        </a:rPr>
                        <a:t>A</a:t>
                      </a:r>
                      <a:r>
                        <a:rPr lang="zh-CN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  <a:sym typeface="+mn-ea"/>
                        </a:rPr>
                        <a:t>系统</a:t>
                      </a:r>
                      <a:endParaRPr lang="zh-CN" altLang="en-US" sz="1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处理</a:t>
                      </a:r>
                      <a:r>
                        <a:rPr lang="en-US" altLang="zh-CN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xx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问题</a:t>
                      </a:r>
                      <a:endParaRPr lang="en-US" altLang="zh-CN" sz="1200" b="0" i="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优化</a:t>
                      </a:r>
                      <a:r>
                        <a:rPr lang="en-US" altLang="zh-CN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xx</a:t>
                      </a:r>
                      <a:r>
                        <a:rPr lang="zh-CN" altLang="en-US" sz="1200" b="0" i="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功能</a:t>
                      </a:r>
                      <a:endParaRPr lang="zh-CN" altLang="en-US" sz="1200" b="0" i="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zh-CN" altLang="en-US" sz="1200" b="0" i="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zh-CN" altLang="en-US" sz="12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/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67"/>
            <p:cNvSpPr/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1397268" y="955554"/>
            <a:ext cx="2214880" cy="733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本周计划</a:t>
            </a:r>
            <a:endParaRPr kumimoji="1" lang="zh-CN" alt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085" y="451550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86314" y="1995141"/>
          <a:ext cx="8950848" cy="29397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095"/>
                <a:gridCol w="3844351"/>
                <a:gridCol w="4092402"/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序号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事项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目前进度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403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/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67"/>
            <p:cNvSpPr/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"/>
            <p:cNvSpPr/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7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8"/>
            <p:cNvSpPr/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9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0"/>
            <p:cNvSpPr/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1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12"/>
            <p:cNvSpPr/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13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14"/>
            <p:cNvSpPr/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15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6"/>
            <p:cNvSpPr/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5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6"/>
            <p:cNvSpPr/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7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28"/>
            <p:cNvSpPr/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9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30"/>
            <p:cNvSpPr/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31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32"/>
            <p:cNvSpPr/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44"/>
            <p:cNvSpPr/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46"/>
            <p:cNvSpPr/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49"/>
            <p:cNvSpPr/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1386473" y="955554"/>
            <a:ext cx="4486910" cy="733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</a:t>
            </a:r>
            <a:r>
              <a:rPr kumimoji="1" lang="zh-CN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需协助</a:t>
            </a:r>
            <a:r>
              <a:rPr kumimoji="1" lang="en-US" altLang="zh-CN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存在问题</a:t>
            </a:r>
            <a:endParaRPr kumimoji="1" lang="zh-CN" alt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6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E6E00"/>
      </a:accent1>
      <a:accent2>
        <a:srgbClr val="FC9600"/>
      </a:accent2>
      <a:accent3>
        <a:srgbClr val="FFD4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83</Words>
  <Application>Microsoft Macintosh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Calibri</vt:lpstr>
      <vt:lpstr>Century Gothic</vt:lpstr>
      <vt:lpstr>DengXian</vt:lpstr>
      <vt:lpstr>Microsoft YaHei</vt:lpstr>
      <vt:lpstr>Microsoft YaHei Light</vt:lpstr>
      <vt:lpstr>Segoe UI Light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Microsoft Office 用户</cp:lastModifiedBy>
  <cp:revision>560</cp:revision>
  <dcterms:created xsi:type="dcterms:W3CDTF">2015-08-18T02:51:00Z</dcterms:created>
  <dcterms:modified xsi:type="dcterms:W3CDTF">2018-05-31T02:44:25Z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