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3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554" autoAdjust="0"/>
  </p:normalViewPr>
  <p:slideViewPr>
    <p:cSldViewPr snapToGrid="0" snapToObjects="1">
      <p:cViewPr varScale="1">
        <p:scale>
          <a:sx n="110" d="100"/>
          <a:sy n="110" d="100"/>
        </p:scale>
        <p:origin x="2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6064E-A837-7E4A-8B39-B1D74D7847B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4812CE-39BD-814E-9F46-BABE73A123FF}">
      <dgm:prSet phldrT="[文本]" custT="1"/>
      <dgm:spPr/>
      <dgm:t>
        <a:bodyPr/>
        <a:lstStyle/>
        <a:p>
          <a:r>
            <a:rPr lang="en-US" altLang="zh-CN" sz="3600" dirty="0" smtClean="0">
              <a:latin typeface="黑体"/>
              <a:ea typeface="黑体"/>
              <a:cs typeface="黑体"/>
            </a:rPr>
            <a:t>2016</a:t>
          </a:r>
          <a:r>
            <a:rPr lang="zh-CN" altLang="en-US" sz="3600" dirty="0" smtClean="0">
              <a:latin typeface="黑体"/>
              <a:ea typeface="黑体"/>
              <a:cs typeface="黑体"/>
            </a:rPr>
            <a:t>年</a:t>
          </a:r>
          <a:r>
            <a:rPr lang="en-US" altLang="zh-CN" sz="3600" dirty="0" smtClean="0">
              <a:latin typeface="黑体"/>
              <a:ea typeface="黑体"/>
              <a:cs typeface="黑体"/>
            </a:rPr>
            <a:t>2</a:t>
          </a:r>
          <a:r>
            <a:rPr lang="zh-CN" altLang="en-US" sz="3600" dirty="0" smtClean="0">
              <a:latin typeface="黑体"/>
              <a:ea typeface="黑体"/>
              <a:cs typeface="黑体"/>
            </a:rPr>
            <a:t>月工作总结</a:t>
          </a:r>
          <a:endParaRPr lang="zh-CN" altLang="en-US" sz="3600" dirty="0">
            <a:latin typeface="黑体"/>
            <a:ea typeface="黑体"/>
            <a:cs typeface="黑体"/>
          </a:endParaRPr>
        </a:p>
      </dgm:t>
    </dgm:pt>
    <dgm:pt modelId="{B2775A5B-1DCD-4D47-832D-20E868314EF6}" type="parTrans" cxnId="{DA5F3924-216C-AC42-A565-0C3D528E14BE}">
      <dgm:prSet/>
      <dgm:spPr/>
      <dgm:t>
        <a:bodyPr/>
        <a:lstStyle/>
        <a:p>
          <a:endParaRPr lang="zh-CN" altLang="en-US"/>
        </a:p>
      </dgm:t>
    </dgm:pt>
    <dgm:pt modelId="{FED7ACFC-15BC-7A4C-924E-B3683B9E2FBF}" type="sibTrans" cxnId="{DA5F3924-216C-AC42-A565-0C3D528E14BE}">
      <dgm:prSet/>
      <dgm:spPr/>
      <dgm:t>
        <a:bodyPr/>
        <a:lstStyle/>
        <a:p>
          <a:endParaRPr lang="zh-CN" altLang="en-US"/>
        </a:p>
      </dgm:t>
    </dgm:pt>
    <dgm:pt modelId="{360460CF-50C7-C248-9E99-788492673B1C}">
      <dgm:prSet phldrT="[文本]" custT="1"/>
      <dgm:spPr/>
      <dgm:t>
        <a:bodyPr/>
        <a:lstStyle/>
        <a:p>
          <a:r>
            <a:rPr lang="en-US" altLang="zh-CN" sz="3600" dirty="0" smtClean="0">
              <a:latin typeface="黑体"/>
              <a:ea typeface="黑体"/>
              <a:cs typeface="黑体"/>
            </a:rPr>
            <a:t>2016</a:t>
          </a:r>
          <a:r>
            <a:rPr lang="zh-CN" altLang="en-US" sz="3600" dirty="0" smtClean="0">
              <a:latin typeface="黑体"/>
              <a:ea typeface="黑体"/>
              <a:cs typeface="黑体"/>
            </a:rPr>
            <a:t>年</a:t>
          </a:r>
          <a:r>
            <a:rPr lang="en-US" altLang="zh-CN" sz="3600" dirty="0" smtClean="0">
              <a:latin typeface="黑体"/>
              <a:ea typeface="黑体"/>
              <a:cs typeface="黑体"/>
            </a:rPr>
            <a:t>3</a:t>
          </a:r>
          <a:r>
            <a:rPr lang="zh-CN" altLang="en-US" sz="3600" dirty="0" smtClean="0">
              <a:latin typeface="黑体"/>
              <a:ea typeface="黑体"/>
              <a:cs typeface="黑体"/>
            </a:rPr>
            <a:t>月工作计划</a:t>
          </a:r>
          <a:endParaRPr lang="zh-CN" altLang="en-US" sz="3600" dirty="0">
            <a:latin typeface="黑体"/>
            <a:ea typeface="黑体"/>
            <a:cs typeface="黑体"/>
          </a:endParaRPr>
        </a:p>
      </dgm:t>
    </dgm:pt>
    <dgm:pt modelId="{D0AA5A28-D663-EA4B-BF2B-E1D94862557A}" type="sibTrans" cxnId="{3F35676B-CF42-AF48-A55B-67DDA2B7BC3C}">
      <dgm:prSet/>
      <dgm:spPr/>
      <dgm:t>
        <a:bodyPr/>
        <a:lstStyle/>
        <a:p>
          <a:endParaRPr lang="zh-CN" altLang="en-US"/>
        </a:p>
      </dgm:t>
    </dgm:pt>
    <dgm:pt modelId="{BFA7D24D-26B5-4E44-A0FB-9DA45E45367E}" type="parTrans" cxnId="{3F35676B-CF42-AF48-A55B-67DDA2B7BC3C}">
      <dgm:prSet/>
      <dgm:spPr/>
      <dgm:t>
        <a:bodyPr/>
        <a:lstStyle/>
        <a:p>
          <a:endParaRPr lang="zh-CN" altLang="en-US"/>
        </a:p>
      </dgm:t>
    </dgm:pt>
    <dgm:pt modelId="{16E715A8-43AC-0842-A2D1-2541E4A041FF}" type="pres">
      <dgm:prSet presAssocID="{62E6064E-A837-7E4A-8B39-B1D74D7847B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E97950-384A-5542-B90C-200065DBA31B}" type="pres">
      <dgm:prSet presAssocID="{CC4812CE-39BD-814E-9F46-BABE73A123FF}" presName="parentLin" presStyleCnt="0"/>
      <dgm:spPr/>
    </dgm:pt>
    <dgm:pt modelId="{3079F398-ACD9-0545-8ED3-0A62DDBBDB2B}" type="pres">
      <dgm:prSet presAssocID="{CC4812CE-39BD-814E-9F46-BABE73A123F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E9464B7-B7D8-4D40-99D2-C4243D6AF49A}" type="pres">
      <dgm:prSet presAssocID="{CC4812CE-39BD-814E-9F46-BABE73A123FF}" presName="parentText" presStyleLbl="node1" presStyleIdx="0" presStyleCnt="2" custScaleX="1118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901C9-1FCA-704F-804E-F41FB0544397}" type="pres">
      <dgm:prSet presAssocID="{CC4812CE-39BD-814E-9F46-BABE73A123FF}" presName="negativeSpace" presStyleCnt="0"/>
      <dgm:spPr/>
    </dgm:pt>
    <dgm:pt modelId="{C1368532-DF97-4A4C-B1AC-F6D7E8EBE91B}" type="pres">
      <dgm:prSet presAssocID="{CC4812CE-39BD-814E-9F46-BABE73A123FF}" presName="childText" presStyleLbl="conFgAcc1" presStyleIdx="0" presStyleCnt="2">
        <dgm:presLayoutVars>
          <dgm:bulletEnabled val="1"/>
        </dgm:presLayoutVars>
      </dgm:prSet>
      <dgm:spPr/>
    </dgm:pt>
    <dgm:pt modelId="{B08A6A1E-A61C-BB4A-805C-5BF1F48B1DAD}" type="pres">
      <dgm:prSet presAssocID="{FED7ACFC-15BC-7A4C-924E-B3683B9E2FBF}" presName="spaceBetweenRectangles" presStyleCnt="0"/>
      <dgm:spPr/>
    </dgm:pt>
    <dgm:pt modelId="{73E28F96-0A72-C74B-904D-1BA73AB15E9B}" type="pres">
      <dgm:prSet presAssocID="{360460CF-50C7-C248-9E99-788492673B1C}" presName="parentLin" presStyleCnt="0"/>
      <dgm:spPr/>
    </dgm:pt>
    <dgm:pt modelId="{2B4D559E-BC15-3048-9D07-6988C0F3EDA4}" type="pres">
      <dgm:prSet presAssocID="{360460CF-50C7-C248-9E99-788492673B1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DA0C5C1-CF2E-8444-8542-641B7761C56B}" type="pres">
      <dgm:prSet presAssocID="{360460CF-50C7-C248-9E99-788492673B1C}" presName="parentText" presStyleLbl="node1" presStyleIdx="1" presStyleCnt="2" custScaleX="1132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B0AF6-E26A-7142-AF03-A1187EDE0C4C}" type="pres">
      <dgm:prSet presAssocID="{360460CF-50C7-C248-9E99-788492673B1C}" presName="negativeSpace" presStyleCnt="0"/>
      <dgm:spPr/>
    </dgm:pt>
    <dgm:pt modelId="{CA45C682-F257-704F-B619-BD60EBF159F4}" type="pres">
      <dgm:prSet presAssocID="{360460CF-50C7-C248-9E99-788492673B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C3A6C1-1E28-814B-8A62-1274DEDD0A61}" type="presOf" srcId="{CC4812CE-39BD-814E-9F46-BABE73A123FF}" destId="{3079F398-ACD9-0545-8ED3-0A62DDBBDB2B}" srcOrd="0" destOrd="0" presId="urn:microsoft.com/office/officeart/2005/8/layout/list1"/>
    <dgm:cxn modelId="{660B463D-48D7-8947-949B-3A69ADA2FA86}" type="presOf" srcId="{CC4812CE-39BD-814E-9F46-BABE73A123FF}" destId="{8E9464B7-B7D8-4D40-99D2-C4243D6AF49A}" srcOrd="1" destOrd="0" presId="urn:microsoft.com/office/officeart/2005/8/layout/list1"/>
    <dgm:cxn modelId="{D97C840B-B934-AB43-83F5-B9EF74543936}" type="presOf" srcId="{360460CF-50C7-C248-9E99-788492673B1C}" destId="{9DA0C5C1-CF2E-8444-8542-641B7761C56B}" srcOrd="1" destOrd="0" presId="urn:microsoft.com/office/officeart/2005/8/layout/list1"/>
    <dgm:cxn modelId="{DE872882-A3FB-664B-9329-89594816AADC}" type="presOf" srcId="{360460CF-50C7-C248-9E99-788492673B1C}" destId="{2B4D559E-BC15-3048-9D07-6988C0F3EDA4}" srcOrd="0" destOrd="0" presId="urn:microsoft.com/office/officeart/2005/8/layout/list1"/>
    <dgm:cxn modelId="{DA5F3924-216C-AC42-A565-0C3D528E14BE}" srcId="{62E6064E-A837-7E4A-8B39-B1D74D7847B9}" destId="{CC4812CE-39BD-814E-9F46-BABE73A123FF}" srcOrd="0" destOrd="0" parTransId="{B2775A5B-1DCD-4D47-832D-20E868314EF6}" sibTransId="{FED7ACFC-15BC-7A4C-924E-B3683B9E2FBF}"/>
    <dgm:cxn modelId="{6D4304FF-5553-0A41-8A31-AB9E73A501D8}" type="presOf" srcId="{62E6064E-A837-7E4A-8B39-B1D74D7847B9}" destId="{16E715A8-43AC-0842-A2D1-2541E4A041FF}" srcOrd="0" destOrd="0" presId="urn:microsoft.com/office/officeart/2005/8/layout/list1"/>
    <dgm:cxn modelId="{3F35676B-CF42-AF48-A55B-67DDA2B7BC3C}" srcId="{62E6064E-A837-7E4A-8B39-B1D74D7847B9}" destId="{360460CF-50C7-C248-9E99-788492673B1C}" srcOrd="1" destOrd="0" parTransId="{BFA7D24D-26B5-4E44-A0FB-9DA45E45367E}" sibTransId="{D0AA5A28-D663-EA4B-BF2B-E1D94862557A}"/>
    <dgm:cxn modelId="{A3F3FC58-76E1-A249-9A97-8A13E02F1548}" type="presParOf" srcId="{16E715A8-43AC-0842-A2D1-2541E4A041FF}" destId="{E5E97950-384A-5542-B90C-200065DBA31B}" srcOrd="0" destOrd="0" presId="urn:microsoft.com/office/officeart/2005/8/layout/list1"/>
    <dgm:cxn modelId="{743165DA-DB25-464B-A680-296AB3FC0D40}" type="presParOf" srcId="{E5E97950-384A-5542-B90C-200065DBA31B}" destId="{3079F398-ACD9-0545-8ED3-0A62DDBBDB2B}" srcOrd="0" destOrd="0" presId="urn:microsoft.com/office/officeart/2005/8/layout/list1"/>
    <dgm:cxn modelId="{D8E9CEA2-14B4-B148-9E5E-68F2BC999E98}" type="presParOf" srcId="{E5E97950-384A-5542-B90C-200065DBA31B}" destId="{8E9464B7-B7D8-4D40-99D2-C4243D6AF49A}" srcOrd="1" destOrd="0" presId="urn:microsoft.com/office/officeart/2005/8/layout/list1"/>
    <dgm:cxn modelId="{59247E7F-C635-CF47-AABD-C440F2C32D37}" type="presParOf" srcId="{16E715A8-43AC-0842-A2D1-2541E4A041FF}" destId="{A92901C9-1FCA-704F-804E-F41FB0544397}" srcOrd="1" destOrd="0" presId="urn:microsoft.com/office/officeart/2005/8/layout/list1"/>
    <dgm:cxn modelId="{094A4ED1-422A-E44E-A149-BE58D3E1AF77}" type="presParOf" srcId="{16E715A8-43AC-0842-A2D1-2541E4A041FF}" destId="{C1368532-DF97-4A4C-B1AC-F6D7E8EBE91B}" srcOrd="2" destOrd="0" presId="urn:microsoft.com/office/officeart/2005/8/layout/list1"/>
    <dgm:cxn modelId="{84F2D9E5-507D-4248-9018-1D4589D9BBD1}" type="presParOf" srcId="{16E715A8-43AC-0842-A2D1-2541E4A041FF}" destId="{B08A6A1E-A61C-BB4A-805C-5BF1F48B1DAD}" srcOrd="3" destOrd="0" presId="urn:microsoft.com/office/officeart/2005/8/layout/list1"/>
    <dgm:cxn modelId="{96E215D4-2383-9340-9180-C1FFA7FF6769}" type="presParOf" srcId="{16E715A8-43AC-0842-A2D1-2541E4A041FF}" destId="{73E28F96-0A72-C74B-904D-1BA73AB15E9B}" srcOrd="4" destOrd="0" presId="urn:microsoft.com/office/officeart/2005/8/layout/list1"/>
    <dgm:cxn modelId="{FA6A8571-3586-654F-A926-6361EB1FEBA0}" type="presParOf" srcId="{73E28F96-0A72-C74B-904D-1BA73AB15E9B}" destId="{2B4D559E-BC15-3048-9D07-6988C0F3EDA4}" srcOrd="0" destOrd="0" presId="urn:microsoft.com/office/officeart/2005/8/layout/list1"/>
    <dgm:cxn modelId="{F187C428-6702-E34D-82ED-CA495CB62808}" type="presParOf" srcId="{73E28F96-0A72-C74B-904D-1BA73AB15E9B}" destId="{9DA0C5C1-CF2E-8444-8542-641B7761C56B}" srcOrd="1" destOrd="0" presId="urn:microsoft.com/office/officeart/2005/8/layout/list1"/>
    <dgm:cxn modelId="{E6260084-96BC-7343-A333-C292ABD8812B}" type="presParOf" srcId="{16E715A8-43AC-0842-A2D1-2541E4A041FF}" destId="{CE8B0AF6-E26A-7142-AF03-A1187EDE0C4C}" srcOrd="5" destOrd="0" presId="urn:microsoft.com/office/officeart/2005/8/layout/list1"/>
    <dgm:cxn modelId="{C497CDD5-BC1E-3747-A35F-63EA73AFE0A8}" type="presParOf" srcId="{16E715A8-43AC-0842-A2D1-2541E4A041FF}" destId="{CA45C682-F257-704F-B619-BD60EBF159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68532-DF97-4A4C-B1AC-F6D7E8EBE91B}">
      <dsp:nvSpPr>
        <dsp:cNvPr id="0" name=""/>
        <dsp:cNvSpPr/>
      </dsp:nvSpPr>
      <dsp:spPr>
        <a:xfrm>
          <a:off x="0" y="609612"/>
          <a:ext cx="74088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464B7-B7D8-4D40-99D2-C4243D6AF49A}">
      <dsp:nvSpPr>
        <dsp:cNvPr id="0" name=""/>
        <dsp:cNvSpPr/>
      </dsp:nvSpPr>
      <dsp:spPr>
        <a:xfrm>
          <a:off x="370443" y="19212"/>
          <a:ext cx="5801857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latin typeface="黑体"/>
              <a:ea typeface="黑体"/>
              <a:cs typeface="黑体"/>
            </a:rPr>
            <a:t>2016</a:t>
          </a:r>
          <a:r>
            <a:rPr lang="zh-CN" altLang="en-US" sz="3600" kern="1200" dirty="0" smtClean="0">
              <a:latin typeface="黑体"/>
              <a:ea typeface="黑体"/>
              <a:cs typeface="黑体"/>
            </a:rPr>
            <a:t>年</a:t>
          </a:r>
          <a:r>
            <a:rPr lang="en-US" altLang="zh-CN" sz="3600" kern="1200" dirty="0" smtClean="0">
              <a:latin typeface="黑体"/>
              <a:ea typeface="黑体"/>
              <a:cs typeface="黑体"/>
            </a:rPr>
            <a:t>2</a:t>
          </a:r>
          <a:r>
            <a:rPr lang="zh-CN" altLang="en-US" sz="3600" kern="1200" dirty="0" smtClean="0">
              <a:latin typeface="黑体"/>
              <a:ea typeface="黑体"/>
              <a:cs typeface="黑体"/>
            </a:rPr>
            <a:t>月工作总结</a:t>
          </a:r>
          <a:endParaRPr lang="zh-CN" altLang="en-US" sz="3600" kern="1200" dirty="0">
            <a:latin typeface="黑体"/>
            <a:ea typeface="黑体"/>
            <a:cs typeface="黑体"/>
          </a:endParaRPr>
        </a:p>
      </dsp:txBody>
      <dsp:txXfrm>
        <a:off x="428085" y="76854"/>
        <a:ext cx="5686573" cy="1065516"/>
      </dsp:txXfrm>
    </dsp:sp>
    <dsp:sp modelId="{CA45C682-F257-704F-B619-BD60EBF159F4}">
      <dsp:nvSpPr>
        <dsp:cNvPr id="0" name=""/>
        <dsp:cNvSpPr/>
      </dsp:nvSpPr>
      <dsp:spPr>
        <a:xfrm>
          <a:off x="0" y="2424012"/>
          <a:ext cx="74088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0C5C1-CF2E-8444-8542-641B7761C56B}">
      <dsp:nvSpPr>
        <dsp:cNvPr id="0" name=""/>
        <dsp:cNvSpPr/>
      </dsp:nvSpPr>
      <dsp:spPr>
        <a:xfrm>
          <a:off x="370443" y="1833612"/>
          <a:ext cx="5875086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latin typeface="黑体"/>
              <a:ea typeface="黑体"/>
              <a:cs typeface="黑体"/>
            </a:rPr>
            <a:t>2016</a:t>
          </a:r>
          <a:r>
            <a:rPr lang="zh-CN" altLang="en-US" sz="3600" kern="1200" dirty="0" smtClean="0">
              <a:latin typeface="黑体"/>
              <a:ea typeface="黑体"/>
              <a:cs typeface="黑体"/>
            </a:rPr>
            <a:t>年</a:t>
          </a:r>
          <a:r>
            <a:rPr lang="en-US" altLang="zh-CN" sz="3600" kern="1200" dirty="0" smtClean="0">
              <a:latin typeface="黑体"/>
              <a:ea typeface="黑体"/>
              <a:cs typeface="黑体"/>
            </a:rPr>
            <a:t>3</a:t>
          </a:r>
          <a:r>
            <a:rPr lang="zh-CN" altLang="en-US" sz="3600" kern="1200" dirty="0" smtClean="0">
              <a:latin typeface="黑体"/>
              <a:ea typeface="黑体"/>
              <a:cs typeface="黑体"/>
            </a:rPr>
            <a:t>月工作计划</a:t>
          </a:r>
          <a:endParaRPr lang="zh-CN" altLang="en-US" sz="3600" kern="1200" dirty="0">
            <a:latin typeface="黑体"/>
            <a:ea typeface="黑体"/>
            <a:cs typeface="黑体"/>
          </a:endParaRPr>
        </a:p>
      </dsp:txBody>
      <dsp:txXfrm>
        <a:off x="428085" y="1891254"/>
        <a:ext cx="5759802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A36E6-F761-0044-A4FD-0EA3D3BBA4F0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BB2E9-7FA7-C747-B7D4-B874C26BA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18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B2E9-7FA7-C747-B7D4-B874C26BA11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81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B2E9-7FA7-C747-B7D4-B874C26BA11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81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670346-85A6-2049-B91F-9EF721EC5759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560B6A-4C33-904C-BD0B-18D8D0641AF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04730"/>
            <a:ext cx="7772400" cy="1780108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黑体"/>
                <a:ea typeface="黑体"/>
                <a:cs typeface="黑体"/>
              </a:rPr>
              <a:t>xx</a:t>
            </a:r>
            <a:r>
              <a:rPr kumimoji="1" lang="zh-CN" altLang="en-US" sz="4800" dirty="0" smtClean="0">
                <a:latin typeface="黑体"/>
                <a:ea typeface="黑体"/>
                <a:cs typeface="黑体"/>
              </a:rPr>
              <a:t>部</a:t>
            </a:r>
            <a:r>
              <a:rPr kumimoji="1" lang="en-US" altLang="zh-CN" sz="4800" dirty="0">
                <a:latin typeface="黑体"/>
                <a:ea typeface="黑体"/>
                <a:cs typeface="黑体"/>
              </a:rPr>
              <a:t/>
            </a:r>
            <a:br>
              <a:rPr kumimoji="1" lang="en-US" altLang="zh-CN" sz="4800" dirty="0">
                <a:latin typeface="黑体"/>
                <a:ea typeface="黑体"/>
                <a:cs typeface="黑体"/>
              </a:rPr>
            </a:br>
            <a:r>
              <a:rPr kumimoji="1" lang="zh-CN" altLang="en-US" sz="4800" dirty="0">
                <a:latin typeface="黑体"/>
                <a:ea typeface="黑体"/>
                <a:cs typeface="黑体"/>
              </a:rPr>
              <a:t>小组月度工作汇报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53429" y="4508454"/>
            <a:ext cx="3274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张三</a:t>
            </a:r>
            <a:endParaRPr kumimoji="1" lang="zh-CN" altLang="en-US" sz="4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7261" y="45084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2016</a:t>
            </a:r>
            <a:r>
              <a:rPr kumimoji="1" lang="zh-CN" altLang="en-US" sz="3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年</a:t>
            </a:r>
            <a:r>
              <a:rPr kumimoji="1" lang="en-US" altLang="zh-CN" sz="3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xx</a:t>
            </a:r>
            <a:r>
              <a:rPr kumimoji="1" lang="zh-CN" altLang="en-US" sz="3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月</a:t>
            </a:r>
            <a:endParaRPr kumimoji="1" lang="zh-CN" altLang="en-US" sz="3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85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91240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4596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atin typeface="黑体"/>
                <a:ea typeface="黑体"/>
                <a:cs typeface="黑体"/>
              </a:rPr>
              <a:t>2016</a:t>
            </a:r>
            <a:r>
              <a:rPr lang="zh-CN" altLang="en-US" dirty="0">
                <a:latin typeface="黑体"/>
                <a:ea typeface="黑体"/>
                <a:cs typeface="黑体"/>
              </a:rPr>
              <a:t>年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工作总结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6265"/>
              </p:ext>
            </p:extLst>
          </p:nvPr>
        </p:nvGraphicFramePr>
        <p:xfrm>
          <a:off x="457200" y="2800765"/>
          <a:ext cx="8229600" cy="32555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3203"/>
                <a:gridCol w="5896397"/>
              </a:tblGrid>
              <a:tr h="619589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微信企业号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系统优化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企业公告增加外链转发功能</a:t>
                      </a:r>
                      <a:endParaRPr lang="en-US" altLang="zh-CN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会议室预定系统</a:t>
                      </a:r>
                      <a:r>
                        <a:rPr lang="en-US" altLang="zh-CN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V2.0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规划</a:t>
                      </a:r>
                      <a:endParaRPr lang="en-US" altLang="zh-CN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CRM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系统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制定需求开发流程</a:t>
                      </a:r>
                      <a:endParaRPr lang="en-US" altLang="zh-CN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启用</a:t>
                      </a:r>
                      <a:r>
                        <a:rPr lang="en-US" altLang="zh-CN" sz="1500" dirty="0" err="1" smtClean="0">
                          <a:latin typeface="华康俪金黑W8(P)"/>
                          <a:ea typeface="黑体"/>
                          <a:cs typeface="华康俪金黑W8(P)"/>
                        </a:rPr>
                        <a:t>gitlab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进行需求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管理</a:t>
                      </a:r>
                      <a:endParaRPr lang="zh-CN" altLang="en-US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CMDB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评测选型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初步选定</a:t>
                      </a:r>
                      <a:r>
                        <a:rPr lang="en-US" altLang="zh-CN" sz="1500" dirty="0" err="1" smtClean="0">
                          <a:latin typeface="华康俪金黑W8(P)"/>
                          <a:ea typeface="黑体"/>
                          <a:cs typeface="华康俪金黑W8(P)"/>
                        </a:rPr>
                        <a:t>iTop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做为开发</a:t>
                      </a:r>
                      <a:r>
                        <a:rPr lang="en-US" altLang="zh-CN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base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；</a:t>
                      </a: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DevOps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团队全部项目已完成代码库从</a:t>
                      </a:r>
                      <a:r>
                        <a:rPr lang="en-US" altLang="zh-CN" sz="1500" dirty="0" err="1" smtClean="0">
                          <a:latin typeface="华康俪金黑W8(P)"/>
                          <a:ea typeface="黑体"/>
                          <a:cs typeface="华康俪金黑W8(P)"/>
                        </a:rPr>
                        <a:t>svn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到</a:t>
                      </a:r>
                      <a:r>
                        <a:rPr lang="en-US" altLang="zh-CN" sz="1500" dirty="0" err="1" smtClean="0">
                          <a:latin typeface="华康俪金黑W8(P)"/>
                          <a:ea typeface="黑体"/>
                          <a:cs typeface="华康俪金黑W8(P)"/>
                        </a:rPr>
                        <a:t>git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的迁移</a:t>
                      </a: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系统日常维护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其他系统日常维护工作；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>
                <a:latin typeface="黑体"/>
                <a:ea typeface="黑体"/>
                <a:cs typeface="黑体"/>
              </a:rPr>
              <a:t>2016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年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3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月工作计划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21246"/>
              </p:ext>
            </p:extLst>
          </p:nvPr>
        </p:nvGraphicFramePr>
        <p:xfrm>
          <a:off x="457200" y="2800765"/>
          <a:ext cx="8229600" cy="2478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3203"/>
                <a:gridCol w="5896397"/>
              </a:tblGrid>
              <a:tr h="619589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微信企业号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会议室预定系统</a:t>
                      </a:r>
                      <a:r>
                        <a:rPr lang="en-US" altLang="zh-CN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V2.0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研发</a:t>
                      </a:r>
                      <a:endParaRPr lang="en-US" altLang="zh-CN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培训</a:t>
                      </a:r>
                      <a:r>
                        <a:rPr lang="zh-CN" altLang="en-US" sz="1500" smtClean="0">
                          <a:latin typeface="华康俪金黑W8(P)"/>
                          <a:ea typeface="黑体"/>
                          <a:cs typeface="华康俪金黑W8(P)"/>
                        </a:rPr>
                        <a:t>模块开发</a:t>
                      </a:r>
                      <a:endParaRPr lang="en-US" altLang="zh-CN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CMDB(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iTop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)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系统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制定系统开发计划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根据</a:t>
                      </a:r>
                      <a:r>
                        <a:rPr lang="en-US" altLang="zh-CN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Features List</a:t>
                      </a: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进行开发测试</a:t>
                      </a:r>
                      <a:endParaRPr lang="en-US" altLang="zh-CN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DevOps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定制团队合适的</a:t>
                      </a:r>
                      <a:r>
                        <a:rPr lang="en-US" altLang="zh-CN" sz="1500" dirty="0" err="1" smtClean="0">
                          <a:latin typeface="华康俪金黑W8(P)"/>
                          <a:ea typeface="黑体"/>
                          <a:cs typeface="华康俪金黑W8(P)"/>
                        </a:rPr>
                        <a:t>git</a:t>
                      </a:r>
                      <a:r>
                        <a:rPr lang="en-US" altLang="zh-CN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-flow</a:t>
                      </a:r>
                      <a:endParaRPr lang="zh-CN" altLang="en-US" sz="1500" dirty="0" smtClean="0">
                        <a:latin typeface="华康俪金黑W8(P)"/>
                        <a:ea typeface="黑体"/>
                        <a:cs typeface="华康俪金黑W8(P)"/>
                      </a:endParaRPr>
                    </a:p>
                  </a:txBody>
                  <a:tcPr/>
                </a:tc>
              </a:tr>
              <a:tr h="619589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华康俪金黑W8(P)" panose="020B0800000000000000" pitchFamily="34" charset="-122"/>
                          <a:ea typeface="华康俪金黑W8(P)" panose="020B0800000000000000" pitchFamily="34" charset="-122"/>
                        </a:rPr>
                        <a:t>系统日常维护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²"/>
                        <a:tabLst/>
                        <a:defRPr/>
                      </a:pPr>
                      <a:r>
                        <a:rPr lang="zh-CN" altLang="en-US" sz="1500" dirty="0" smtClean="0">
                          <a:latin typeface="华康俪金黑W8(P)"/>
                          <a:ea typeface="黑体"/>
                          <a:cs typeface="华康俪金黑W8(P)"/>
                        </a:rPr>
                        <a:t>其他系统日常优化维护工作；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8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3213</TotalTime>
  <Words>132</Words>
  <Application>Microsoft Macintosh PowerPoint</Application>
  <PresentationFormat>全屏显示(4:3)</PresentationFormat>
  <Paragraphs>32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Calibri</vt:lpstr>
      <vt:lpstr>Candara</vt:lpstr>
      <vt:lpstr>Symbol</vt:lpstr>
      <vt:lpstr>Wingdings</vt:lpstr>
      <vt:lpstr>黑体</vt:lpstr>
      <vt:lpstr>华康俪金黑W8(P)</vt:lpstr>
      <vt:lpstr>华文楷体</vt:lpstr>
      <vt:lpstr>华文新魏</vt:lpstr>
      <vt:lpstr>宋体</vt:lpstr>
      <vt:lpstr>波形</vt:lpstr>
      <vt:lpstr>xx部 小组月度工作汇报</vt:lpstr>
      <vt:lpstr>PowerPoint 演示文稿</vt:lpstr>
      <vt:lpstr>2016年2月工作总结</vt:lpstr>
      <vt:lpstr>2016年3月工作计划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小组2015年4月工作汇报</dc:title>
  <dc:creator>liang long</dc:creator>
  <cp:lastModifiedBy>Microsoft Office 用户</cp:lastModifiedBy>
  <cp:revision>173</cp:revision>
  <dcterms:created xsi:type="dcterms:W3CDTF">2015-04-09T07:37:16Z</dcterms:created>
  <dcterms:modified xsi:type="dcterms:W3CDTF">2018-06-15T06:10:47Z</dcterms:modified>
</cp:coreProperties>
</file>