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工作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汇报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20180615</a:t>
            </a:r>
            <a:endParaRPr kumimoji="1"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张三</a:t>
            </a:r>
            <a:endParaRPr kumimoji="1" lang="en-US" altLang="zh-CN" dirty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0948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634930"/>
          </a:xfrm>
        </p:spPr>
        <p:txBody>
          <a:bodyPr/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工作汇报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286896"/>
              </p:ext>
            </p:extLst>
          </p:nvPr>
        </p:nvGraphicFramePr>
        <p:xfrm>
          <a:off x="695960" y="1654614"/>
          <a:ext cx="10800080" cy="366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3826952"/>
                <a:gridCol w="3431569"/>
                <a:gridCol w="15095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项目</a:t>
                      </a:r>
                      <a:endParaRPr lang="zh-CN" altLang="en-US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内容</a:t>
                      </a:r>
                      <a:endParaRPr lang="zh-CN" altLang="en-US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进度</a:t>
                      </a:r>
                      <a:endParaRPr lang="zh-CN" altLang="en-US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负责人</a:t>
                      </a:r>
                      <a:endParaRPr lang="zh-CN" altLang="en-US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项目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</a:t>
                      </a:r>
                      <a:endParaRPr lang="zh-CN" altLang="en-US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rabicPeriod"/>
                      </a:pPr>
                      <a:r>
                        <a:rPr lang="zh-CN" altLang="en-US" baseline="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讨论确定需求</a:t>
                      </a:r>
                      <a:endParaRPr lang="en-US" altLang="zh-CN" baseline="0" dirty="0" smtClean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zh-CN" altLang="en-US" baseline="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校验系统数据</a:t>
                      </a:r>
                      <a:endParaRPr lang="en-US" altLang="zh-CN" baseline="0" dirty="0" smtClean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zh-CN" altLang="en-US" baseline="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按需重构系统</a:t>
                      </a:r>
                      <a:endParaRPr lang="en-US" altLang="zh-CN" baseline="0" dirty="0" smtClean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zh-CN" altLang="en-US" baseline="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新旧架构切换</a:t>
                      </a:r>
                      <a:endParaRPr lang="en-US" altLang="zh-CN" baseline="0" dirty="0" smtClean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zh-CN" altLang="en-US" baseline="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系统日常维护</a:t>
                      </a:r>
                      <a:endParaRPr lang="zh-CN" altLang="en-US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讨论确定需求和</a:t>
                      </a:r>
                      <a:r>
                        <a:rPr lang="zh-CN" altLang="en-US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校验系统数据</a:t>
                      </a:r>
                      <a:r>
                        <a:rPr lang="zh-CN" altLang="en-US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同步进行中</a:t>
                      </a:r>
                      <a:endParaRPr lang="zh-CN" altLang="en-US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xx</a:t>
                      </a:r>
                      <a:r>
                        <a:rPr lang="zh-CN" altLang="en-US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小组</a:t>
                      </a:r>
                      <a:endParaRPr lang="zh-CN" altLang="en-US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年</a:t>
                      </a:r>
                      <a:r>
                        <a:rPr lang="zh-CN" altLang="en-US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中审计</a:t>
                      </a:r>
                      <a:endParaRPr lang="zh-CN" altLang="en-US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rabicPeriod"/>
                      </a:pPr>
                      <a:r>
                        <a:rPr lang="zh-CN" altLang="en-US" baseline="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游戏</a:t>
                      </a:r>
                      <a:r>
                        <a:rPr lang="en-US" altLang="zh-CN" baseline="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UL&amp;IB</a:t>
                      </a:r>
                      <a:r>
                        <a:rPr lang="zh-CN" altLang="en-US" baseline="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计算</a:t>
                      </a:r>
                      <a:endParaRPr lang="zh-CN" altLang="en-US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rabicPeriod"/>
                      </a:pPr>
                      <a:r>
                        <a:rPr lang="zh-CN" altLang="en-US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已完成</a:t>
                      </a:r>
                      <a:r>
                        <a:rPr lang="en-US" altLang="zh-CN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5</a:t>
                      </a:r>
                      <a:r>
                        <a:rPr lang="zh-CN" altLang="en-US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款游戏的</a:t>
                      </a:r>
                      <a:r>
                        <a:rPr lang="en-US" altLang="zh-CN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UL</a:t>
                      </a:r>
                      <a:r>
                        <a:rPr lang="zh-CN" altLang="en-US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和</a:t>
                      </a:r>
                      <a:r>
                        <a:rPr lang="en-US" altLang="zh-CN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3</a:t>
                      </a:r>
                      <a:r>
                        <a:rPr lang="zh-CN" altLang="en-US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款游戏的</a:t>
                      </a:r>
                      <a:r>
                        <a:rPr lang="en-US" altLang="zh-CN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IB</a:t>
                      </a:r>
                      <a:r>
                        <a:rPr lang="zh-CN" altLang="en-US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计算</a:t>
                      </a:r>
                      <a:endParaRPr lang="zh-CN" altLang="en-US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张三</a:t>
                      </a:r>
                      <a:endParaRPr lang="zh-CN" altLang="en-US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微信企业号</a:t>
                      </a:r>
                      <a:endParaRPr lang="zh-CN" altLang="en-US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rabicPeriod"/>
                      </a:pPr>
                      <a:r>
                        <a:rPr lang="zh-CN" altLang="en-US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调研升级企业微信方案</a:t>
                      </a:r>
                      <a:endParaRPr lang="en-US" altLang="zh-CN" dirty="0" smtClean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zh-CN" altLang="en-US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调研双方开放接口的区别</a:t>
                      </a:r>
                      <a:endParaRPr lang="en-US" altLang="zh-CN" dirty="0" smtClean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zh-CN" altLang="en-US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调试现有应用能否在企业微信上正常运行</a:t>
                      </a:r>
                      <a:endParaRPr lang="zh-CN" altLang="en-US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未开始</a:t>
                      </a:r>
                      <a:endParaRPr lang="zh-CN" altLang="en-US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张三</a:t>
                      </a:r>
                      <a:endParaRPr lang="zh-CN" altLang="en-US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295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水滴</Template>
  <TotalTime>242</TotalTime>
  <Words>90</Words>
  <Application>Microsoft Macintosh PowerPoint</Application>
  <PresentationFormat>宽屏</PresentationFormat>
  <Paragraphs>26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Microsoft YaHei</vt:lpstr>
      <vt:lpstr>Tw Cen MT</vt:lpstr>
      <vt:lpstr>宋体</vt:lpstr>
      <vt:lpstr>Arial</vt:lpstr>
      <vt:lpstr>水滴</vt:lpstr>
      <vt:lpstr>工作汇报</vt:lpstr>
      <vt:lpstr>工作汇报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工作汇报</dc:title>
  <dc:creator>Microsoft Office 用户</dc:creator>
  <cp:lastModifiedBy>Microsoft Office 用户</cp:lastModifiedBy>
  <cp:revision>20</cp:revision>
  <dcterms:created xsi:type="dcterms:W3CDTF">2018-06-15T01:57:38Z</dcterms:created>
  <dcterms:modified xsi:type="dcterms:W3CDTF">2018-06-15T06:25:39Z</dcterms:modified>
</cp:coreProperties>
</file>