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5165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319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1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2993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14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9621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0088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093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87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9009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9972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000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951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54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067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702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6F76-F05D-4402-9B8B-6A105B348B03}" type="datetimeFigureOut">
              <a:rPr lang="es-DO" smtClean="0"/>
              <a:t>7/9/2022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67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113380929"/><Relationship Id="rId13" Type="http://schemas.openxmlformats.org/officeDocument/2006/relationships/hyperlink" Target="#_Toc113380934"/><Relationship Id="rId18" Type="http://schemas.openxmlformats.org/officeDocument/2006/relationships/hyperlink" Target="#_Toc113380939"/><Relationship Id="rId3" Type="http://schemas.openxmlformats.org/officeDocument/2006/relationships/hyperlink" Target="#_Toc113380924"/><Relationship Id="rId7" Type="http://schemas.openxmlformats.org/officeDocument/2006/relationships/hyperlink" Target="#_Toc113380928"/><Relationship Id="rId12" Type="http://schemas.openxmlformats.org/officeDocument/2006/relationships/hyperlink" Target="#_Toc113380933"/><Relationship Id="rId17" Type="http://schemas.openxmlformats.org/officeDocument/2006/relationships/hyperlink" Target="#_Toc113380938"/><Relationship Id="rId2" Type="http://schemas.openxmlformats.org/officeDocument/2006/relationships/hyperlink" Target="#_Toc113380923"/><Relationship Id="rId16" Type="http://schemas.openxmlformats.org/officeDocument/2006/relationships/hyperlink" Target="#_Toc113380937"/><Relationship Id="rId1" Type="http://schemas.openxmlformats.org/officeDocument/2006/relationships/slideLayout" Target="../slideLayouts/slideLayout1.xml"/><Relationship Id="rId6" Type="http://schemas.openxmlformats.org/officeDocument/2006/relationships/hyperlink" Target="#_Toc113380927"/><Relationship Id="rId11" Type="http://schemas.openxmlformats.org/officeDocument/2006/relationships/hyperlink" Target="#_Toc113380932"/><Relationship Id="rId5" Type="http://schemas.openxmlformats.org/officeDocument/2006/relationships/hyperlink" Target="#_Toc113380926"/><Relationship Id="rId15" Type="http://schemas.openxmlformats.org/officeDocument/2006/relationships/hyperlink" Target="#_Toc113380936"/><Relationship Id="rId10" Type="http://schemas.openxmlformats.org/officeDocument/2006/relationships/hyperlink" Target="#_Toc113380931"/><Relationship Id="rId4" Type="http://schemas.openxmlformats.org/officeDocument/2006/relationships/hyperlink" Target="#_Toc113380925"/><Relationship Id="rId9" Type="http://schemas.openxmlformats.org/officeDocument/2006/relationships/hyperlink" Target="#_Toc113380930"/><Relationship Id="rId14" Type="http://schemas.openxmlformats.org/officeDocument/2006/relationships/hyperlink" Target="#_Toc113380935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409E4-7310-727B-F60A-FC8DEF6F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119"/>
            <a:ext cx="9144000" cy="142792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</a:t>
            </a:r>
            <a:br>
              <a:rPr lang="es-ES" sz="4400" b="1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 estudio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33DB3-AA01-1DCE-16E7-F700948E2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952" y="2518479"/>
            <a:ext cx="9144000" cy="4106818"/>
          </a:xfrm>
        </p:spPr>
        <p:txBody>
          <a:bodyPr>
            <a:normAutofit fontScale="25000" lnSpcReduction="20000"/>
          </a:bodyPr>
          <a:lstStyle/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Trabajo de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Proyecto ABP (aprendizaje basado en problemas) y Sistema de inventario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Rolando </a:t>
            </a:r>
            <a:r>
              <a:rPr lang="es-DO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Garcia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Nombre(s)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Oelmis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Perez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Delin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Peguero, Gabriel Frías, Cornelio 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Manzueta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AA92F2-C29A-5DDC-7CE4-260756F16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2" y="400119"/>
            <a:ext cx="1487170" cy="21183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AE2A53-DD54-C990-33A2-FF58695B0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3" y="37535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347CFF01-E5F8-FD19-4472-4632968E0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24808" r="5615" b="9313"/>
          <a:stretch/>
        </p:blipFill>
        <p:spPr>
          <a:xfrm>
            <a:off x="815926" y="914401"/>
            <a:ext cx="1069144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F61ED13-8029-453D-03EA-4D3D20FBC867}"/>
              </a:ext>
            </a:extLst>
          </p:cNvPr>
          <p:cNvSpPr txBox="1"/>
          <p:nvPr/>
        </p:nvSpPr>
        <p:spPr>
          <a:xfrm>
            <a:off x="573206" y="316335"/>
            <a:ext cx="11259403" cy="544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"/>
              </a:spcBef>
              <a:spcAft>
                <a:spcPts val="0"/>
              </a:spcAft>
            </a:pPr>
            <a:r>
              <a:rPr lang="es-ES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spcBef>
                <a:spcPts val="530"/>
              </a:spcBef>
              <a:spcAft>
                <a:spcPts val="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¿Necesitas</a:t>
            </a:r>
            <a:r>
              <a:rPr lang="es-ES" sz="1800" spc="9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ayuda?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spcBef>
                <a:spcPts val="35"/>
              </a:spcBef>
              <a:spcAft>
                <a:spcPts val="0"/>
              </a:spcAft>
            </a:pPr>
            <a:r>
              <a:rPr lang="es-ES" sz="180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Llamar</a:t>
            </a:r>
            <a:r>
              <a:rPr lang="es-ES" sz="1800" spc="45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</a:t>
            </a:r>
            <a:r>
              <a:rPr lang="es-ES" sz="1800" spc="4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</a:t>
            </a:r>
            <a:r>
              <a:rPr lang="es-ES" sz="1800" spc="45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800</a:t>
            </a:r>
            <a:r>
              <a:rPr lang="es-ES" sz="1800" spc="5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148</a:t>
            </a:r>
            <a:r>
              <a:rPr lang="es-ES" sz="1800" spc="45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5008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lnSpc>
                <a:spcPct val="107000"/>
              </a:lnSpc>
              <a:spcBef>
                <a:spcPts val="35"/>
              </a:spcBef>
              <a:spcAft>
                <a:spcPts val="800"/>
              </a:spcAft>
            </a:pPr>
            <a:r>
              <a:rPr lang="es-ES" sz="32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Carro:</a:t>
            </a:r>
            <a:r>
              <a:rPr lang="es-ES" sz="3200" spc="9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9311197962</a:t>
            </a:r>
            <a:endParaRPr lang="es-D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62230" algn="r">
              <a:lnSpc>
                <a:spcPct val="107000"/>
              </a:lnSpc>
              <a:spcBef>
                <a:spcPts val="750"/>
              </a:spcBef>
              <a:spcAft>
                <a:spcPts val="800"/>
              </a:spcAft>
              <a:tabLst>
                <a:tab pos="890270" algn="l"/>
              </a:tabLst>
            </a:pPr>
            <a:r>
              <a:rPr lang="es-ES" sz="40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GENERAL TOTAL DE ESTIMADO DE COTIZACION</a:t>
            </a:r>
            <a:r>
              <a:rPr lang="es-E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s-E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RD$73,570.00</a:t>
            </a:r>
            <a:endParaRPr lang="es-D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8173" y="832513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Sistema de </a:t>
            </a:r>
            <a:r>
              <a:rPr lang="en-US" sz="2800" b="1" dirty="0" err="1" smtClean="0">
                <a:solidFill>
                  <a:srgbClr val="00B050"/>
                </a:solidFill>
              </a:rPr>
              <a:t>Inventario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296537" y="20062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38716"/>
              </p:ext>
            </p:extLst>
          </p:nvPr>
        </p:nvGraphicFramePr>
        <p:xfrm>
          <a:off x="841375" y="2308225"/>
          <a:ext cx="9869488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o" r:id="rId3" imgW="6219359" imgH="1934890" progId="Word.Document.12">
                  <p:embed/>
                </p:oleObj>
              </mc:Choice>
              <mc:Fallback>
                <p:oleObj name="Documento" r:id="rId3" imgW="6219359" imgH="1934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2308225"/>
                        <a:ext cx="9869488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ángulo 22"/>
          <p:cNvSpPr/>
          <p:nvPr/>
        </p:nvSpPr>
        <p:spPr>
          <a:xfrm>
            <a:off x="1510342" y="1739136"/>
            <a:ext cx="2484655" cy="342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1000"/>
              </a:lnSpc>
              <a:spcBef>
                <a:spcPts val="130"/>
              </a:spcBef>
              <a:spcAft>
                <a:spcPts val="800"/>
              </a:spcAft>
            </a:pPr>
            <a:r>
              <a:rPr lang="en-US" sz="2400" b="1" spc="-260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  </a:t>
            </a:r>
            <a:r>
              <a:rPr lang="en-US" sz="2400" b="1" spc="-26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   O   D    U    C    T    </a:t>
            </a:r>
            <a:r>
              <a:rPr lang="en-US" sz="2400" b="1" spc="-1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21576"/>
              </p:ext>
            </p:extLst>
          </p:nvPr>
        </p:nvGraphicFramePr>
        <p:xfrm>
          <a:off x="1641877" y="2262898"/>
          <a:ext cx="8574904" cy="396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o" r:id="rId3" imgW="4941231" imgH="2432402" progId="Word.Document.12">
                  <p:embed/>
                </p:oleObj>
              </mc:Choice>
              <mc:Fallback>
                <p:oleObj name="Documento" r:id="rId3" imgW="4941231" imgH="2432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877" y="2262898"/>
                        <a:ext cx="8574904" cy="396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1641877" y="1275005"/>
            <a:ext cx="166404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885">
              <a:lnSpc>
                <a:spcPct val="107000"/>
              </a:lnSpc>
              <a:spcBef>
                <a:spcPts val="79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ENTRADAS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35272"/>
              </p:ext>
            </p:extLst>
          </p:nvPr>
        </p:nvGraphicFramePr>
        <p:xfrm>
          <a:off x="993491" y="2959408"/>
          <a:ext cx="73152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o" r:id="rId3" imgW="4267264" imgH="2079818" progId="Word.Document.12">
                  <p:embed/>
                </p:oleObj>
              </mc:Choice>
              <mc:Fallback>
                <p:oleObj name="Documento" r:id="rId3" imgW="4267264" imgH="2079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491" y="2959408"/>
                        <a:ext cx="731520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805217" y="1460310"/>
            <a:ext cx="2961564" cy="73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800" dirty="0" smtClean="0">
                <a:solidFill>
                  <a:srgbClr val="00B050"/>
                </a:solidFill>
              </a:rPr>
              <a:t>salida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E8BD159-DA56-9D5E-A185-881CA1A419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2579" y="0"/>
            <a:ext cx="9923873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05463" algn="r"/>
              </a:tabLst>
            </a:pPr>
            <a:r>
              <a:rPr kumimoji="0" lang="es-ES" altLang="es-DO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Contenido de Proyecto ABP y Sistema de Inventario</a:t>
            </a:r>
            <a:endParaRPr kumimoji="0" lang="es-DO" altLang="es-DO" sz="2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Proyecto ABP y Sistema de Inventario para colmado </a:t>
            </a:r>
            <a:r>
              <a:rPr kumimoji="0" lang="es-ES" altLang="es-D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basico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Nombre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y logo del Proyecto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Descripción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del proyecto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Descripción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de la necesidad / problemática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Resultados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Esperados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Objetivo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específico del trabajo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Actividades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de control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Anexos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PRESUPUESTO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Causa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Consecuencia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Solución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Cotización de la inversión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n-U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COTIZACIÓN DE PC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Office Hogar y Estudiantes 2021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PRECIO GENERAL TOTAL DE ESTIMADO DE COTIZACION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n-U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Sistema de </a:t>
            </a:r>
            <a:r>
              <a:rPr kumimoji="0" lang="en-US" altLang="es-D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Inventario</a:t>
            </a:r>
            <a:endParaRPr kumimoji="0" lang="en-US" altLang="es-D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C001F-A93C-55A1-6EB7-3F00D1BE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827" y="201155"/>
            <a:ext cx="9144000" cy="176253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ABP y Sistema de Inventario para colmado </a:t>
            </a:r>
            <a:r>
              <a:rPr lang="es-ES" sz="2400" b="1" kern="0" dirty="0" err="1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basico</a:t>
            </a:r>
            <a:r>
              <a:rPr lang="es-DO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DO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DO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DO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DO" sz="2400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F8D06-FBE6-85CC-B4A4-9B4AA42A9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3028"/>
            <a:ext cx="9144000" cy="3291840"/>
          </a:xfrm>
        </p:spPr>
        <p:txBody>
          <a:bodyPr>
            <a:normAutofit fontScale="925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del proyecto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800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saber la estructura de como se compone el sistema de inventario de un colmado básico partiendo desde cero en su funcionamiento, este necesita de un computador, sistema operativo Windows y un programa de office con Excel para procesar el inventario del colmado y su realización.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F1485B-5F86-AFF8-2D3D-E8EC22C9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62" y="1082424"/>
            <a:ext cx="3800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CB8A1D-B8B7-4AFC-4F2C-6554B18E2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1648661" cy="666584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s-ES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s-ES" sz="2800" b="1" dirty="0">
              <a:solidFill>
                <a:srgbClr val="00B050"/>
              </a:solidFill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 la necesidad / problemática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2800" dirty="0">
              <a:solidFill>
                <a:srgbClr val="00B050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colmado tiene un déficit y quieren saber dónde está la falla y decide contratar a alguien para hacer un sistema en Excel, hay que hacer un inventario y calcular el gasto del computador y del sistema operativo y el programa de Excel.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</a:t>
            </a: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Esperados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resultados esperados son que el colmado administre su inventario y no tenga déficit de dinero y que se pueda comprar la mercancía y evitar que no se tenga productos en el </a:t>
            </a:r>
            <a:r>
              <a:rPr lang="es-ES" sz="28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</a:t>
            </a: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094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8606BF-1D3B-E8CD-2C76-C39749C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63" y="-477077"/>
            <a:ext cx="11715750" cy="7076316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DO" sz="1800" b="1" dirty="0">
              <a:solidFill>
                <a:srgbClr val="2E74B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80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8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80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8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r>
              <a:rPr lang="es-ES" sz="112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específico del trabajo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Administrar el sistema de inventario de un colmado en Excel con la instalación desde cero.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Actividades </a:t>
            </a:r>
            <a:r>
              <a:rPr lang="es-ES" sz="112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control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mejora al sistema de inventario que se pueden hacer es poner mas funciones para la mejora al proyecto y accesibilidad para el usuario.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Anexos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anexos fueron presentados acorde a los requerimientos: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Presupuestos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4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B4155EE-2045-BA1D-B7C4-C787E36D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67981"/>
              </p:ext>
            </p:extLst>
          </p:nvPr>
        </p:nvGraphicFramePr>
        <p:xfrm>
          <a:off x="1249931" y="1982793"/>
          <a:ext cx="9664848" cy="3189315"/>
        </p:xfrm>
        <a:graphic>
          <a:graphicData uri="http://schemas.openxmlformats.org/drawingml/2006/table">
            <a:tbl>
              <a:tblPr firstRow="1" firstCol="1" bandRow="1"/>
              <a:tblGrid>
                <a:gridCol w="2991892">
                  <a:extLst>
                    <a:ext uri="{9D8B030D-6E8A-4147-A177-3AD203B41FA5}">
                      <a16:colId xmlns:a16="http://schemas.microsoft.com/office/drawing/2014/main" val="444800115"/>
                    </a:ext>
                  </a:extLst>
                </a:gridCol>
                <a:gridCol w="2272506">
                  <a:extLst>
                    <a:ext uri="{9D8B030D-6E8A-4147-A177-3AD203B41FA5}">
                      <a16:colId xmlns:a16="http://schemas.microsoft.com/office/drawing/2014/main" val="842458556"/>
                    </a:ext>
                  </a:extLst>
                </a:gridCol>
                <a:gridCol w="2253231">
                  <a:extLst>
                    <a:ext uri="{9D8B030D-6E8A-4147-A177-3AD203B41FA5}">
                      <a16:colId xmlns:a16="http://schemas.microsoft.com/office/drawing/2014/main" val="3567004848"/>
                    </a:ext>
                  </a:extLst>
                </a:gridCol>
                <a:gridCol w="2147219">
                  <a:extLst>
                    <a:ext uri="{9D8B030D-6E8A-4147-A177-3AD203B41FA5}">
                      <a16:colId xmlns:a16="http://schemas.microsoft.com/office/drawing/2014/main" val="3846338463"/>
                    </a:ext>
                  </a:extLst>
                </a:gridCol>
              </a:tblGrid>
              <a:tr h="355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Cantidad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Precio 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76138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Computadora Completa con </a:t>
                      </a:r>
                      <a:r>
                        <a:rPr lang="es-ES" sz="21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66,570.00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66,570.00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06108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de Office Hogar 2021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6,312.93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6312,93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34480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de Inventario en Excel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951874"/>
                  </a:ext>
                </a:extLst>
              </a:tr>
              <a:tr h="355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 de Obra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94243"/>
                  </a:ext>
                </a:extLst>
              </a:tr>
              <a:tr h="30240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de Gastos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83,883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83,883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579241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249931" y="818865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4000" dirty="0" smtClean="0">
                <a:solidFill>
                  <a:srgbClr val="00B050"/>
                </a:solidFill>
              </a:rPr>
              <a:t>Presupuesto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4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20DA81B-9F36-3C2F-0202-87FF794B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225425"/>
            <a:ext cx="11701669" cy="6519932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causa que el colmado tenga gastos no controlados porque no se registran los productos, su venta y compra impidiendo evaluar las ganancias que genera el negocio.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Consecuencia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Perdida de dinero y pocas ganancias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Comprar una computadora, comprar un sistema operativo Windows, comprar un Microsoft Office y hacer un sistema de inventario para verificar los productos que tenga el colmado.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Cotización de la inversión 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Computadora y office</a:t>
            </a:r>
            <a:endParaRPr lang="es-DO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CD04CF7-FAFC-263E-CF5C-5394B451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799"/>
            <a:ext cx="10429461" cy="6308035"/>
          </a:xfrm>
        </p:spPr>
        <p:txBody>
          <a:bodyPr/>
          <a:lstStyle/>
          <a:p>
            <a:endParaRPr lang="es-DO" dirty="0"/>
          </a:p>
        </p:txBody>
      </p:sp>
      <p:pic>
        <p:nvPicPr>
          <p:cNvPr id="18" name="Imagen 1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D42FBF2E-D4F8-9070-1F48-1C62E31F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2788" r="15761" b="14185"/>
          <a:stretch/>
        </p:blipFill>
        <p:spPr>
          <a:xfrm>
            <a:off x="2092296" y="781879"/>
            <a:ext cx="8933513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4009A55D-C99A-720B-0682-2993AD598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9" t="24559" r="22923" b="9929"/>
          <a:stretch/>
        </p:blipFill>
        <p:spPr>
          <a:xfrm>
            <a:off x="1111348" y="464234"/>
            <a:ext cx="10058400" cy="59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207</Words>
  <Application>Microsoft Office PowerPoint</Application>
  <PresentationFormat>Panorámica</PresentationFormat>
  <Paragraphs>104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Abadi</vt:lpstr>
      <vt:lpstr>Arial</vt:lpstr>
      <vt:lpstr>Arial Rounded MT Bold</vt:lpstr>
      <vt:lpstr>Calibri</vt:lpstr>
      <vt:lpstr>Calibri Light</vt:lpstr>
      <vt:lpstr>Times New Roman</vt:lpstr>
      <vt:lpstr>Trebuchet MS</vt:lpstr>
      <vt:lpstr>Verdana</vt:lpstr>
      <vt:lpstr>Wingdings 3</vt:lpstr>
      <vt:lpstr>Faceta</vt:lpstr>
      <vt:lpstr>Documento de Microsoft Word</vt:lpstr>
      <vt:lpstr>Presentación  centro de estudio</vt:lpstr>
      <vt:lpstr>Presentación de PowerPoint</vt:lpstr>
      <vt:lpstr>Proyecto ABP y Sistema de Inventario para colmado basico  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centro de estudio</dc:title>
  <dc:creator>dele4934h@gmail.com</dc:creator>
  <cp:lastModifiedBy>Dibujo</cp:lastModifiedBy>
  <cp:revision>6</cp:revision>
  <dcterms:created xsi:type="dcterms:W3CDTF">2022-09-07T18:44:47Z</dcterms:created>
  <dcterms:modified xsi:type="dcterms:W3CDTF">2022-09-07T22:45:58Z</dcterms:modified>
</cp:coreProperties>
</file>