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9" autoAdjust="0"/>
    <p:restoredTop sz="94660"/>
  </p:normalViewPr>
  <p:slideViewPr>
    <p:cSldViewPr snapToGrid="0">
      <p:cViewPr>
        <p:scale>
          <a:sx n="50" d="100"/>
          <a:sy n="50" d="100"/>
        </p:scale>
        <p:origin x="12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9FF2E-82D2-4B86-A736-91D9251F3EF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E0DBF45-B04A-44DD-BDF9-10889F6C4178}">
      <dgm:prSet phldrT="[Texto]" custT="1"/>
      <dgm:spPr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p3d prstMaterial="matte">
          <a:bevelT w="127000" h="63500"/>
        </a:sp3d>
      </dgm:spPr>
      <dgm:t>
        <a:bodyPr/>
        <a:lstStyle/>
        <a:p>
          <a:r>
            <a:rPr lang="es-ES" sz="3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Director General</a:t>
          </a:r>
          <a:endParaRPr lang="es-ES" sz="3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691E1143-F2F3-49BF-9248-6EA62D6CDFED}" type="parTrans" cxnId="{37D7B909-235A-4342-925C-ADB159BF98AE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C3EFDFE3-8005-413A-99EF-29BCAF0C850A}" type="sibTrans" cxnId="{37D7B909-235A-4342-925C-ADB159BF98AE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2CB146A4-98AB-4FA3-840B-0F575D2A6DAC}">
      <dgm:prSet phldrT="[Texto]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sp3d>
          <a:bevelT w="165100" prst="coolSlant"/>
        </a:sp3d>
      </dgm:spPr>
      <dgm:t>
        <a:bodyPr/>
        <a:lstStyle/>
        <a:p>
          <a:r>
            <a:rPr lang="es-ES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Subdirección</a:t>
          </a:r>
          <a:r>
            <a:rPr lang="es-DO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 General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DA31ABCC-BA0B-4BBE-ACDF-D992D7B69B60}" type="parTrans" cxnId="{4549AFAF-451F-4D55-9574-48F7A9512ABE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16631468-04AB-4D0B-A191-917BA21C789E}" type="sibTrans" cxnId="{4549AFAF-451F-4D55-9574-48F7A9512ABE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A42AC919-C507-456B-9E25-58870B74AEC1}">
      <dgm:prSet phldrT="[Texto]"/>
      <dgm:spPr>
        <a:solidFill>
          <a:schemeClr val="accent6">
            <a:lumMod val="40000"/>
            <a:lumOff val="60000"/>
          </a:schemeClr>
        </a:solidFill>
        <a:ln>
          <a:solidFill>
            <a:schemeClr val="bg1"/>
          </a:solidFill>
        </a:ln>
        <a:sp3d>
          <a:bevelT w="165100" prst="coolSlant"/>
        </a:sp3d>
      </dgm:spPr>
      <dgm:t>
        <a:bodyPr/>
        <a:lstStyle/>
        <a:p>
          <a:r>
            <a:rPr lang="es-ES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Subdirección General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9372AE79-F2CD-4A8D-8163-7DAFA8F08B37}" type="parTrans" cxnId="{3EDFE3E0-BAB1-4BC9-AE5B-DB22FB16F494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C6E27113-286C-45B8-8CED-9BF813B5C3F6}" type="sibTrans" cxnId="{3EDFE3E0-BAB1-4BC9-AE5B-DB22FB16F494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5C40A5EC-659B-487D-A91F-39488C06A47F}">
      <dgm:prSet phldrT="[Texto]"/>
      <dgm:spPr>
        <a:solidFill>
          <a:schemeClr val="accent5">
            <a:lumMod val="40000"/>
            <a:lumOff val="60000"/>
          </a:schemeClr>
        </a:solidFill>
        <a:sp3d>
          <a:bevelT w="165100" prst="coolSlant"/>
        </a:sp3d>
      </dgm:spPr>
      <dgm:t>
        <a:bodyPr/>
        <a:lstStyle/>
        <a:p>
          <a:r>
            <a:rPr lang="es-ES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C19EBF53-9DE3-405D-9C7F-BDBC6DF03CB9}" type="parTrans" cxnId="{5B235E6B-DD05-4D12-A9B3-10B591EB2C11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85F286E4-69D3-4B40-9610-6F754EF708E9}" type="sibTrans" cxnId="{5B235E6B-DD05-4D12-A9B3-10B591EB2C11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7EB9BF49-8658-4D9E-8D75-D46D2BA4FFC0}">
      <dgm:prSet phldrT="[Texto]"/>
      <dgm:spPr>
        <a:solidFill>
          <a:schemeClr val="accent5">
            <a:lumMod val="40000"/>
            <a:lumOff val="60000"/>
          </a:schemeClr>
        </a:solidFill>
        <a:sp3d>
          <a:bevelT w="165100" prst="coolSlant"/>
        </a:sp3d>
      </dgm:spPr>
      <dgm:t>
        <a:bodyPr/>
        <a:lstStyle/>
        <a:p>
          <a:r>
            <a:rPr lang="es-ES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AFFF5713-F422-493C-997F-3C4D152F89A6}" type="parTrans" cxnId="{EA91B086-D814-4D29-A7B2-DDD71D1C0574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C1362A37-4529-4116-92E2-4735E9AC7BE9}" type="sibTrans" cxnId="{EA91B086-D814-4D29-A7B2-DDD71D1C0574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40085924-3FAF-4605-99E6-045F725D2CD3}">
      <dgm:prSet phldrT="[Texto]"/>
      <dgm:spPr>
        <a:solidFill>
          <a:schemeClr val="accent5">
            <a:lumMod val="40000"/>
            <a:lumOff val="60000"/>
          </a:schemeClr>
        </a:solidFill>
        <a:sp3d>
          <a:bevelT w="165100" prst="coolSlant"/>
        </a:sp3d>
      </dgm:spPr>
      <dgm:t>
        <a:bodyPr/>
        <a:lstStyle/>
        <a:p>
          <a:r>
            <a:rPr lang="es-ES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DC7196CA-9A3A-4ECE-BFF0-797C74FECD8F}" type="parTrans" cxnId="{5B7D5589-55A2-4D9F-B3B4-C20C235CFA7C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137EAB85-97F0-4CCC-A075-69F3BBC2F1FF}" type="sibTrans" cxnId="{5B7D5589-55A2-4D9F-B3B4-C20C235CFA7C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BCD52E6D-67B9-4C9B-BC1F-D9D7A18484FC}">
      <dgm:prSet phldrT="[Texto]"/>
      <dgm:spPr>
        <a:solidFill>
          <a:schemeClr val="accent5">
            <a:lumMod val="40000"/>
            <a:lumOff val="60000"/>
          </a:schemeClr>
        </a:solidFill>
        <a:sp3d>
          <a:bevelT w="165100" prst="coolSlant"/>
        </a:sp3d>
      </dgm:spPr>
      <dgm:t>
        <a:bodyPr/>
        <a:lstStyle/>
        <a:p>
          <a:r>
            <a:rPr lang="es-ES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7DACB01A-AE33-426F-A886-671B48167494}" type="sibTrans" cxnId="{069D4DC0-4EAB-4488-8BBD-52037B8EA55C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98AD55F5-5252-40A3-9452-F293E3D38107}" type="parTrans" cxnId="{069D4DC0-4EAB-4488-8BBD-52037B8EA55C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B9DA4F84-380F-4C65-A2EE-FEE1581FA67E}">
      <dgm:prSet phldrT="[Texto]"/>
      <dgm:spPr>
        <a:solidFill>
          <a:schemeClr val="accent5">
            <a:lumMod val="40000"/>
            <a:lumOff val="60000"/>
          </a:schemeClr>
        </a:solidFill>
        <a:sp3d>
          <a:bevelT w="165100" prst="coolSlant"/>
        </a:sp3d>
      </dgm:spPr>
      <dgm:t>
        <a:bodyPr/>
        <a:lstStyle/>
        <a:p>
          <a:r>
            <a:rPr lang="es-ES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D45FE4E2-4BD8-4A1D-9C5C-6D497808D6A8}" type="sibTrans" cxnId="{4FAF7F02-9451-4588-BBB3-4A5F1972AC8C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6A79C24A-2FD2-48CC-A028-CB02859B5BA6}" type="parTrans" cxnId="{4FAF7F02-9451-4588-BBB3-4A5F1972AC8C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8B6A95B0-AACF-41BA-940D-BBA1AA8EDCA4}" type="pres">
      <dgm:prSet presAssocID="{5419FF2E-82D2-4B86-A736-91D9251F3EF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4725B35-91CD-4197-ABE3-79951D8D70A7}" type="pres">
      <dgm:prSet presAssocID="{5419FF2E-82D2-4B86-A736-91D9251F3EF5}" presName="hierFlow" presStyleCnt="0"/>
      <dgm:spPr>
        <a:sp3d>
          <a:bevelT w="165100" prst="coolSlant"/>
        </a:sp3d>
      </dgm:spPr>
    </dgm:pt>
    <dgm:pt modelId="{2068272E-B1EE-432E-99D6-6A8595FFFC27}" type="pres">
      <dgm:prSet presAssocID="{5419FF2E-82D2-4B86-A736-91D9251F3EF5}" presName="hierChild1" presStyleCnt="0">
        <dgm:presLayoutVars>
          <dgm:chPref val="1"/>
          <dgm:animOne val="branch"/>
          <dgm:animLvl val="lvl"/>
        </dgm:presLayoutVars>
      </dgm:prSet>
      <dgm:spPr>
        <a:sp3d>
          <a:bevelT w="165100" prst="coolSlant"/>
        </a:sp3d>
      </dgm:spPr>
    </dgm:pt>
    <dgm:pt modelId="{6D36FF08-82DD-4395-89F9-5176B0C5F08D}" type="pres">
      <dgm:prSet presAssocID="{DE0DBF45-B04A-44DD-BDF9-10889F6C4178}" presName="Name14" presStyleCnt="0"/>
      <dgm:spPr>
        <a:sp3d>
          <a:bevelT w="165100" prst="coolSlant"/>
        </a:sp3d>
      </dgm:spPr>
    </dgm:pt>
    <dgm:pt modelId="{A998BFD0-26D7-4BCB-81A2-255BFDE0F053}" type="pres">
      <dgm:prSet presAssocID="{DE0DBF45-B04A-44DD-BDF9-10889F6C4178}" presName="level1Shape" presStyleLbl="node0" presStyleIdx="0" presStyleCnt="1" custScaleX="116212" custScaleY="10079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95A7383-81EF-4ECF-965F-9AB44ED2F0ED}" type="pres">
      <dgm:prSet presAssocID="{DE0DBF45-B04A-44DD-BDF9-10889F6C4178}" presName="hierChild2" presStyleCnt="0"/>
      <dgm:spPr>
        <a:sp3d>
          <a:bevelT w="165100" prst="coolSlant"/>
        </a:sp3d>
      </dgm:spPr>
    </dgm:pt>
    <dgm:pt modelId="{0491A922-DE32-4ADE-8B1A-50FC1D088B4A}" type="pres">
      <dgm:prSet presAssocID="{DA31ABCC-BA0B-4BBE-ACDF-D992D7B69B60}" presName="Name19" presStyleLbl="parChTrans1D2" presStyleIdx="0" presStyleCnt="2"/>
      <dgm:spPr/>
      <dgm:t>
        <a:bodyPr/>
        <a:lstStyle/>
        <a:p>
          <a:endParaRPr lang="es-ES"/>
        </a:p>
      </dgm:t>
    </dgm:pt>
    <dgm:pt modelId="{A60A683A-16EF-4A53-816E-3EE651DE9A6B}" type="pres">
      <dgm:prSet presAssocID="{2CB146A4-98AB-4FA3-840B-0F575D2A6DAC}" presName="Name21" presStyleCnt="0"/>
      <dgm:spPr>
        <a:sp3d>
          <a:bevelT w="165100" prst="coolSlant"/>
        </a:sp3d>
      </dgm:spPr>
    </dgm:pt>
    <dgm:pt modelId="{68CA1917-B322-4224-95F7-A97A1D50EB90}" type="pres">
      <dgm:prSet presAssocID="{2CB146A4-98AB-4FA3-840B-0F575D2A6DAC}" presName="level2Shape" presStyleLbl="node2" presStyleIdx="0" presStyleCnt="2"/>
      <dgm:spPr/>
      <dgm:t>
        <a:bodyPr/>
        <a:lstStyle/>
        <a:p>
          <a:endParaRPr lang="es-ES"/>
        </a:p>
      </dgm:t>
    </dgm:pt>
    <dgm:pt modelId="{4F54083F-EEFF-41DF-AC3A-5DFE4E6D4BD4}" type="pres">
      <dgm:prSet presAssocID="{2CB146A4-98AB-4FA3-840B-0F575D2A6DAC}" presName="hierChild3" presStyleCnt="0"/>
      <dgm:spPr>
        <a:sp3d>
          <a:bevelT w="165100" prst="coolSlant"/>
        </a:sp3d>
      </dgm:spPr>
    </dgm:pt>
    <dgm:pt modelId="{44D95C32-5753-4771-98DC-13F0C04FA182}" type="pres">
      <dgm:prSet presAssocID="{C19EBF53-9DE3-405D-9C7F-BDBC6DF03CB9}" presName="Name19" presStyleLbl="parChTrans1D3" presStyleIdx="0" presStyleCnt="5"/>
      <dgm:spPr/>
      <dgm:t>
        <a:bodyPr/>
        <a:lstStyle/>
        <a:p>
          <a:endParaRPr lang="es-ES"/>
        </a:p>
      </dgm:t>
    </dgm:pt>
    <dgm:pt modelId="{92438630-CE3A-42FB-B0D2-261C3ECC4B0C}" type="pres">
      <dgm:prSet presAssocID="{5C40A5EC-659B-487D-A91F-39488C06A47F}" presName="Name21" presStyleCnt="0"/>
      <dgm:spPr>
        <a:sp3d>
          <a:bevelT w="165100" prst="coolSlant"/>
        </a:sp3d>
      </dgm:spPr>
    </dgm:pt>
    <dgm:pt modelId="{9D22A6D7-8AEE-4EAA-9A8E-0F760C1E869F}" type="pres">
      <dgm:prSet presAssocID="{5C40A5EC-659B-487D-A91F-39488C06A47F}" presName="level2Shape" presStyleLbl="node3" presStyleIdx="0" presStyleCnt="5"/>
      <dgm:spPr/>
      <dgm:t>
        <a:bodyPr/>
        <a:lstStyle/>
        <a:p>
          <a:endParaRPr lang="es-ES"/>
        </a:p>
      </dgm:t>
    </dgm:pt>
    <dgm:pt modelId="{2903F99C-69D4-424E-A057-2A7B30E1D542}" type="pres">
      <dgm:prSet presAssocID="{5C40A5EC-659B-487D-A91F-39488C06A47F}" presName="hierChild3" presStyleCnt="0"/>
      <dgm:spPr>
        <a:sp3d>
          <a:bevelT w="165100" prst="coolSlant"/>
        </a:sp3d>
      </dgm:spPr>
    </dgm:pt>
    <dgm:pt modelId="{C95D4797-ED8F-4A11-B9A8-E2D290030C8D}" type="pres">
      <dgm:prSet presAssocID="{AFFF5713-F422-493C-997F-3C4D152F89A6}" presName="Name19" presStyleLbl="parChTrans1D3" presStyleIdx="1" presStyleCnt="5"/>
      <dgm:spPr/>
      <dgm:t>
        <a:bodyPr/>
        <a:lstStyle/>
        <a:p>
          <a:endParaRPr lang="es-ES"/>
        </a:p>
      </dgm:t>
    </dgm:pt>
    <dgm:pt modelId="{2018F516-E512-4622-BB16-28E8F7BECD52}" type="pres">
      <dgm:prSet presAssocID="{7EB9BF49-8658-4D9E-8D75-D46D2BA4FFC0}" presName="Name21" presStyleCnt="0"/>
      <dgm:spPr>
        <a:sp3d>
          <a:bevelT w="165100" prst="coolSlant"/>
        </a:sp3d>
      </dgm:spPr>
    </dgm:pt>
    <dgm:pt modelId="{BFC702C3-D085-47E0-BE22-29F584673AB5}" type="pres">
      <dgm:prSet presAssocID="{7EB9BF49-8658-4D9E-8D75-D46D2BA4FFC0}" presName="level2Shape" presStyleLbl="node3" presStyleIdx="1" presStyleCnt="5"/>
      <dgm:spPr/>
      <dgm:t>
        <a:bodyPr/>
        <a:lstStyle/>
        <a:p>
          <a:endParaRPr lang="es-ES"/>
        </a:p>
      </dgm:t>
    </dgm:pt>
    <dgm:pt modelId="{A8A978D4-C05B-4DA6-89B1-307A9900D7A2}" type="pres">
      <dgm:prSet presAssocID="{7EB9BF49-8658-4D9E-8D75-D46D2BA4FFC0}" presName="hierChild3" presStyleCnt="0"/>
      <dgm:spPr>
        <a:sp3d>
          <a:bevelT w="165100" prst="coolSlant"/>
        </a:sp3d>
      </dgm:spPr>
    </dgm:pt>
    <dgm:pt modelId="{393FB0A4-18C5-47A2-8A48-BA5AFA3BC956}" type="pres">
      <dgm:prSet presAssocID="{DC7196CA-9A3A-4ECE-BFF0-797C74FECD8F}" presName="Name19" presStyleLbl="parChTrans1D3" presStyleIdx="2" presStyleCnt="5"/>
      <dgm:spPr/>
      <dgm:t>
        <a:bodyPr/>
        <a:lstStyle/>
        <a:p>
          <a:endParaRPr lang="es-ES"/>
        </a:p>
      </dgm:t>
    </dgm:pt>
    <dgm:pt modelId="{5B6E4439-DD2A-40A7-B308-08EB05A9C862}" type="pres">
      <dgm:prSet presAssocID="{40085924-3FAF-4605-99E6-045F725D2CD3}" presName="Name21" presStyleCnt="0"/>
      <dgm:spPr>
        <a:sp3d>
          <a:bevelT w="165100" prst="coolSlant"/>
        </a:sp3d>
      </dgm:spPr>
    </dgm:pt>
    <dgm:pt modelId="{16B358CD-EEEE-42EA-9D2A-F0972EA05FB9}" type="pres">
      <dgm:prSet presAssocID="{40085924-3FAF-4605-99E6-045F725D2CD3}" presName="level2Shape" presStyleLbl="node3" presStyleIdx="2" presStyleCnt="5"/>
      <dgm:spPr/>
      <dgm:t>
        <a:bodyPr/>
        <a:lstStyle/>
        <a:p>
          <a:endParaRPr lang="es-ES"/>
        </a:p>
      </dgm:t>
    </dgm:pt>
    <dgm:pt modelId="{65C282DD-E262-4F70-984D-4BDD0343FD34}" type="pres">
      <dgm:prSet presAssocID="{40085924-3FAF-4605-99E6-045F725D2CD3}" presName="hierChild3" presStyleCnt="0"/>
      <dgm:spPr>
        <a:sp3d>
          <a:bevelT w="165100" prst="coolSlant"/>
        </a:sp3d>
      </dgm:spPr>
    </dgm:pt>
    <dgm:pt modelId="{E6F85ED8-2DB2-4D69-9E4B-0010176595D4}" type="pres">
      <dgm:prSet presAssocID="{9372AE79-F2CD-4A8D-8163-7DAFA8F08B37}" presName="Name19" presStyleLbl="parChTrans1D2" presStyleIdx="1" presStyleCnt="2"/>
      <dgm:spPr/>
      <dgm:t>
        <a:bodyPr/>
        <a:lstStyle/>
        <a:p>
          <a:endParaRPr lang="es-ES"/>
        </a:p>
      </dgm:t>
    </dgm:pt>
    <dgm:pt modelId="{774580F4-F698-4D76-AD93-666744A4C73E}" type="pres">
      <dgm:prSet presAssocID="{A42AC919-C507-456B-9E25-58870B74AEC1}" presName="Name21" presStyleCnt="0"/>
      <dgm:spPr>
        <a:sp3d>
          <a:bevelT w="165100" prst="coolSlant"/>
        </a:sp3d>
      </dgm:spPr>
    </dgm:pt>
    <dgm:pt modelId="{81C5BE4D-9A1C-4ED8-89A7-FD28CE24AA6D}" type="pres">
      <dgm:prSet presAssocID="{A42AC919-C507-456B-9E25-58870B74AEC1}" presName="level2Shape" presStyleLbl="node2" presStyleIdx="1" presStyleCnt="2"/>
      <dgm:spPr/>
      <dgm:t>
        <a:bodyPr/>
        <a:lstStyle/>
        <a:p>
          <a:endParaRPr lang="es-ES"/>
        </a:p>
      </dgm:t>
    </dgm:pt>
    <dgm:pt modelId="{5A5492D5-D16E-49E0-AF04-02FDAB51DB3E}" type="pres">
      <dgm:prSet presAssocID="{A42AC919-C507-456B-9E25-58870B74AEC1}" presName="hierChild3" presStyleCnt="0"/>
      <dgm:spPr>
        <a:sp3d>
          <a:bevelT w="165100" prst="coolSlant"/>
        </a:sp3d>
      </dgm:spPr>
    </dgm:pt>
    <dgm:pt modelId="{8F9EAE4F-A4AB-480A-842A-CCF6F8673619}" type="pres">
      <dgm:prSet presAssocID="{98AD55F5-5252-40A3-9452-F293E3D38107}" presName="Name19" presStyleLbl="parChTrans1D3" presStyleIdx="3" presStyleCnt="5"/>
      <dgm:spPr/>
      <dgm:t>
        <a:bodyPr/>
        <a:lstStyle/>
        <a:p>
          <a:endParaRPr lang="es-ES"/>
        </a:p>
      </dgm:t>
    </dgm:pt>
    <dgm:pt modelId="{1F582B6F-AB2A-40E8-B8AF-7AA4BB69A2A4}" type="pres">
      <dgm:prSet presAssocID="{BCD52E6D-67B9-4C9B-BC1F-D9D7A18484FC}" presName="Name21" presStyleCnt="0"/>
      <dgm:spPr>
        <a:sp3d>
          <a:bevelT w="165100" prst="coolSlant"/>
        </a:sp3d>
      </dgm:spPr>
    </dgm:pt>
    <dgm:pt modelId="{584BF5F4-F87A-4CD8-9CB0-28DABB3E0358}" type="pres">
      <dgm:prSet presAssocID="{BCD52E6D-67B9-4C9B-BC1F-D9D7A18484FC}" presName="level2Shape" presStyleLbl="node3" presStyleIdx="3" presStyleCnt="5"/>
      <dgm:spPr/>
      <dgm:t>
        <a:bodyPr/>
        <a:lstStyle/>
        <a:p>
          <a:endParaRPr lang="es-ES"/>
        </a:p>
      </dgm:t>
    </dgm:pt>
    <dgm:pt modelId="{0EF20874-AE20-4893-90FD-A8B65579AC1F}" type="pres">
      <dgm:prSet presAssocID="{BCD52E6D-67B9-4C9B-BC1F-D9D7A18484FC}" presName="hierChild3" presStyleCnt="0"/>
      <dgm:spPr>
        <a:sp3d>
          <a:bevelT w="165100" prst="coolSlant"/>
        </a:sp3d>
      </dgm:spPr>
    </dgm:pt>
    <dgm:pt modelId="{E6A7C9B6-7009-4E84-8640-57B600AB70F3}" type="pres">
      <dgm:prSet presAssocID="{6A79C24A-2FD2-48CC-A028-CB02859B5BA6}" presName="Name19" presStyleLbl="parChTrans1D3" presStyleIdx="4" presStyleCnt="5"/>
      <dgm:spPr/>
      <dgm:t>
        <a:bodyPr/>
        <a:lstStyle/>
        <a:p>
          <a:endParaRPr lang="es-ES"/>
        </a:p>
      </dgm:t>
    </dgm:pt>
    <dgm:pt modelId="{64B04F5A-04D1-4C00-BB7E-EDEB0E75FFC0}" type="pres">
      <dgm:prSet presAssocID="{B9DA4F84-380F-4C65-A2EE-FEE1581FA67E}" presName="Name21" presStyleCnt="0"/>
      <dgm:spPr>
        <a:sp3d>
          <a:bevelT w="165100" prst="coolSlant"/>
        </a:sp3d>
      </dgm:spPr>
    </dgm:pt>
    <dgm:pt modelId="{08807702-AFAB-4467-93FD-0029572CCEA6}" type="pres">
      <dgm:prSet presAssocID="{B9DA4F84-380F-4C65-A2EE-FEE1581FA67E}" presName="level2Shape" presStyleLbl="node3" presStyleIdx="4" presStyleCnt="5"/>
      <dgm:spPr/>
      <dgm:t>
        <a:bodyPr/>
        <a:lstStyle/>
        <a:p>
          <a:endParaRPr lang="es-ES"/>
        </a:p>
      </dgm:t>
    </dgm:pt>
    <dgm:pt modelId="{FF414072-EE62-4524-AFF2-3EEC76BA6C52}" type="pres">
      <dgm:prSet presAssocID="{B9DA4F84-380F-4C65-A2EE-FEE1581FA67E}" presName="hierChild3" presStyleCnt="0"/>
      <dgm:spPr>
        <a:sp3d>
          <a:bevelT w="165100" prst="coolSlant"/>
        </a:sp3d>
      </dgm:spPr>
    </dgm:pt>
    <dgm:pt modelId="{4FAAEEF6-DF44-4B79-A8E6-024DA9F1AB99}" type="pres">
      <dgm:prSet presAssocID="{5419FF2E-82D2-4B86-A736-91D9251F3EF5}" presName="bgShapesFlow" presStyleCnt="0"/>
      <dgm:spPr>
        <a:sp3d>
          <a:bevelT w="165100" prst="coolSlant"/>
        </a:sp3d>
      </dgm:spPr>
    </dgm:pt>
  </dgm:ptLst>
  <dgm:cxnLst>
    <dgm:cxn modelId="{3F108A14-837B-476E-A21B-E514BE10BC9D}" type="presOf" srcId="{5419FF2E-82D2-4B86-A736-91D9251F3EF5}" destId="{8B6A95B0-AACF-41BA-940D-BBA1AA8EDCA4}" srcOrd="0" destOrd="0" presId="urn:microsoft.com/office/officeart/2005/8/layout/hierarchy6"/>
    <dgm:cxn modelId="{5B7D5589-55A2-4D9F-B3B4-C20C235CFA7C}" srcId="{2CB146A4-98AB-4FA3-840B-0F575D2A6DAC}" destId="{40085924-3FAF-4605-99E6-045F725D2CD3}" srcOrd="2" destOrd="0" parTransId="{DC7196CA-9A3A-4ECE-BFF0-797C74FECD8F}" sibTransId="{137EAB85-97F0-4CCC-A075-69F3BBC2F1FF}"/>
    <dgm:cxn modelId="{B0033476-019D-463D-9AD5-42D42957A372}" type="presOf" srcId="{7EB9BF49-8658-4D9E-8D75-D46D2BA4FFC0}" destId="{BFC702C3-D085-47E0-BE22-29F584673AB5}" srcOrd="0" destOrd="0" presId="urn:microsoft.com/office/officeart/2005/8/layout/hierarchy6"/>
    <dgm:cxn modelId="{529DD069-6845-46B5-941A-83783886BE2C}" type="presOf" srcId="{BCD52E6D-67B9-4C9B-BC1F-D9D7A18484FC}" destId="{584BF5F4-F87A-4CD8-9CB0-28DABB3E0358}" srcOrd="0" destOrd="0" presId="urn:microsoft.com/office/officeart/2005/8/layout/hierarchy6"/>
    <dgm:cxn modelId="{C9B9A6B3-6611-4FCD-A55E-72E159C4D89E}" type="presOf" srcId="{9372AE79-F2CD-4A8D-8163-7DAFA8F08B37}" destId="{E6F85ED8-2DB2-4D69-9E4B-0010176595D4}" srcOrd="0" destOrd="0" presId="urn:microsoft.com/office/officeart/2005/8/layout/hierarchy6"/>
    <dgm:cxn modelId="{37D7B909-235A-4342-925C-ADB159BF98AE}" srcId="{5419FF2E-82D2-4B86-A736-91D9251F3EF5}" destId="{DE0DBF45-B04A-44DD-BDF9-10889F6C4178}" srcOrd="0" destOrd="0" parTransId="{691E1143-F2F3-49BF-9248-6EA62D6CDFED}" sibTransId="{C3EFDFE3-8005-413A-99EF-29BCAF0C850A}"/>
    <dgm:cxn modelId="{CAA52A37-C144-40C9-A78F-EB38598BEBE3}" type="presOf" srcId="{40085924-3FAF-4605-99E6-045F725D2CD3}" destId="{16B358CD-EEEE-42EA-9D2A-F0972EA05FB9}" srcOrd="0" destOrd="0" presId="urn:microsoft.com/office/officeart/2005/8/layout/hierarchy6"/>
    <dgm:cxn modelId="{72D254F0-EAA3-4D98-872E-FE69F46E68AE}" type="presOf" srcId="{98AD55F5-5252-40A3-9452-F293E3D38107}" destId="{8F9EAE4F-A4AB-480A-842A-CCF6F8673619}" srcOrd="0" destOrd="0" presId="urn:microsoft.com/office/officeart/2005/8/layout/hierarchy6"/>
    <dgm:cxn modelId="{5B235E6B-DD05-4D12-A9B3-10B591EB2C11}" srcId="{2CB146A4-98AB-4FA3-840B-0F575D2A6DAC}" destId="{5C40A5EC-659B-487D-A91F-39488C06A47F}" srcOrd="0" destOrd="0" parTransId="{C19EBF53-9DE3-405D-9C7F-BDBC6DF03CB9}" sibTransId="{85F286E4-69D3-4B40-9610-6F754EF708E9}"/>
    <dgm:cxn modelId="{1361CDFB-0A82-4B89-A67F-EEDA893D590A}" type="presOf" srcId="{C19EBF53-9DE3-405D-9C7F-BDBC6DF03CB9}" destId="{44D95C32-5753-4771-98DC-13F0C04FA182}" srcOrd="0" destOrd="0" presId="urn:microsoft.com/office/officeart/2005/8/layout/hierarchy6"/>
    <dgm:cxn modelId="{37DD762A-4B8B-43A6-BA5F-82B56740918F}" type="presOf" srcId="{2CB146A4-98AB-4FA3-840B-0F575D2A6DAC}" destId="{68CA1917-B322-4224-95F7-A97A1D50EB90}" srcOrd="0" destOrd="0" presId="urn:microsoft.com/office/officeart/2005/8/layout/hierarchy6"/>
    <dgm:cxn modelId="{440A841E-0960-443F-A7B1-6C4F06511B93}" type="presOf" srcId="{6A79C24A-2FD2-48CC-A028-CB02859B5BA6}" destId="{E6A7C9B6-7009-4E84-8640-57B600AB70F3}" srcOrd="0" destOrd="0" presId="urn:microsoft.com/office/officeart/2005/8/layout/hierarchy6"/>
    <dgm:cxn modelId="{EF040589-2387-46BB-A943-B67DE48B3F6E}" type="presOf" srcId="{AFFF5713-F422-493C-997F-3C4D152F89A6}" destId="{C95D4797-ED8F-4A11-B9A8-E2D290030C8D}" srcOrd="0" destOrd="0" presId="urn:microsoft.com/office/officeart/2005/8/layout/hierarchy6"/>
    <dgm:cxn modelId="{F0C53FD5-E36C-48DF-B3BF-F34BEEC94E3B}" type="presOf" srcId="{DE0DBF45-B04A-44DD-BDF9-10889F6C4178}" destId="{A998BFD0-26D7-4BCB-81A2-255BFDE0F053}" srcOrd="0" destOrd="0" presId="urn:microsoft.com/office/officeart/2005/8/layout/hierarchy6"/>
    <dgm:cxn modelId="{3D0D98E1-AEB1-418E-BA59-63CC3B456341}" type="presOf" srcId="{DC7196CA-9A3A-4ECE-BFF0-797C74FECD8F}" destId="{393FB0A4-18C5-47A2-8A48-BA5AFA3BC956}" srcOrd="0" destOrd="0" presId="urn:microsoft.com/office/officeart/2005/8/layout/hierarchy6"/>
    <dgm:cxn modelId="{3AF6610A-5071-4F12-9CC3-BD13DFFDB4AD}" type="presOf" srcId="{A42AC919-C507-456B-9E25-58870B74AEC1}" destId="{81C5BE4D-9A1C-4ED8-89A7-FD28CE24AA6D}" srcOrd="0" destOrd="0" presId="urn:microsoft.com/office/officeart/2005/8/layout/hierarchy6"/>
    <dgm:cxn modelId="{3EDFE3E0-BAB1-4BC9-AE5B-DB22FB16F494}" srcId="{DE0DBF45-B04A-44DD-BDF9-10889F6C4178}" destId="{A42AC919-C507-456B-9E25-58870B74AEC1}" srcOrd="1" destOrd="0" parTransId="{9372AE79-F2CD-4A8D-8163-7DAFA8F08B37}" sibTransId="{C6E27113-286C-45B8-8CED-9BF813B5C3F6}"/>
    <dgm:cxn modelId="{EA91B086-D814-4D29-A7B2-DDD71D1C0574}" srcId="{2CB146A4-98AB-4FA3-840B-0F575D2A6DAC}" destId="{7EB9BF49-8658-4D9E-8D75-D46D2BA4FFC0}" srcOrd="1" destOrd="0" parTransId="{AFFF5713-F422-493C-997F-3C4D152F89A6}" sibTransId="{C1362A37-4529-4116-92E2-4735E9AC7BE9}"/>
    <dgm:cxn modelId="{E5BD1CC4-8D8E-454E-8FDB-817B343DBD5E}" type="presOf" srcId="{B9DA4F84-380F-4C65-A2EE-FEE1581FA67E}" destId="{08807702-AFAB-4467-93FD-0029572CCEA6}" srcOrd="0" destOrd="0" presId="urn:microsoft.com/office/officeart/2005/8/layout/hierarchy6"/>
    <dgm:cxn modelId="{4AAE0855-0AA3-44C5-B69D-17995CC8AFE7}" type="presOf" srcId="{5C40A5EC-659B-487D-A91F-39488C06A47F}" destId="{9D22A6D7-8AEE-4EAA-9A8E-0F760C1E869F}" srcOrd="0" destOrd="0" presId="urn:microsoft.com/office/officeart/2005/8/layout/hierarchy6"/>
    <dgm:cxn modelId="{069D4DC0-4EAB-4488-8BBD-52037B8EA55C}" srcId="{A42AC919-C507-456B-9E25-58870B74AEC1}" destId="{BCD52E6D-67B9-4C9B-BC1F-D9D7A18484FC}" srcOrd="0" destOrd="0" parTransId="{98AD55F5-5252-40A3-9452-F293E3D38107}" sibTransId="{7DACB01A-AE33-426F-A886-671B48167494}"/>
    <dgm:cxn modelId="{4FAF7F02-9451-4588-BBB3-4A5F1972AC8C}" srcId="{A42AC919-C507-456B-9E25-58870B74AEC1}" destId="{B9DA4F84-380F-4C65-A2EE-FEE1581FA67E}" srcOrd="1" destOrd="0" parTransId="{6A79C24A-2FD2-48CC-A028-CB02859B5BA6}" sibTransId="{D45FE4E2-4BD8-4A1D-9C5C-6D497808D6A8}"/>
    <dgm:cxn modelId="{4549AFAF-451F-4D55-9574-48F7A9512ABE}" srcId="{DE0DBF45-B04A-44DD-BDF9-10889F6C4178}" destId="{2CB146A4-98AB-4FA3-840B-0F575D2A6DAC}" srcOrd="0" destOrd="0" parTransId="{DA31ABCC-BA0B-4BBE-ACDF-D992D7B69B60}" sibTransId="{16631468-04AB-4D0B-A191-917BA21C789E}"/>
    <dgm:cxn modelId="{6687DFCC-3982-4A6A-BEBE-34FF240FFEF4}" type="presOf" srcId="{DA31ABCC-BA0B-4BBE-ACDF-D992D7B69B60}" destId="{0491A922-DE32-4ADE-8B1A-50FC1D088B4A}" srcOrd="0" destOrd="0" presId="urn:microsoft.com/office/officeart/2005/8/layout/hierarchy6"/>
    <dgm:cxn modelId="{25B15679-1655-470B-AD14-BEB682615F72}" type="presParOf" srcId="{8B6A95B0-AACF-41BA-940D-BBA1AA8EDCA4}" destId="{D4725B35-91CD-4197-ABE3-79951D8D70A7}" srcOrd="0" destOrd="0" presId="urn:microsoft.com/office/officeart/2005/8/layout/hierarchy6"/>
    <dgm:cxn modelId="{C483E273-A525-48BD-A50D-AFCC9846B895}" type="presParOf" srcId="{D4725B35-91CD-4197-ABE3-79951D8D70A7}" destId="{2068272E-B1EE-432E-99D6-6A8595FFFC27}" srcOrd="0" destOrd="0" presId="urn:microsoft.com/office/officeart/2005/8/layout/hierarchy6"/>
    <dgm:cxn modelId="{81C01C8D-E343-4071-932A-48B54E04ABEE}" type="presParOf" srcId="{2068272E-B1EE-432E-99D6-6A8595FFFC27}" destId="{6D36FF08-82DD-4395-89F9-5176B0C5F08D}" srcOrd="0" destOrd="0" presId="urn:microsoft.com/office/officeart/2005/8/layout/hierarchy6"/>
    <dgm:cxn modelId="{AAD6D7E2-B2A5-40D5-B745-34DBD4A80C5F}" type="presParOf" srcId="{6D36FF08-82DD-4395-89F9-5176B0C5F08D}" destId="{A998BFD0-26D7-4BCB-81A2-255BFDE0F053}" srcOrd="0" destOrd="0" presId="urn:microsoft.com/office/officeart/2005/8/layout/hierarchy6"/>
    <dgm:cxn modelId="{59E4E4AB-6272-49B1-B189-79B16B25C19A}" type="presParOf" srcId="{6D36FF08-82DD-4395-89F9-5176B0C5F08D}" destId="{795A7383-81EF-4ECF-965F-9AB44ED2F0ED}" srcOrd="1" destOrd="0" presId="urn:microsoft.com/office/officeart/2005/8/layout/hierarchy6"/>
    <dgm:cxn modelId="{94915085-2141-4B84-9822-4766ABB85BC7}" type="presParOf" srcId="{795A7383-81EF-4ECF-965F-9AB44ED2F0ED}" destId="{0491A922-DE32-4ADE-8B1A-50FC1D088B4A}" srcOrd="0" destOrd="0" presId="urn:microsoft.com/office/officeart/2005/8/layout/hierarchy6"/>
    <dgm:cxn modelId="{F321F745-855A-4583-8756-2FA05C7B093F}" type="presParOf" srcId="{795A7383-81EF-4ECF-965F-9AB44ED2F0ED}" destId="{A60A683A-16EF-4A53-816E-3EE651DE9A6B}" srcOrd="1" destOrd="0" presId="urn:microsoft.com/office/officeart/2005/8/layout/hierarchy6"/>
    <dgm:cxn modelId="{D1C0E87B-29B3-408B-B3A6-F4878B898698}" type="presParOf" srcId="{A60A683A-16EF-4A53-816E-3EE651DE9A6B}" destId="{68CA1917-B322-4224-95F7-A97A1D50EB90}" srcOrd="0" destOrd="0" presId="urn:microsoft.com/office/officeart/2005/8/layout/hierarchy6"/>
    <dgm:cxn modelId="{AD8D1C3D-AFBD-418A-8E19-4EACED56571C}" type="presParOf" srcId="{A60A683A-16EF-4A53-816E-3EE651DE9A6B}" destId="{4F54083F-EEFF-41DF-AC3A-5DFE4E6D4BD4}" srcOrd="1" destOrd="0" presId="urn:microsoft.com/office/officeart/2005/8/layout/hierarchy6"/>
    <dgm:cxn modelId="{7870D592-D673-49D1-A729-86B79231CDED}" type="presParOf" srcId="{4F54083F-EEFF-41DF-AC3A-5DFE4E6D4BD4}" destId="{44D95C32-5753-4771-98DC-13F0C04FA182}" srcOrd="0" destOrd="0" presId="urn:microsoft.com/office/officeart/2005/8/layout/hierarchy6"/>
    <dgm:cxn modelId="{908B2792-263D-40D7-ACF3-0B5CF3B762E7}" type="presParOf" srcId="{4F54083F-EEFF-41DF-AC3A-5DFE4E6D4BD4}" destId="{92438630-CE3A-42FB-B0D2-261C3ECC4B0C}" srcOrd="1" destOrd="0" presId="urn:microsoft.com/office/officeart/2005/8/layout/hierarchy6"/>
    <dgm:cxn modelId="{CD1770A0-558A-4293-B5D1-D99D59F7A615}" type="presParOf" srcId="{92438630-CE3A-42FB-B0D2-261C3ECC4B0C}" destId="{9D22A6D7-8AEE-4EAA-9A8E-0F760C1E869F}" srcOrd="0" destOrd="0" presId="urn:microsoft.com/office/officeart/2005/8/layout/hierarchy6"/>
    <dgm:cxn modelId="{65D68073-DF63-4063-9F30-828990193ED3}" type="presParOf" srcId="{92438630-CE3A-42FB-B0D2-261C3ECC4B0C}" destId="{2903F99C-69D4-424E-A057-2A7B30E1D542}" srcOrd="1" destOrd="0" presId="urn:microsoft.com/office/officeart/2005/8/layout/hierarchy6"/>
    <dgm:cxn modelId="{A1CED58C-4B09-4936-B96C-2692EC1697D7}" type="presParOf" srcId="{4F54083F-EEFF-41DF-AC3A-5DFE4E6D4BD4}" destId="{C95D4797-ED8F-4A11-B9A8-E2D290030C8D}" srcOrd="2" destOrd="0" presId="urn:microsoft.com/office/officeart/2005/8/layout/hierarchy6"/>
    <dgm:cxn modelId="{A03FD837-62A5-4737-8183-3F26ED86340C}" type="presParOf" srcId="{4F54083F-EEFF-41DF-AC3A-5DFE4E6D4BD4}" destId="{2018F516-E512-4622-BB16-28E8F7BECD52}" srcOrd="3" destOrd="0" presId="urn:microsoft.com/office/officeart/2005/8/layout/hierarchy6"/>
    <dgm:cxn modelId="{0C9FA69D-DBC6-4F4F-A85E-04FF7FCE7218}" type="presParOf" srcId="{2018F516-E512-4622-BB16-28E8F7BECD52}" destId="{BFC702C3-D085-47E0-BE22-29F584673AB5}" srcOrd="0" destOrd="0" presId="urn:microsoft.com/office/officeart/2005/8/layout/hierarchy6"/>
    <dgm:cxn modelId="{8024ABBF-4739-4995-B5D8-4FDB2F654E32}" type="presParOf" srcId="{2018F516-E512-4622-BB16-28E8F7BECD52}" destId="{A8A978D4-C05B-4DA6-89B1-307A9900D7A2}" srcOrd="1" destOrd="0" presId="urn:microsoft.com/office/officeart/2005/8/layout/hierarchy6"/>
    <dgm:cxn modelId="{D13F862A-4F0F-4067-A58D-84274A1EC92A}" type="presParOf" srcId="{4F54083F-EEFF-41DF-AC3A-5DFE4E6D4BD4}" destId="{393FB0A4-18C5-47A2-8A48-BA5AFA3BC956}" srcOrd="4" destOrd="0" presId="urn:microsoft.com/office/officeart/2005/8/layout/hierarchy6"/>
    <dgm:cxn modelId="{D6FB9F3F-DCB9-429C-ACE4-729A30AA7D7F}" type="presParOf" srcId="{4F54083F-EEFF-41DF-AC3A-5DFE4E6D4BD4}" destId="{5B6E4439-DD2A-40A7-B308-08EB05A9C862}" srcOrd="5" destOrd="0" presId="urn:microsoft.com/office/officeart/2005/8/layout/hierarchy6"/>
    <dgm:cxn modelId="{E5FD84DB-C98A-492C-B540-DAB6A649318A}" type="presParOf" srcId="{5B6E4439-DD2A-40A7-B308-08EB05A9C862}" destId="{16B358CD-EEEE-42EA-9D2A-F0972EA05FB9}" srcOrd="0" destOrd="0" presId="urn:microsoft.com/office/officeart/2005/8/layout/hierarchy6"/>
    <dgm:cxn modelId="{E5D05993-DCE7-4E4E-95A0-ECC55598F07B}" type="presParOf" srcId="{5B6E4439-DD2A-40A7-B308-08EB05A9C862}" destId="{65C282DD-E262-4F70-984D-4BDD0343FD34}" srcOrd="1" destOrd="0" presId="urn:microsoft.com/office/officeart/2005/8/layout/hierarchy6"/>
    <dgm:cxn modelId="{9A22ADF0-1C9E-4A02-B90A-8B440CD1089E}" type="presParOf" srcId="{795A7383-81EF-4ECF-965F-9AB44ED2F0ED}" destId="{E6F85ED8-2DB2-4D69-9E4B-0010176595D4}" srcOrd="2" destOrd="0" presId="urn:microsoft.com/office/officeart/2005/8/layout/hierarchy6"/>
    <dgm:cxn modelId="{8C96B159-5A82-45EE-AFB5-DB175CEBAD55}" type="presParOf" srcId="{795A7383-81EF-4ECF-965F-9AB44ED2F0ED}" destId="{774580F4-F698-4D76-AD93-666744A4C73E}" srcOrd="3" destOrd="0" presId="urn:microsoft.com/office/officeart/2005/8/layout/hierarchy6"/>
    <dgm:cxn modelId="{312C6D97-08C1-4B6B-9C68-E4FCEE6F4FEA}" type="presParOf" srcId="{774580F4-F698-4D76-AD93-666744A4C73E}" destId="{81C5BE4D-9A1C-4ED8-89A7-FD28CE24AA6D}" srcOrd="0" destOrd="0" presId="urn:microsoft.com/office/officeart/2005/8/layout/hierarchy6"/>
    <dgm:cxn modelId="{D6962366-5B42-4EE3-A312-F41924853DE6}" type="presParOf" srcId="{774580F4-F698-4D76-AD93-666744A4C73E}" destId="{5A5492D5-D16E-49E0-AF04-02FDAB51DB3E}" srcOrd="1" destOrd="0" presId="urn:microsoft.com/office/officeart/2005/8/layout/hierarchy6"/>
    <dgm:cxn modelId="{D8A29AEC-B4F9-4A9A-A059-1331DDC28E04}" type="presParOf" srcId="{5A5492D5-D16E-49E0-AF04-02FDAB51DB3E}" destId="{8F9EAE4F-A4AB-480A-842A-CCF6F8673619}" srcOrd="0" destOrd="0" presId="urn:microsoft.com/office/officeart/2005/8/layout/hierarchy6"/>
    <dgm:cxn modelId="{9B8D353A-688B-49FA-822E-128113EADC8F}" type="presParOf" srcId="{5A5492D5-D16E-49E0-AF04-02FDAB51DB3E}" destId="{1F582B6F-AB2A-40E8-B8AF-7AA4BB69A2A4}" srcOrd="1" destOrd="0" presId="urn:microsoft.com/office/officeart/2005/8/layout/hierarchy6"/>
    <dgm:cxn modelId="{552EEC4C-AFD9-4E91-8E36-15966F042B86}" type="presParOf" srcId="{1F582B6F-AB2A-40E8-B8AF-7AA4BB69A2A4}" destId="{584BF5F4-F87A-4CD8-9CB0-28DABB3E0358}" srcOrd="0" destOrd="0" presId="urn:microsoft.com/office/officeart/2005/8/layout/hierarchy6"/>
    <dgm:cxn modelId="{6131568A-32F7-4114-9341-9DC2A60F7BD1}" type="presParOf" srcId="{1F582B6F-AB2A-40E8-B8AF-7AA4BB69A2A4}" destId="{0EF20874-AE20-4893-90FD-A8B65579AC1F}" srcOrd="1" destOrd="0" presId="urn:microsoft.com/office/officeart/2005/8/layout/hierarchy6"/>
    <dgm:cxn modelId="{9C193B20-8EFB-4D09-B39E-748DA3707B09}" type="presParOf" srcId="{5A5492D5-D16E-49E0-AF04-02FDAB51DB3E}" destId="{E6A7C9B6-7009-4E84-8640-57B600AB70F3}" srcOrd="2" destOrd="0" presId="urn:microsoft.com/office/officeart/2005/8/layout/hierarchy6"/>
    <dgm:cxn modelId="{FA60F42C-B31B-418F-9C57-032B0923FC78}" type="presParOf" srcId="{5A5492D5-D16E-49E0-AF04-02FDAB51DB3E}" destId="{64B04F5A-04D1-4C00-BB7E-EDEB0E75FFC0}" srcOrd="3" destOrd="0" presId="urn:microsoft.com/office/officeart/2005/8/layout/hierarchy6"/>
    <dgm:cxn modelId="{E28E2922-5DA8-48AB-B028-D7C6CF76CA1B}" type="presParOf" srcId="{64B04F5A-04D1-4C00-BB7E-EDEB0E75FFC0}" destId="{08807702-AFAB-4467-93FD-0029572CCEA6}" srcOrd="0" destOrd="0" presId="urn:microsoft.com/office/officeart/2005/8/layout/hierarchy6"/>
    <dgm:cxn modelId="{619D6494-A46A-4A89-A103-A65F1F9F3C54}" type="presParOf" srcId="{64B04F5A-04D1-4C00-BB7E-EDEB0E75FFC0}" destId="{FF414072-EE62-4524-AFF2-3EEC76BA6C52}" srcOrd="1" destOrd="0" presId="urn:microsoft.com/office/officeart/2005/8/layout/hierarchy6"/>
    <dgm:cxn modelId="{E9E4A7FB-177A-47F7-8847-487FF406FE36}" type="presParOf" srcId="{8B6A95B0-AACF-41BA-940D-BBA1AA8EDCA4}" destId="{4FAAEEF6-DF44-4B79-A8E6-024DA9F1AB99}" srcOrd="1" destOrd="0" presId="urn:microsoft.com/office/officeart/2005/8/layout/hierarchy6"/>
  </dgm:cxnLst>
  <dgm:bg/>
  <dgm:whole>
    <a:ln>
      <a:solidFill>
        <a:schemeClr val="tx2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9FF2E-82D2-4B86-A736-91D9251F3EF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E0DBF45-B04A-44DD-BDF9-10889F6C4178}">
      <dgm:prSet phldrT="[Texto]" custT="1"/>
      <dgm:spPr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p3d prstMaterial="matte">
          <a:bevelT w="127000" h="63500"/>
        </a:sp3d>
      </dgm:spPr>
      <dgm:t>
        <a:bodyPr/>
        <a:lstStyle/>
        <a:p>
          <a:r>
            <a:rPr lang="es-ES" sz="3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Director General</a:t>
          </a:r>
          <a:endParaRPr lang="es-ES" sz="3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691E1143-F2F3-49BF-9248-6EA62D6CDFED}" type="parTrans" cxnId="{37D7B909-235A-4342-925C-ADB159BF98AE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C3EFDFE3-8005-413A-99EF-29BCAF0C850A}" type="sibTrans" cxnId="{37D7B909-235A-4342-925C-ADB159BF98AE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2CB146A4-98AB-4FA3-840B-0F575D2A6DAC}">
      <dgm:prSet phldrT="[Texto]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sp3d>
          <a:bevelT w="165100" prst="coolSlant"/>
        </a:sp3d>
      </dgm:spPr>
      <dgm:t>
        <a:bodyPr/>
        <a:lstStyle/>
        <a:p>
          <a:r>
            <a:rPr lang="es-ES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Subdirección</a:t>
          </a:r>
          <a:r>
            <a:rPr lang="es-DO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 General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DA31ABCC-BA0B-4BBE-ACDF-D992D7B69B60}" type="parTrans" cxnId="{4549AFAF-451F-4D55-9574-48F7A9512ABE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16631468-04AB-4D0B-A191-917BA21C789E}" type="sibTrans" cxnId="{4549AFAF-451F-4D55-9574-48F7A9512ABE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A42AC919-C507-456B-9E25-58870B74AEC1}">
      <dgm:prSet phldrT="[Texto]"/>
      <dgm:spPr>
        <a:solidFill>
          <a:schemeClr val="accent6">
            <a:lumMod val="40000"/>
            <a:lumOff val="60000"/>
          </a:schemeClr>
        </a:solidFill>
        <a:ln>
          <a:solidFill>
            <a:schemeClr val="bg1"/>
          </a:solidFill>
        </a:ln>
        <a:sp3d>
          <a:bevelT w="165100" prst="coolSlant"/>
        </a:sp3d>
      </dgm:spPr>
      <dgm:t>
        <a:bodyPr/>
        <a:lstStyle/>
        <a:p>
          <a:r>
            <a:rPr lang="es-ES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Subdirección General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9372AE79-F2CD-4A8D-8163-7DAFA8F08B37}" type="parTrans" cxnId="{3EDFE3E0-BAB1-4BC9-AE5B-DB22FB16F494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C6E27113-286C-45B8-8CED-9BF813B5C3F6}" type="sibTrans" cxnId="{3EDFE3E0-BAB1-4BC9-AE5B-DB22FB16F494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5C40A5EC-659B-487D-A91F-39488C06A47F}">
      <dgm:prSet phldrT="[Texto]"/>
      <dgm:spPr>
        <a:solidFill>
          <a:schemeClr val="accent5">
            <a:lumMod val="40000"/>
            <a:lumOff val="60000"/>
          </a:schemeClr>
        </a:solidFill>
        <a:sp3d>
          <a:bevelT w="165100" prst="coolSlant"/>
        </a:sp3d>
      </dgm:spPr>
      <dgm:t>
        <a:bodyPr/>
        <a:lstStyle/>
        <a:p>
          <a:r>
            <a:rPr lang="es-ES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C19EBF53-9DE3-405D-9C7F-BDBC6DF03CB9}" type="parTrans" cxnId="{5B235E6B-DD05-4D12-A9B3-10B591EB2C11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85F286E4-69D3-4B40-9610-6F754EF708E9}" type="sibTrans" cxnId="{5B235E6B-DD05-4D12-A9B3-10B591EB2C11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7EB9BF49-8658-4D9E-8D75-D46D2BA4FFC0}">
      <dgm:prSet phldrT="[Texto]"/>
      <dgm:spPr>
        <a:solidFill>
          <a:schemeClr val="accent5">
            <a:lumMod val="40000"/>
            <a:lumOff val="60000"/>
          </a:schemeClr>
        </a:solidFill>
        <a:sp3d>
          <a:bevelT w="165100" prst="coolSlant"/>
        </a:sp3d>
      </dgm:spPr>
      <dgm:t>
        <a:bodyPr/>
        <a:lstStyle/>
        <a:p>
          <a:r>
            <a:rPr lang="es-ES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AFFF5713-F422-493C-997F-3C4D152F89A6}" type="parTrans" cxnId="{EA91B086-D814-4D29-A7B2-DDD71D1C0574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C1362A37-4529-4116-92E2-4735E9AC7BE9}" type="sibTrans" cxnId="{EA91B086-D814-4D29-A7B2-DDD71D1C0574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40085924-3FAF-4605-99E6-045F725D2CD3}">
      <dgm:prSet phldrT="[Texto]"/>
      <dgm:spPr>
        <a:solidFill>
          <a:schemeClr val="accent5">
            <a:lumMod val="40000"/>
            <a:lumOff val="60000"/>
          </a:schemeClr>
        </a:solidFill>
        <a:sp3d>
          <a:bevelT w="165100" prst="coolSlant"/>
        </a:sp3d>
      </dgm:spPr>
      <dgm:t>
        <a:bodyPr/>
        <a:lstStyle/>
        <a:p>
          <a:r>
            <a:rPr lang="es-ES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DC7196CA-9A3A-4ECE-BFF0-797C74FECD8F}" type="parTrans" cxnId="{5B7D5589-55A2-4D9F-B3B4-C20C235CFA7C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137EAB85-97F0-4CCC-A075-69F3BBC2F1FF}" type="sibTrans" cxnId="{5B7D5589-55A2-4D9F-B3B4-C20C235CFA7C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BCD52E6D-67B9-4C9B-BC1F-D9D7A18484FC}">
      <dgm:prSet phldrT="[Texto]"/>
      <dgm:spPr>
        <a:solidFill>
          <a:schemeClr val="accent5">
            <a:lumMod val="40000"/>
            <a:lumOff val="60000"/>
          </a:schemeClr>
        </a:solidFill>
        <a:sp3d>
          <a:bevelT w="165100" prst="coolSlant"/>
        </a:sp3d>
      </dgm:spPr>
      <dgm:t>
        <a:bodyPr/>
        <a:lstStyle/>
        <a:p>
          <a:r>
            <a:rPr lang="es-ES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7DACB01A-AE33-426F-A886-671B48167494}" type="sibTrans" cxnId="{069D4DC0-4EAB-4488-8BBD-52037B8EA55C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98AD55F5-5252-40A3-9452-F293E3D38107}" type="parTrans" cxnId="{069D4DC0-4EAB-4488-8BBD-52037B8EA55C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B9DA4F84-380F-4C65-A2EE-FEE1581FA67E}">
      <dgm:prSet phldrT="[Texto]"/>
      <dgm:spPr>
        <a:solidFill>
          <a:schemeClr val="accent5">
            <a:lumMod val="40000"/>
            <a:lumOff val="60000"/>
          </a:schemeClr>
        </a:solidFill>
        <a:sp3d>
          <a:bevelT w="165100" prst="coolSlant"/>
        </a:sp3d>
      </dgm:spPr>
      <dgm:t>
        <a:bodyPr/>
        <a:lstStyle/>
        <a:p>
          <a:r>
            <a:rPr lang="es-ES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D45FE4E2-4BD8-4A1D-9C5C-6D497808D6A8}" type="sibTrans" cxnId="{4FAF7F02-9451-4588-BBB3-4A5F1972AC8C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6A79C24A-2FD2-48CC-A028-CB02859B5BA6}" type="parTrans" cxnId="{4FAF7F02-9451-4588-BBB3-4A5F1972AC8C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9238940D-BEC2-4C63-B1E7-731CFA2648B4}" type="pres">
      <dgm:prSet presAssocID="{5419FF2E-82D2-4B86-A736-91D9251F3EF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556C5E7-36F8-44CE-8AAB-6DCF93986C30}" type="pres">
      <dgm:prSet presAssocID="{DE0DBF45-B04A-44DD-BDF9-10889F6C4178}" presName="root1" presStyleCnt="0"/>
      <dgm:spPr/>
    </dgm:pt>
    <dgm:pt modelId="{51FE325B-FF8B-4F89-8486-9224A83C11EC}" type="pres">
      <dgm:prSet presAssocID="{DE0DBF45-B04A-44DD-BDF9-10889F6C417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D755408-7132-45B4-8B3B-129E9E9DC3FA}" type="pres">
      <dgm:prSet presAssocID="{DE0DBF45-B04A-44DD-BDF9-10889F6C4178}" presName="level2hierChild" presStyleCnt="0"/>
      <dgm:spPr/>
    </dgm:pt>
    <dgm:pt modelId="{D5B02692-BAD0-474D-BFE0-64E82E834CD0}" type="pres">
      <dgm:prSet presAssocID="{DA31ABCC-BA0B-4BBE-ACDF-D992D7B69B60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EE4764F8-AAE0-4E75-8E66-7C6A0485622F}" type="pres">
      <dgm:prSet presAssocID="{DA31ABCC-BA0B-4BBE-ACDF-D992D7B69B60}" presName="connTx" presStyleLbl="parChTrans1D2" presStyleIdx="0" presStyleCnt="2"/>
      <dgm:spPr/>
      <dgm:t>
        <a:bodyPr/>
        <a:lstStyle/>
        <a:p>
          <a:endParaRPr lang="es-ES"/>
        </a:p>
      </dgm:t>
    </dgm:pt>
    <dgm:pt modelId="{0379A50E-4B3C-468C-9B91-B655BA2963B5}" type="pres">
      <dgm:prSet presAssocID="{2CB146A4-98AB-4FA3-840B-0F575D2A6DAC}" presName="root2" presStyleCnt="0"/>
      <dgm:spPr/>
    </dgm:pt>
    <dgm:pt modelId="{80866DAA-33FC-42E3-BF6A-FE30563D23AF}" type="pres">
      <dgm:prSet presAssocID="{2CB146A4-98AB-4FA3-840B-0F575D2A6DA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ED48AB-2166-4D10-B719-6E8F3B9712CE}" type="pres">
      <dgm:prSet presAssocID="{2CB146A4-98AB-4FA3-840B-0F575D2A6DAC}" presName="level3hierChild" presStyleCnt="0"/>
      <dgm:spPr/>
    </dgm:pt>
    <dgm:pt modelId="{D32EC62A-9066-4A14-81D6-98E080B653CD}" type="pres">
      <dgm:prSet presAssocID="{C19EBF53-9DE3-405D-9C7F-BDBC6DF03CB9}" presName="conn2-1" presStyleLbl="parChTrans1D3" presStyleIdx="0" presStyleCnt="5"/>
      <dgm:spPr/>
      <dgm:t>
        <a:bodyPr/>
        <a:lstStyle/>
        <a:p>
          <a:endParaRPr lang="es-ES"/>
        </a:p>
      </dgm:t>
    </dgm:pt>
    <dgm:pt modelId="{FAB08F7E-159F-467A-89F9-A26531A9F00C}" type="pres">
      <dgm:prSet presAssocID="{C19EBF53-9DE3-405D-9C7F-BDBC6DF03CB9}" presName="connTx" presStyleLbl="parChTrans1D3" presStyleIdx="0" presStyleCnt="5"/>
      <dgm:spPr/>
      <dgm:t>
        <a:bodyPr/>
        <a:lstStyle/>
        <a:p>
          <a:endParaRPr lang="es-ES"/>
        </a:p>
      </dgm:t>
    </dgm:pt>
    <dgm:pt modelId="{318C9770-E9B7-4C3C-8008-90FF28C7A242}" type="pres">
      <dgm:prSet presAssocID="{5C40A5EC-659B-487D-A91F-39488C06A47F}" presName="root2" presStyleCnt="0"/>
      <dgm:spPr/>
    </dgm:pt>
    <dgm:pt modelId="{D7AC9369-B265-4E26-B74F-7BECC7C54173}" type="pres">
      <dgm:prSet presAssocID="{5C40A5EC-659B-487D-A91F-39488C06A47F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F4C655F-A711-4E1A-9E97-783CB84672D8}" type="pres">
      <dgm:prSet presAssocID="{5C40A5EC-659B-487D-A91F-39488C06A47F}" presName="level3hierChild" presStyleCnt="0"/>
      <dgm:spPr/>
    </dgm:pt>
    <dgm:pt modelId="{1D25A8E9-BA62-4749-B3FD-C3CD5D784DA5}" type="pres">
      <dgm:prSet presAssocID="{AFFF5713-F422-493C-997F-3C4D152F89A6}" presName="conn2-1" presStyleLbl="parChTrans1D3" presStyleIdx="1" presStyleCnt="5"/>
      <dgm:spPr/>
      <dgm:t>
        <a:bodyPr/>
        <a:lstStyle/>
        <a:p>
          <a:endParaRPr lang="es-ES"/>
        </a:p>
      </dgm:t>
    </dgm:pt>
    <dgm:pt modelId="{3274C77F-783E-4F28-9659-7F3A15EA79AB}" type="pres">
      <dgm:prSet presAssocID="{AFFF5713-F422-493C-997F-3C4D152F89A6}" presName="connTx" presStyleLbl="parChTrans1D3" presStyleIdx="1" presStyleCnt="5"/>
      <dgm:spPr/>
      <dgm:t>
        <a:bodyPr/>
        <a:lstStyle/>
        <a:p>
          <a:endParaRPr lang="es-ES"/>
        </a:p>
      </dgm:t>
    </dgm:pt>
    <dgm:pt modelId="{DD424578-475F-4A0F-9239-CA71562E0A34}" type="pres">
      <dgm:prSet presAssocID="{7EB9BF49-8658-4D9E-8D75-D46D2BA4FFC0}" presName="root2" presStyleCnt="0"/>
      <dgm:spPr/>
    </dgm:pt>
    <dgm:pt modelId="{04ABE02D-115E-4F63-99DD-2702E6154526}" type="pres">
      <dgm:prSet presAssocID="{7EB9BF49-8658-4D9E-8D75-D46D2BA4FFC0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92BA417-0F21-4611-BE9B-ACBA156F6754}" type="pres">
      <dgm:prSet presAssocID="{7EB9BF49-8658-4D9E-8D75-D46D2BA4FFC0}" presName="level3hierChild" presStyleCnt="0"/>
      <dgm:spPr/>
    </dgm:pt>
    <dgm:pt modelId="{165A0194-99C0-42AC-9910-02E040E0F686}" type="pres">
      <dgm:prSet presAssocID="{DC7196CA-9A3A-4ECE-BFF0-797C74FECD8F}" presName="conn2-1" presStyleLbl="parChTrans1D3" presStyleIdx="2" presStyleCnt="5"/>
      <dgm:spPr/>
      <dgm:t>
        <a:bodyPr/>
        <a:lstStyle/>
        <a:p>
          <a:endParaRPr lang="es-ES"/>
        </a:p>
      </dgm:t>
    </dgm:pt>
    <dgm:pt modelId="{FD1A3C9C-6473-4C3B-A2B8-9F91129027DA}" type="pres">
      <dgm:prSet presAssocID="{DC7196CA-9A3A-4ECE-BFF0-797C74FECD8F}" presName="connTx" presStyleLbl="parChTrans1D3" presStyleIdx="2" presStyleCnt="5"/>
      <dgm:spPr/>
      <dgm:t>
        <a:bodyPr/>
        <a:lstStyle/>
        <a:p>
          <a:endParaRPr lang="es-ES"/>
        </a:p>
      </dgm:t>
    </dgm:pt>
    <dgm:pt modelId="{E1B61E31-334D-48A0-A3E7-ACB2BDD3834C}" type="pres">
      <dgm:prSet presAssocID="{40085924-3FAF-4605-99E6-045F725D2CD3}" presName="root2" presStyleCnt="0"/>
      <dgm:spPr/>
    </dgm:pt>
    <dgm:pt modelId="{954E03A0-2C7A-41B4-B35D-46EDA64471FD}" type="pres">
      <dgm:prSet presAssocID="{40085924-3FAF-4605-99E6-045F725D2CD3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EC53EEC-33E9-43B8-9724-7AD6B02E4ACC}" type="pres">
      <dgm:prSet presAssocID="{40085924-3FAF-4605-99E6-045F725D2CD3}" presName="level3hierChild" presStyleCnt="0"/>
      <dgm:spPr/>
    </dgm:pt>
    <dgm:pt modelId="{86680C1C-D665-436D-8BCF-FE59954A7821}" type="pres">
      <dgm:prSet presAssocID="{9372AE79-F2CD-4A8D-8163-7DAFA8F08B37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74226FB2-75F9-46F0-9001-D27538956077}" type="pres">
      <dgm:prSet presAssocID="{9372AE79-F2CD-4A8D-8163-7DAFA8F08B37}" presName="connTx" presStyleLbl="parChTrans1D2" presStyleIdx="1" presStyleCnt="2"/>
      <dgm:spPr/>
      <dgm:t>
        <a:bodyPr/>
        <a:lstStyle/>
        <a:p>
          <a:endParaRPr lang="es-ES"/>
        </a:p>
      </dgm:t>
    </dgm:pt>
    <dgm:pt modelId="{C8234063-5075-4A51-9787-9E06B12797BC}" type="pres">
      <dgm:prSet presAssocID="{A42AC919-C507-456B-9E25-58870B74AEC1}" presName="root2" presStyleCnt="0"/>
      <dgm:spPr/>
    </dgm:pt>
    <dgm:pt modelId="{BFC8C15D-D875-444D-A34B-7042E9332DF1}" type="pres">
      <dgm:prSet presAssocID="{A42AC919-C507-456B-9E25-58870B74AEC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86599F-FDB2-4E73-BE84-A54DD733774F}" type="pres">
      <dgm:prSet presAssocID="{A42AC919-C507-456B-9E25-58870B74AEC1}" presName="level3hierChild" presStyleCnt="0"/>
      <dgm:spPr/>
    </dgm:pt>
    <dgm:pt modelId="{1A24B12D-17C5-4AFC-8D59-8614D2232914}" type="pres">
      <dgm:prSet presAssocID="{98AD55F5-5252-40A3-9452-F293E3D38107}" presName="conn2-1" presStyleLbl="parChTrans1D3" presStyleIdx="3" presStyleCnt="5"/>
      <dgm:spPr/>
      <dgm:t>
        <a:bodyPr/>
        <a:lstStyle/>
        <a:p>
          <a:endParaRPr lang="es-ES"/>
        </a:p>
      </dgm:t>
    </dgm:pt>
    <dgm:pt modelId="{4E81DFD3-9120-4A08-9A81-7DFD240A4872}" type="pres">
      <dgm:prSet presAssocID="{98AD55F5-5252-40A3-9452-F293E3D38107}" presName="connTx" presStyleLbl="parChTrans1D3" presStyleIdx="3" presStyleCnt="5"/>
      <dgm:spPr/>
      <dgm:t>
        <a:bodyPr/>
        <a:lstStyle/>
        <a:p>
          <a:endParaRPr lang="es-ES"/>
        </a:p>
      </dgm:t>
    </dgm:pt>
    <dgm:pt modelId="{29E6BC55-23EA-4216-9AF7-BEE61C57A48D}" type="pres">
      <dgm:prSet presAssocID="{BCD52E6D-67B9-4C9B-BC1F-D9D7A18484FC}" presName="root2" presStyleCnt="0"/>
      <dgm:spPr/>
    </dgm:pt>
    <dgm:pt modelId="{28032CA4-FE8B-4FAA-B90A-361C5390B6B2}" type="pres">
      <dgm:prSet presAssocID="{BCD52E6D-67B9-4C9B-BC1F-D9D7A18484FC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C78CDD6-C9D7-4675-9587-0B5D0BC55263}" type="pres">
      <dgm:prSet presAssocID="{BCD52E6D-67B9-4C9B-BC1F-D9D7A18484FC}" presName="level3hierChild" presStyleCnt="0"/>
      <dgm:spPr/>
    </dgm:pt>
    <dgm:pt modelId="{068248CF-AEA5-457D-A3B7-800AC8A74B53}" type="pres">
      <dgm:prSet presAssocID="{6A79C24A-2FD2-48CC-A028-CB02859B5BA6}" presName="conn2-1" presStyleLbl="parChTrans1D3" presStyleIdx="4" presStyleCnt="5"/>
      <dgm:spPr/>
      <dgm:t>
        <a:bodyPr/>
        <a:lstStyle/>
        <a:p>
          <a:endParaRPr lang="es-ES"/>
        </a:p>
      </dgm:t>
    </dgm:pt>
    <dgm:pt modelId="{1DDCC355-8063-45A9-9360-7F56E8F8BE70}" type="pres">
      <dgm:prSet presAssocID="{6A79C24A-2FD2-48CC-A028-CB02859B5BA6}" presName="connTx" presStyleLbl="parChTrans1D3" presStyleIdx="4" presStyleCnt="5"/>
      <dgm:spPr/>
      <dgm:t>
        <a:bodyPr/>
        <a:lstStyle/>
        <a:p>
          <a:endParaRPr lang="es-ES"/>
        </a:p>
      </dgm:t>
    </dgm:pt>
    <dgm:pt modelId="{9B5E9549-5678-4687-B72E-906A247B5EA6}" type="pres">
      <dgm:prSet presAssocID="{B9DA4F84-380F-4C65-A2EE-FEE1581FA67E}" presName="root2" presStyleCnt="0"/>
      <dgm:spPr/>
    </dgm:pt>
    <dgm:pt modelId="{7D14DD5F-11C5-41C1-9894-F47436D7E33D}" type="pres">
      <dgm:prSet presAssocID="{B9DA4F84-380F-4C65-A2EE-FEE1581FA67E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9FBE0A2-C8A7-49D5-85C8-B2FA74BE25EF}" type="pres">
      <dgm:prSet presAssocID="{B9DA4F84-380F-4C65-A2EE-FEE1581FA67E}" presName="level3hierChild" presStyleCnt="0"/>
      <dgm:spPr/>
    </dgm:pt>
  </dgm:ptLst>
  <dgm:cxnLst>
    <dgm:cxn modelId="{5B7D5589-55A2-4D9F-B3B4-C20C235CFA7C}" srcId="{2CB146A4-98AB-4FA3-840B-0F575D2A6DAC}" destId="{40085924-3FAF-4605-99E6-045F725D2CD3}" srcOrd="2" destOrd="0" parTransId="{DC7196CA-9A3A-4ECE-BFF0-797C74FECD8F}" sibTransId="{137EAB85-97F0-4CCC-A075-69F3BBC2F1FF}"/>
    <dgm:cxn modelId="{D08960E3-F36E-48CD-B537-83F8C0B2BAC7}" type="presOf" srcId="{40085924-3FAF-4605-99E6-045F725D2CD3}" destId="{954E03A0-2C7A-41B4-B35D-46EDA64471FD}" srcOrd="0" destOrd="0" presId="urn:microsoft.com/office/officeart/2005/8/layout/hierarchy2"/>
    <dgm:cxn modelId="{4EA39175-41CB-490F-B0E7-81BF0D3EAAE0}" type="presOf" srcId="{DC7196CA-9A3A-4ECE-BFF0-797C74FECD8F}" destId="{FD1A3C9C-6473-4C3B-A2B8-9F91129027DA}" srcOrd="1" destOrd="0" presId="urn:microsoft.com/office/officeart/2005/8/layout/hierarchy2"/>
    <dgm:cxn modelId="{37D7B909-235A-4342-925C-ADB159BF98AE}" srcId="{5419FF2E-82D2-4B86-A736-91D9251F3EF5}" destId="{DE0DBF45-B04A-44DD-BDF9-10889F6C4178}" srcOrd="0" destOrd="0" parTransId="{691E1143-F2F3-49BF-9248-6EA62D6CDFED}" sibTransId="{C3EFDFE3-8005-413A-99EF-29BCAF0C850A}"/>
    <dgm:cxn modelId="{447783EA-0376-40BB-960E-47D7678F98B3}" type="presOf" srcId="{DC7196CA-9A3A-4ECE-BFF0-797C74FECD8F}" destId="{165A0194-99C0-42AC-9910-02E040E0F686}" srcOrd="0" destOrd="0" presId="urn:microsoft.com/office/officeart/2005/8/layout/hierarchy2"/>
    <dgm:cxn modelId="{B8818617-0AB1-4ECB-B5E3-6DFF5C1A9ECB}" type="presOf" srcId="{9372AE79-F2CD-4A8D-8163-7DAFA8F08B37}" destId="{74226FB2-75F9-46F0-9001-D27538956077}" srcOrd="1" destOrd="0" presId="urn:microsoft.com/office/officeart/2005/8/layout/hierarchy2"/>
    <dgm:cxn modelId="{5B235E6B-DD05-4D12-A9B3-10B591EB2C11}" srcId="{2CB146A4-98AB-4FA3-840B-0F575D2A6DAC}" destId="{5C40A5EC-659B-487D-A91F-39488C06A47F}" srcOrd="0" destOrd="0" parTransId="{C19EBF53-9DE3-405D-9C7F-BDBC6DF03CB9}" sibTransId="{85F286E4-69D3-4B40-9610-6F754EF708E9}"/>
    <dgm:cxn modelId="{29ECDFC6-0A92-470D-B881-B98D65E7BDF5}" type="presOf" srcId="{C19EBF53-9DE3-405D-9C7F-BDBC6DF03CB9}" destId="{D32EC62A-9066-4A14-81D6-98E080B653CD}" srcOrd="0" destOrd="0" presId="urn:microsoft.com/office/officeart/2005/8/layout/hierarchy2"/>
    <dgm:cxn modelId="{15C8618B-4E66-493F-8D30-36E13AA2CDB2}" type="presOf" srcId="{6A79C24A-2FD2-48CC-A028-CB02859B5BA6}" destId="{068248CF-AEA5-457D-A3B7-800AC8A74B53}" srcOrd="0" destOrd="0" presId="urn:microsoft.com/office/officeart/2005/8/layout/hierarchy2"/>
    <dgm:cxn modelId="{981DB797-381A-4E01-B22E-10F6C40CF727}" type="presOf" srcId="{AFFF5713-F422-493C-997F-3C4D152F89A6}" destId="{3274C77F-783E-4F28-9659-7F3A15EA79AB}" srcOrd="1" destOrd="0" presId="urn:microsoft.com/office/officeart/2005/8/layout/hierarchy2"/>
    <dgm:cxn modelId="{3369AFE8-A4B1-40D4-9EAA-29CB9EC9F81F}" type="presOf" srcId="{9372AE79-F2CD-4A8D-8163-7DAFA8F08B37}" destId="{86680C1C-D665-436D-8BCF-FE59954A7821}" srcOrd="0" destOrd="0" presId="urn:microsoft.com/office/officeart/2005/8/layout/hierarchy2"/>
    <dgm:cxn modelId="{7E6BD779-F40C-4AD2-AC11-906E4F97E86B}" type="presOf" srcId="{98AD55F5-5252-40A3-9452-F293E3D38107}" destId="{1A24B12D-17C5-4AFC-8D59-8614D2232914}" srcOrd="0" destOrd="0" presId="urn:microsoft.com/office/officeart/2005/8/layout/hierarchy2"/>
    <dgm:cxn modelId="{FA0FBD94-E320-4B94-B677-EC2AE7181C2D}" type="presOf" srcId="{5C40A5EC-659B-487D-A91F-39488C06A47F}" destId="{D7AC9369-B265-4E26-B74F-7BECC7C54173}" srcOrd="0" destOrd="0" presId="urn:microsoft.com/office/officeart/2005/8/layout/hierarchy2"/>
    <dgm:cxn modelId="{BADC4AAB-D1FC-4DB3-94D5-0A3D895BF84E}" type="presOf" srcId="{DE0DBF45-B04A-44DD-BDF9-10889F6C4178}" destId="{51FE325B-FF8B-4F89-8486-9224A83C11EC}" srcOrd="0" destOrd="0" presId="urn:microsoft.com/office/officeart/2005/8/layout/hierarchy2"/>
    <dgm:cxn modelId="{BEE83B33-47BF-41E2-B0BD-4BEAF1E9964C}" type="presOf" srcId="{DA31ABCC-BA0B-4BBE-ACDF-D992D7B69B60}" destId="{EE4764F8-AAE0-4E75-8E66-7C6A0485622F}" srcOrd="1" destOrd="0" presId="urn:microsoft.com/office/officeart/2005/8/layout/hierarchy2"/>
    <dgm:cxn modelId="{EC5DB749-F40E-4136-A037-BEC90E6C2B05}" type="presOf" srcId="{A42AC919-C507-456B-9E25-58870B74AEC1}" destId="{BFC8C15D-D875-444D-A34B-7042E9332DF1}" srcOrd="0" destOrd="0" presId="urn:microsoft.com/office/officeart/2005/8/layout/hierarchy2"/>
    <dgm:cxn modelId="{ABA37B25-A50E-4154-98C9-7E1F579ABC53}" type="presOf" srcId="{7EB9BF49-8658-4D9E-8D75-D46D2BA4FFC0}" destId="{04ABE02D-115E-4F63-99DD-2702E6154526}" srcOrd="0" destOrd="0" presId="urn:microsoft.com/office/officeart/2005/8/layout/hierarchy2"/>
    <dgm:cxn modelId="{01AF9D19-020A-4A87-A9AE-6D8095AAED47}" type="presOf" srcId="{98AD55F5-5252-40A3-9452-F293E3D38107}" destId="{4E81DFD3-9120-4A08-9A81-7DFD240A4872}" srcOrd="1" destOrd="0" presId="urn:microsoft.com/office/officeart/2005/8/layout/hierarchy2"/>
    <dgm:cxn modelId="{E7B6904B-8D5F-459E-9576-27D4B70143C2}" type="presOf" srcId="{5419FF2E-82D2-4B86-A736-91D9251F3EF5}" destId="{9238940D-BEC2-4C63-B1E7-731CFA2648B4}" srcOrd="0" destOrd="0" presId="urn:microsoft.com/office/officeart/2005/8/layout/hierarchy2"/>
    <dgm:cxn modelId="{52484802-D96F-463C-BECB-0BEF4E503759}" type="presOf" srcId="{AFFF5713-F422-493C-997F-3C4D152F89A6}" destId="{1D25A8E9-BA62-4749-B3FD-C3CD5D784DA5}" srcOrd="0" destOrd="0" presId="urn:microsoft.com/office/officeart/2005/8/layout/hierarchy2"/>
    <dgm:cxn modelId="{2C2035EA-9B56-4A35-A3B3-9FAF1ABDF573}" type="presOf" srcId="{C19EBF53-9DE3-405D-9C7F-BDBC6DF03CB9}" destId="{FAB08F7E-159F-467A-89F9-A26531A9F00C}" srcOrd="1" destOrd="0" presId="urn:microsoft.com/office/officeart/2005/8/layout/hierarchy2"/>
    <dgm:cxn modelId="{3EDFE3E0-BAB1-4BC9-AE5B-DB22FB16F494}" srcId="{DE0DBF45-B04A-44DD-BDF9-10889F6C4178}" destId="{A42AC919-C507-456B-9E25-58870B74AEC1}" srcOrd="1" destOrd="0" parTransId="{9372AE79-F2CD-4A8D-8163-7DAFA8F08B37}" sibTransId="{C6E27113-286C-45B8-8CED-9BF813B5C3F6}"/>
    <dgm:cxn modelId="{EA91B086-D814-4D29-A7B2-DDD71D1C0574}" srcId="{2CB146A4-98AB-4FA3-840B-0F575D2A6DAC}" destId="{7EB9BF49-8658-4D9E-8D75-D46D2BA4FFC0}" srcOrd="1" destOrd="0" parTransId="{AFFF5713-F422-493C-997F-3C4D152F89A6}" sibTransId="{C1362A37-4529-4116-92E2-4735E9AC7BE9}"/>
    <dgm:cxn modelId="{B32B16AF-44A0-4828-9357-E1BEC9A6791A}" type="presOf" srcId="{BCD52E6D-67B9-4C9B-BC1F-D9D7A18484FC}" destId="{28032CA4-FE8B-4FAA-B90A-361C5390B6B2}" srcOrd="0" destOrd="0" presId="urn:microsoft.com/office/officeart/2005/8/layout/hierarchy2"/>
    <dgm:cxn modelId="{898AFB4D-81A7-4B57-B080-A7699F2833F2}" type="presOf" srcId="{2CB146A4-98AB-4FA3-840B-0F575D2A6DAC}" destId="{80866DAA-33FC-42E3-BF6A-FE30563D23AF}" srcOrd="0" destOrd="0" presId="urn:microsoft.com/office/officeart/2005/8/layout/hierarchy2"/>
    <dgm:cxn modelId="{881F91BB-A128-4FF4-AA00-D4D62BD834B0}" type="presOf" srcId="{B9DA4F84-380F-4C65-A2EE-FEE1581FA67E}" destId="{7D14DD5F-11C5-41C1-9894-F47436D7E33D}" srcOrd="0" destOrd="0" presId="urn:microsoft.com/office/officeart/2005/8/layout/hierarchy2"/>
    <dgm:cxn modelId="{34D22B68-C3C8-4814-8F2F-121F8A07AEA9}" type="presOf" srcId="{DA31ABCC-BA0B-4BBE-ACDF-D992D7B69B60}" destId="{D5B02692-BAD0-474D-BFE0-64E82E834CD0}" srcOrd="0" destOrd="0" presId="urn:microsoft.com/office/officeart/2005/8/layout/hierarchy2"/>
    <dgm:cxn modelId="{069D4DC0-4EAB-4488-8BBD-52037B8EA55C}" srcId="{A42AC919-C507-456B-9E25-58870B74AEC1}" destId="{BCD52E6D-67B9-4C9B-BC1F-D9D7A18484FC}" srcOrd="0" destOrd="0" parTransId="{98AD55F5-5252-40A3-9452-F293E3D38107}" sibTransId="{7DACB01A-AE33-426F-A886-671B48167494}"/>
    <dgm:cxn modelId="{D9E55758-805E-4201-97F5-4992FDCCDE3B}" type="presOf" srcId="{6A79C24A-2FD2-48CC-A028-CB02859B5BA6}" destId="{1DDCC355-8063-45A9-9360-7F56E8F8BE70}" srcOrd="1" destOrd="0" presId="urn:microsoft.com/office/officeart/2005/8/layout/hierarchy2"/>
    <dgm:cxn modelId="{4FAF7F02-9451-4588-BBB3-4A5F1972AC8C}" srcId="{A42AC919-C507-456B-9E25-58870B74AEC1}" destId="{B9DA4F84-380F-4C65-A2EE-FEE1581FA67E}" srcOrd="1" destOrd="0" parTransId="{6A79C24A-2FD2-48CC-A028-CB02859B5BA6}" sibTransId="{D45FE4E2-4BD8-4A1D-9C5C-6D497808D6A8}"/>
    <dgm:cxn modelId="{4549AFAF-451F-4D55-9574-48F7A9512ABE}" srcId="{DE0DBF45-B04A-44DD-BDF9-10889F6C4178}" destId="{2CB146A4-98AB-4FA3-840B-0F575D2A6DAC}" srcOrd="0" destOrd="0" parTransId="{DA31ABCC-BA0B-4BBE-ACDF-D992D7B69B60}" sibTransId="{16631468-04AB-4D0B-A191-917BA21C789E}"/>
    <dgm:cxn modelId="{84EBEFD6-95E5-4FB5-943D-383DAC3A8539}" type="presParOf" srcId="{9238940D-BEC2-4C63-B1E7-731CFA2648B4}" destId="{8556C5E7-36F8-44CE-8AAB-6DCF93986C30}" srcOrd="0" destOrd="0" presId="urn:microsoft.com/office/officeart/2005/8/layout/hierarchy2"/>
    <dgm:cxn modelId="{1ABED876-8DD2-42AD-A20B-CAE8DCA83650}" type="presParOf" srcId="{8556C5E7-36F8-44CE-8AAB-6DCF93986C30}" destId="{51FE325B-FF8B-4F89-8486-9224A83C11EC}" srcOrd="0" destOrd="0" presId="urn:microsoft.com/office/officeart/2005/8/layout/hierarchy2"/>
    <dgm:cxn modelId="{C032FAF3-8CB6-4F47-8C26-B1CCD1337293}" type="presParOf" srcId="{8556C5E7-36F8-44CE-8AAB-6DCF93986C30}" destId="{CD755408-7132-45B4-8B3B-129E9E9DC3FA}" srcOrd="1" destOrd="0" presId="urn:microsoft.com/office/officeart/2005/8/layout/hierarchy2"/>
    <dgm:cxn modelId="{B1035457-9D5D-4A7F-B48E-0C7E4702BB31}" type="presParOf" srcId="{CD755408-7132-45B4-8B3B-129E9E9DC3FA}" destId="{D5B02692-BAD0-474D-BFE0-64E82E834CD0}" srcOrd="0" destOrd="0" presId="urn:microsoft.com/office/officeart/2005/8/layout/hierarchy2"/>
    <dgm:cxn modelId="{874A1A32-F370-41A2-B69C-67E04DC21000}" type="presParOf" srcId="{D5B02692-BAD0-474D-BFE0-64E82E834CD0}" destId="{EE4764F8-AAE0-4E75-8E66-7C6A0485622F}" srcOrd="0" destOrd="0" presId="urn:microsoft.com/office/officeart/2005/8/layout/hierarchy2"/>
    <dgm:cxn modelId="{64791F7B-32CB-4175-A001-E7B00CF6A73A}" type="presParOf" srcId="{CD755408-7132-45B4-8B3B-129E9E9DC3FA}" destId="{0379A50E-4B3C-468C-9B91-B655BA2963B5}" srcOrd="1" destOrd="0" presId="urn:microsoft.com/office/officeart/2005/8/layout/hierarchy2"/>
    <dgm:cxn modelId="{A1B8139C-A949-430F-B34A-FBABEF745AAD}" type="presParOf" srcId="{0379A50E-4B3C-468C-9B91-B655BA2963B5}" destId="{80866DAA-33FC-42E3-BF6A-FE30563D23AF}" srcOrd="0" destOrd="0" presId="urn:microsoft.com/office/officeart/2005/8/layout/hierarchy2"/>
    <dgm:cxn modelId="{84D74527-DCE0-412E-BE81-27A608CCE9C7}" type="presParOf" srcId="{0379A50E-4B3C-468C-9B91-B655BA2963B5}" destId="{E3ED48AB-2166-4D10-B719-6E8F3B9712CE}" srcOrd="1" destOrd="0" presId="urn:microsoft.com/office/officeart/2005/8/layout/hierarchy2"/>
    <dgm:cxn modelId="{AFB77116-CB16-4A6E-A0CF-661F9E73C8C8}" type="presParOf" srcId="{E3ED48AB-2166-4D10-B719-6E8F3B9712CE}" destId="{D32EC62A-9066-4A14-81D6-98E080B653CD}" srcOrd="0" destOrd="0" presId="urn:microsoft.com/office/officeart/2005/8/layout/hierarchy2"/>
    <dgm:cxn modelId="{2969CD11-0D3D-42AF-B55A-A41B4026DD8F}" type="presParOf" srcId="{D32EC62A-9066-4A14-81D6-98E080B653CD}" destId="{FAB08F7E-159F-467A-89F9-A26531A9F00C}" srcOrd="0" destOrd="0" presId="urn:microsoft.com/office/officeart/2005/8/layout/hierarchy2"/>
    <dgm:cxn modelId="{90BFB9C4-28CF-40E3-AC04-1D509BE76268}" type="presParOf" srcId="{E3ED48AB-2166-4D10-B719-6E8F3B9712CE}" destId="{318C9770-E9B7-4C3C-8008-90FF28C7A242}" srcOrd="1" destOrd="0" presId="urn:microsoft.com/office/officeart/2005/8/layout/hierarchy2"/>
    <dgm:cxn modelId="{33B57FBB-0FB2-44CA-B403-DA775EBF195F}" type="presParOf" srcId="{318C9770-E9B7-4C3C-8008-90FF28C7A242}" destId="{D7AC9369-B265-4E26-B74F-7BECC7C54173}" srcOrd="0" destOrd="0" presId="urn:microsoft.com/office/officeart/2005/8/layout/hierarchy2"/>
    <dgm:cxn modelId="{CC4DE714-0857-40F8-9CCB-0D65CEAAB63C}" type="presParOf" srcId="{318C9770-E9B7-4C3C-8008-90FF28C7A242}" destId="{5F4C655F-A711-4E1A-9E97-783CB84672D8}" srcOrd="1" destOrd="0" presId="urn:microsoft.com/office/officeart/2005/8/layout/hierarchy2"/>
    <dgm:cxn modelId="{9C0D9962-BC10-4B4A-B9E3-40E9302C7A1B}" type="presParOf" srcId="{E3ED48AB-2166-4D10-B719-6E8F3B9712CE}" destId="{1D25A8E9-BA62-4749-B3FD-C3CD5D784DA5}" srcOrd="2" destOrd="0" presId="urn:microsoft.com/office/officeart/2005/8/layout/hierarchy2"/>
    <dgm:cxn modelId="{4B7980C0-B4AA-468F-81D6-BD0B7FEE6F97}" type="presParOf" srcId="{1D25A8E9-BA62-4749-B3FD-C3CD5D784DA5}" destId="{3274C77F-783E-4F28-9659-7F3A15EA79AB}" srcOrd="0" destOrd="0" presId="urn:microsoft.com/office/officeart/2005/8/layout/hierarchy2"/>
    <dgm:cxn modelId="{6C029638-C2D4-4CC5-828B-F250B62F68C9}" type="presParOf" srcId="{E3ED48AB-2166-4D10-B719-6E8F3B9712CE}" destId="{DD424578-475F-4A0F-9239-CA71562E0A34}" srcOrd="3" destOrd="0" presId="urn:microsoft.com/office/officeart/2005/8/layout/hierarchy2"/>
    <dgm:cxn modelId="{BBAF869C-7F4E-4F6E-87C0-14B54DF69627}" type="presParOf" srcId="{DD424578-475F-4A0F-9239-CA71562E0A34}" destId="{04ABE02D-115E-4F63-99DD-2702E6154526}" srcOrd="0" destOrd="0" presId="urn:microsoft.com/office/officeart/2005/8/layout/hierarchy2"/>
    <dgm:cxn modelId="{4F7F927E-B405-44D3-A96E-17D796C079E6}" type="presParOf" srcId="{DD424578-475F-4A0F-9239-CA71562E0A34}" destId="{892BA417-0F21-4611-BE9B-ACBA156F6754}" srcOrd="1" destOrd="0" presId="urn:microsoft.com/office/officeart/2005/8/layout/hierarchy2"/>
    <dgm:cxn modelId="{9A3DA477-2B6E-4CE3-A643-2B8DF05A822E}" type="presParOf" srcId="{E3ED48AB-2166-4D10-B719-6E8F3B9712CE}" destId="{165A0194-99C0-42AC-9910-02E040E0F686}" srcOrd="4" destOrd="0" presId="urn:microsoft.com/office/officeart/2005/8/layout/hierarchy2"/>
    <dgm:cxn modelId="{72BFEED4-DC7E-4C54-87C6-21E7A397E856}" type="presParOf" srcId="{165A0194-99C0-42AC-9910-02E040E0F686}" destId="{FD1A3C9C-6473-4C3B-A2B8-9F91129027DA}" srcOrd="0" destOrd="0" presId="urn:microsoft.com/office/officeart/2005/8/layout/hierarchy2"/>
    <dgm:cxn modelId="{796433EC-69AA-415C-A84B-49F38B6D5E90}" type="presParOf" srcId="{E3ED48AB-2166-4D10-B719-6E8F3B9712CE}" destId="{E1B61E31-334D-48A0-A3E7-ACB2BDD3834C}" srcOrd="5" destOrd="0" presId="urn:microsoft.com/office/officeart/2005/8/layout/hierarchy2"/>
    <dgm:cxn modelId="{682728C9-01DC-44C2-848C-5C0C3B28119C}" type="presParOf" srcId="{E1B61E31-334D-48A0-A3E7-ACB2BDD3834C}" destId="{954E03A0-2C7A-41B4-B35D-46EDA64471FD}" srcOrd="0" destOrd="0" presId="urn:microsoft.com/office/officeart/2005/8/layout/hierarchy2"/>
    <dgm:cxn modelId="{AFECEB38-4698-414B-A47E-2775774BE429}" type="presParOf" srcId="{E1B61E31-334D-48A0-A3E7-ACB2BDD3834C}" destId="{CEC53EEC-33E9-43B8-9724-7AD6B02E4ACC}" srcOrd="1" destOrd="0" presId="urn:microsoft.com/office/officeart/2005/8/layout/hierarchy2"/>
    <dgm:cxn modelId="{B6649116-502E-41AD-8508-7AB9B3BE2876}" type="presParOf" srcId="{CD755408-7132-45B4-8B3B-129E9E9DC3FA}" destId="{86680C1C-D665-436D-8BCF-FE59954A7821}" srcOrd="2" destOrd="0" presId="urn:microsoft.com/office/officeart/2005/8/layout/hierarchy2"/>
    <dgm:cxn modelId="{AB72B275-E25C-4981-AE43-254220FD585E}" type="presParOf" srcId="{86680C1C-D665-436D-8BCF-FE59954A7821}" destId="{74226FB2-75F9-46F0-9001-D27538956077}" srcOrd="0" destOrd="0" presId="urn:microsoft.com/office/officeart/2005/8/layout/hierarchy2"/>
    <dgm:cxn modelId="{3C331A3D-A6E4-436A-A910-D25BB625E825}" type="presParOf" srcId="{CD755408-7132-45B4-8B3B-129E9E9DC3FA}" destId="{C8234063-5075-4A51-9787-9E06B12797BC}" srcOrd="3" destOrd="0" presId="urn:microsoft.com/office/officeart/2005/8/layout/hierarchy2"/>
    <dgm:cxn modelId="{9F41AF70-1EE5-48CD-A533-EF4C3316997F}" type="presParOf" srcId="{C8234063-5075-4A51-9787-9E06B12797BC}" destId="{BFC8C15D-D875-444D-A34B-7042E9332DF1}" srcOrd="0" destOrd="0" presId="urn:microsoft.com/office/officeart/2005/8/layout/hierarchy2"/>
    <dgm:cxn modelId="{1A584394-6D40-43B0-A9AA-5A280E1BB32F}" type="presParOf" srcId="{C8234063-5075-4A51-9787-9E06B12797BC}" destId="{E386599F-FDB2-4E73-BE84-A54DD733774F}" srcOrd="1" destOrd="0" presId="urn:microsoft.com/office/officeart/2005/8/layout/hierarchy2"/>
    <dgm:cxn modelId="{9E173765-A9AD-4808-8586-541471F0FDBD}" type="presParOf" srcId="{E386599F-FDB2-4E73-BE84-A54DD733774F}" destId="{1A24B12D-17C5-4AFC-8D59-8614D2232914}" srcOrd="0" destOrd="0" presId="urn:microsoft.com/office/officeart/2005/8/layout/hierarchy2"/>
    <dgm:cxn modelId="{15C20B54-B2CC-48B9-B891-C49E1ADBB576}" type="presParOf" srcId="{1A24B12D-17C5-4AFC-8D59-8614D2232914}" destId="{4E81DFD3-9120-4A08-9A81-7DFD240A4872}" srcOrd="0" destOrd="0" presId="urn:microsoft.com/office/officeart/2005/8/layout/hierarchy2"/>
    <dgm:cxn modelId="{8B4F3690-C124-4103-8A25-968430E29ED3}" type="presParOf" srcId="{E386599F-FDB2-4E73-BE84-A54DD733774F}" destId="{29E6BC55-23EA-4216-9AF7-BEE61C57A48D}" srcOrd="1" destOrd="0" presId="urn:microsoft.com/office/officeart/2005/8/layout/hierarchy2"/>
    <dgm:cxn modelId="{B64CF6A3-4F31-4F2E-AC82-D6E283649D08}" type="presParOf" srcId="{29E6BC55-23EA-4216-9AF7-BEE61C57A48D}" destId="{28032CA4-FE8B-4FAA-B90A-361C5390B6B2}" srcOrd="0" destOrd="0" presId="urn:microsoft.com/office/officeart/2005/8/layout/hierarchy2"/>
    <dgm:cxn modelId="{FCC5C94A-C913-40F2-A911-CAB9CECBC484}" type="presParOf" srcId="{29E6BC55-23EA-4216-9AF7-BEE61C57A48D}" destId="{5C78CDD6-C9D7-4675-9587-0B5D0BC55263}" srcOrd="1" destOrd="0" presId="urn:microsoft.com/office/officeart/2005/8/layout/hierarchy2"/>
    <dgm:cxn modelId="{CE97A1F6-9E60-4E15-9970-7F75D346570B}" type="presParOf" srcId="{E386599F-FDB2-4E73-BE84-A54DD733774F}" destId="{068248CF-AEA5-457D-A3B7-800AC8A74B53}" srcOrd="2" destOrd="0" presId="urn:microsoft.com/office/officeart/2005/8/layout/hierarchy2"/>
    <dgm:cxn modelId="{09958F74-DE97-42C6-A60C-DA587711612C}" type="presParOf" srcId="{068248CF-AEA5-457D-A3B7-800AC8A74B53}" destId="{1DDCC355-8063-45A9-9360-7F56E8F8BE70}" srcOrd="0" destOrd="0" presId="urn:microsoft.com/office/officeart/2005/8/layout/hierarchy2"/>
    <dgm:cxn modelId="{5DC633AE-6EC9-4295-9B49-662800C1DB4F}" type="presParOf" srcId="{E386599F-FDB2-4E73-BE84-A54DD733774F}" destId="{9B5E9549-5678-4687-B72E-906A247B5EA6}" srcOrd="3" destOrd="0" presId="urn:microsoft.com/office/officeart/2005/8/layout/hierarchy2"/>
    <dgm:cxn modelId="{1F3B8838-801E-4943-8674-B0D00E4F8CCB}" type="presParOf" srcId="{9B5E9549-5678-4687-B72E-906A247B5EA6}" destId="{7D14DD5F-11C5-41C1-9894-F47436D7E33D}" srcOrd="0" destOrd="0" presId="urn:microsoft.com/office/officeart/2005/8/layout/hierarchy2"/>
    <dgm:cxn modelId="{7B1B91A3-94D8-4D3A-A6F2-31E0CD78F836}" type="presParOf" srcId="{9B5E9549-5678-4687-B72E-906A247B5EA6}" destId="{09FBE0A2-C8A7-49D5-85C8-B2FA74BE25EF}" srcOrd="1" destOrd="0" presId="urn:microsoft.com/office/officeart/2005/8/layout/hierarchy2"/>
  </dgm:cxnLst>
  <dgm:bg/>
  <dgm:whole>
    <a:ln>
      <a:solidFill>
        <a:schemeClr val="tx2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19FF2E-82D2-4B86-A736-91D9251F3EF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E0DBF45-B04A-44DD-BDF9-10889F6C4178}">
      <dgm:prSet phldrT="[Texto]" custT="1"/>
      <dgm:spPr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p3d prstMaterial="matte">
          <a:bevelT w="127000" h="63500"/>
        </a:sp3d>
      </dgm:spPr>
      <dgm:t>
        <a:bodyPr/>
        <a:lstStyle/>
        <a:p>
          <a:r>
            <a:rPr lang="es-ES" sz="18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Director </a:t>
          </a:r>
          <a:r>
            <a:rPr lang="es-ES" sz="18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General del organismo</a:t>
          </a:r>
          <a:endParaRPr lang="es-ES" sz="18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691E1143-F2F3-49BF-9248-6EA62D6CDFED}" type="parTrans" cxnId="{37D7B909-235A-4342-925C-ADB159BF98AE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C3EFDFE3-8005-413A-99EF-29BCAF0C850A}" type="sibTrans" cxnId="{37D7B909-235A-4342-925C-ADB159BF98AE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2CB146A4-98AB-4FA3-840B-0F575D2A6DAC}">
      <dgm:prSet phldrT="[Texto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  <a:sp3d>
          <a:bevelT w="165100" prst="coolSlant"/>
        </a:sp3d>
      </dgm:spPr>
      <dgm:t>
        <a:bodyPr/>
        <a:lstStyle/>
        <a:p>
          <a:r>
            <a:rPr lang="es-ES" sz="1800" dirty="0" err="1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</a:t>
          </a:r>
          <a:r>
            <a:rPr lang="es-DO" sz="1800" dirty="0" err="1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ón</a:t>
          </a:r>
          <a:r>
            <a:rPr lang="es-DO" sz="18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 </a:t>
          </a:r>
          <a:r>
            <a:rPr lang="es-DO" sz="18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General</a:t>
          </a:r>
          <a:endParaRPr lang="es-ES" sz="18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DA31ABCC-BA0B-4BBE-ACDF-D992D7B69B60}" type="parTrans" cxnId="{4549AFAF-451F-4D55-9574-48F7A9512ABE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16631468-04AB-4D0B-A191-917BA21C789E}" type="sibTrans" cxnId="{4549AFAF-451F-4D55-9574-48F7A9512ABE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A42AC919-C507-456B-9E25-58870B74AEC1}">
      <dgm:prSet phldrT="[Texto]"/>
      <dgm:spPr>
        <a:solidFill>
          <a:schemeClr val="accent6">
            <a:lumMod val="40000"/>
            <a:lumOff val="60000"/>
          </a:schemeClr>
        </a:solidFill>
        <a:ln>
          <a:solidFill>
            <a:schemeClr val="bg1"/>
          </a:solidFill>
        </a:ln>
        <a:sp3d>
          <a:bevelT w="165100" prst="coolSlant"/>
        </a:sp3d>
      </dgm:spPr>
      <dgm:t>
        <a:bodyPr/>
        <a:lstStyle/>
        <a:p>
          <a:r>
            <a:rPr lang="es-ES" dirty="0" err="1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</a:t>
          </a:r>
          <a:r>
            <a:rPr lang="es-DO" dirty="0" err="1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ón</a:t>
          </a:r>
          <a:r>
            <a:rPr lang="es-DO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 General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9372AE79-F2CD-4A8D-8163-7DAFA8F08B37}" type="parTrans" cxnId="{3EDFE3E0-BAB1-4BC9-AE5B-DB22FB16F494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C6E27113-286C-45B8-8CED-9BF813B5C3F6}" type="sibTrans" cxnId="{3EDFE3E0-BAB1-4BC9-AE5B-DB22FB16F494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40085924-3FAF-4605-99E6-045F725D2CD3}">
      <dgm:prSet phldrT="[Texto]" custT="1"/>
      <dgm:spPr>
        <a:solidFill>
          <a:schemeClr val="accent5">
            <a:lumMod val="40000"/>
            <a:lumOff val="60000"/>
          </a:schemeClr>
        </a:solidFill>
        <a:sp3d>
          <a:bevelT w="165100" prst="coolSlant"/>
        </a:sp3d>
      </dgm:spPr>
      <dgm:t>
        <a:bodyPr/>
        <a:lstStyle/>
        <a:p>
          <a:r>
            <a:rPr lang="es-ES" sz="18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 de área</a:t>
          </a:r>
          <a:endParaRPr lang="es-ES" sz="18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DC7196CA-9A3A-4ECE-BFF0-797C74FECD8F}" type="parTrans" cxnId="{5B7D5589-55A2-4D9F-B3B4-C20C235CFA7C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137EAB85-97F0-4CCC-A075-69F3BBC2F1FF}" type="sibTrans" cxnId="{5B7D5589-55A2-4D9F-B3B4-C20C235CFA7C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BCD52E6D-67B9-4C9B-BC1F-D9D7A18484FC}">
      <dgm:prSet phldrT="[Texto]"/>
      <dgm:spPr>
        <a:solidFill>
          <a:schemeClr val="accent5">
            <a:lumMod val="40000"/>
            <a:lumOff val="60000"/>
          </a:schemeClr>
        </a:solidFill>
        <a:sp3d>
          <a:bevelT w="165100" prst="coolSlant"/>
        </a:sp3d>
      </dgm:spPr>
      <dgm:t>
        <a:bodyPr/>
        <a:lstStyle/>
        <a:p>
          <a:r>
            <a:rPr lang="es-ES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 de área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7DACB01A-AE33-426F-A886-671B48167494}" type="sibTrans" cxnId="{069D4DC0-4EAB-4488-8BBD-52037B8EA55C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98AD55F5-5252-40A3-9452-F293E3D38107}" type="parTrans" cxnId="{069D4DC0-4EAB-4488-8BBD-52037B8EA55C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B9DA4F84-380F-4C65-A2EE-FEE1581FA67E}">
      <dgm:prSet phldrT="[Texto]" custT="1"/>
      <dgm:spPr>
        <a:solidFill>
          <a:schemeClr val="accent5">
            <a:lumMod val="40000"/>
            <a:lumOff val="60000"/>
          </a:schemeClr>
        </a:solidFill>
        <a:sp3d>
          <a:bevelT w="165100" prst="coolSlant"/>
        </a:sp3d>
      </dgm:spPr>
      <dgm:t>
        <a:bodyPr/>
        <a:lstStyle/>
        <a:p>
          <a:r>
            <a:rPr lang="es-ES" sz="18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 de área</a:t>
          </a:r>
          <a:endParaRPr lang="es-ES" sz="18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D45FE4E2-4BD8-4A1D-9C5C-6D497808D6A8}" type="sibTrans" cxnId="{4FAF7F02-9451-4588-BBB3-4A5F1972AC8C}">
      <dgm:prSet/>
      <dgm:spPr/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6A79C24A-2FD2-48CC-A028-CB02859B5BA6}" type="parTrans" cxnId="{4FAF7F02-9451-4588-BBB3-4A5F1972AC8C}">
      <dgm:prSet/>
      <dgm:spPr>
        <a:sp3d>
          <a:bevelT w="165100" prst="coolSlant"/>
        </a:sp3d>
      </dgm:spPr>
      <dgm:t>
        <a:bodyPr/>
        <a:lstStyle/>
        <a:p>
          <a:endParaRPr lang="es-ES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F8EDAF81-5E91-4322-934A-677FF540DAC3}">
      <dgm:prSet phldrT="[Texto]" custT="1"/>
      <dgm:spPr>
        <a:solidFill>
          <a:schemeClr val="bg2">
            <a:lumMod val="9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p3d prstMaterial="matte">
          <a:bevelT w="127000" h="63500"/>
        </a:sp3d>
      </dgm:spPr>
      <dgm:t>
        <a:bodyPr/>
        <a:lstStyle/>
        <a:p>
          <a:r>
            <a:rPr lang="es-ES" sz="18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Staff de Asesoramiento</a:t>
          </a:r>
          <a:endParaRPr lang="es-ES" sz="18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F9B36B38-8E99-46EB-B145-E569D9AC2F55}" type="parTrans" cxnId="{10991F23-38E2-42F3-84EC-912178DB3177}">
      <dgm:prSet/>
      <dgm:spPr/>
      <dgm:t>
        <a:bodyPr/>
        <a:lstStyle/>
        <a:p>
          <a:endParaRPr lang="es-ES"/>
        </a:p>
      </dgm:t>
    </dgm:pt>
    <dgm:pt modelId="{42BCA631-F342-4FB2-840A-64D73067F3E8}" type="sibTrans" cxnId="{10991F23-38E2-42F3-84EC-912178DB3177}">
      <dgm:prSet/>
      <dgm:spPr/>
      <dgm:t>
        <a:bodyPr/>
        <a:lstStyle/>
        <a:p>
          <a:endParaRPr lang="es-ES"/>
        </a:p>
      </dgm:t>
    </dgm:pt>
    <dgm:pt modelId="{BD1AC07F-4B8C-47BC-ABAE-BD781C4899F7}">
      <dgm:prSet phldrT="[Texto]" custT="1"/>
      <dgm:spPr>
        <a:solidFill>
          <a:schemeClr val="bg2">
            <a:lumMod val="9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p3d prstMaterial="matte">
          <a:bevelT w="127000" h="63500"/>
        </a:sp3d>
      </dgm:spPr>
      <dgm:t>
        <a:bodyPr/>
        <a:lstStyle/>
        <a:p>
          <a:r>
            <a:rPr lang="es-ES" sz="18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Staff de Servicios </a:t>
          </a:r>
          <a:r>
            <a:rPr lang="es-ES" sz="1800" dirty="0" err="1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Aux</a:t>
          </a:r>
          <a:r>
            <a:rPr lang="es-ES" sz="3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.</a:t>
          </a:r>
          <a:endParaRPr lang="es-ES" sz="3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9FB25E21-C9A9-44D4-8BE9-CEDCA97527B2}" type="parTrans" cxnId="{BE93CCEB-051A-4315-B343-3F41A67F6BDD}">
      <dgm:prSet/>
      <dgm:spPr/>
      <dgm:t>
        <a:bodyPr/>
        <a:lstStyle/>
        <a:p>
          <a:endParaRPr lang="es-ES"/>
        </a:p>
      </dgm:t>
    </dgm:pt>
    <dgm:pt modelId="{CAF5D63D-21CB-4FC2-B009-0ADE22E0FAA0}" type="sibTrans" cxnId="{BE93CCEB-051A-4315-B343-3F41A67F6BDD}">
      <dgm:prSet/>
      <dgm:spPr/>
      <dgm:t>
        <a:bodyPr/>
        <a:lstStyle/>
        <a:p>
          <a:endParaRPr lang="es-ES"/>
        </a:p>
      </dgm:t>
    </dgm:pt>
    <dgm:pt modelId="{44D30E37-2116-44B4-8960-64213B72720D}">
      <dgm:prSet phldrT="[Texto]" custT="1"/>
      <dgm:spPr>
        <a:solidFill>
          <a:schemeClr val="accent5">
            <a:lumMod val="40000"/>
            <a:lumOff val="60000"/>
          </a:schemeClr>
        </a:solidFill>
        <a:sp3d>
          <a:bevelT w="165100" prst="coolSlant"/>
        </a:sp3d>
      </dgm:spPr>
      <dgm:t>
        <a:bodyPr/>
        <a:lstStyle/>
        <a:p>
          <a:r>
            <a:rPr lang="es-ES" sz="180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 de área</a:t>
          </a:r>
          <a:endParaRPr lang="es-ES" sz="18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AA399038-D5BD-4395-8FAB-0FCE9259DA44}" type="parTrans" cxnId="{5F570AC2-73FE-4310-8703-AA1183CB5BEC}">
      <dgm:prSet/>
      <dgm:spPr/>
      <dgm:t>
        <a:bodyPr/>
        <a:lstStyle/>
        <a:p>
          <a:endParaRPr lang="es-ES"/>
        </a:p>
      </dgm:t>
    </dgm:pt>
    <dgm:pt modelId="{7C90DC18-267F-4DCE-B662-CB7B01FE7ADD}" type="sibTrans" cxnId="{5F570AC2-73FE-4310-8703-AA1183CB5BEC}">
      <dgm:prSet/>
      <dgm:spPr/>
      <dgm:t>
        <a:bodyPr/>
        <a:lstStyle/>
        <a:p>
          <a:endParaRPr lang="es-ES"/>
        </a:p>
      </dgm:t>
    </dgm:pt>
    <dgm:pt modelId="{00709407-86ED-4E2F-A7F5-96CBFAC5B6EF}">
      <dgm:prSet phldrT="[Texto]"/>
      <dgm:spPr>
        <a:solidFill>
          <a:schemeClr val="accent5">
            <a:lumMod val="40000"/>
            <a:lumOff val="60000"/>
          </a:schemeClr>
        </a:solidFill>
        <a:sp3d>
          <a:bevelT w="165100" prst="coolSlant"/>
        </a:sp3d>
      </dgm:spPr>
      <dgm:t>
        <a:bodyPr/>
        <a:lstStyle/>
        <a:p>
          <a:r>
            <a:rPr lang="es-ES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 de área</a:t>
          </a:r>
          <a:endParaRPr lang="es-ES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gm:t>
    </dgm:pt>
    <dgm:pt modelId="{F55D23A6-64CA-41FC-86C6-24357043BA76}" type="parTrans" cxnId="{15079615-7956-4EAD-8D4F-083105922F6B}">
      <dgm:prSet/>
      <dgm:spPr/>
      <dgm:t>
        <a:bodyPr/>
        <a:lstStyle/>
        <a:p>
          <a:endParaRPr lang="es-ES"/>
        </a:p>
      </dgm:t>
    </dgm:pt>
    <dgm:pt modelId="{15EF9728-627C-4F2D-BB2C-F5952718B09C}" type="sibTrans" cxnId="{15079615-7956-4EAD-8D4F-083105922F6B}">
      <dgm:prSet/>
      <dgm:spPr/>
      <dgm:t>
        <a:bodyPr/>
        <a:lstStyle/>
        <a:p>
          <a:endParaRPr lang="es-ES"/>
        </a:p>
      </dgm:t>
    </dgm:pt>
    <dgm:pt modelId="{C1BD5749-6EFE-4A30-9E96-63B28CD13C42}" type="pres">
      <dgm:prSet presAssocID="{5419FF2E-82D2-4B86-A736-91D9251F3E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B3465DFB-9211-468A-AC5C-CBC4ADE0C4B4}" type="pres">
      <dgm:prSet presAssocID="{DE0DBF45-B04A-44DD-BDF9-10889F6C4178}" presName="hierRoot1" presStyleCnt="0">
        <dgm:presLayoutVars>
          <dgm:hierBranch val="init"/>
        </dgm:presLayoutVars>
      </dgm:prSet>
      <dgm:spPr/>
    </dgm:pt>
    <dgm:pt modelId="{6498735B-09E4-4335-80D5-F9B6329BE583}" type="pres">
      <dgm:prSet presAssocID="{DE0DBF45-B04A-44DD-BDF9-10889F6C4178}" presName="rootComposite1" presStyleCnt="0"/>
      <dgm:spPr/>
    </dgm:pt>
    <dgm:pt modelId="{B0293CA3-C926-43B6-956D-95C94B456F76}" type="pres">
      <dgm:prSet presAssocID="{DE0DBF45-B04A-44DD-BDF9-10889F6C4178}" presName="rootText1" presStyleLbl="node0" presStyleIdx="0" presStyleCnt="1" custScaleX="91014" custScaleY="4374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60A7BF5-9399-499E-B2D0-741723163896}" type="pres">
      <dgm:prSet presAssocID="{DE0DBF45-B04A-44DD-BDF9-10889F6C4178}" presName="rootConnector1" presStyleLbl="node1" presStyleIdx="0" presStyleCnt="0"/>
      <dgm:spPr/>
      <dgm:t>
        <a:bodyPr/>
        <a:lstStyle/>
        <a:p>
          <a:endParaRPr lang="es-ES"/>
        </a:p>
      </dgm:t>
    </dgm:pt>
    <dgm:pt modelId="{B16C317C-91EF-4840-9D9E-0147956A2D63}" type="pres">
      <dgm:prSet presAssocID="{DE0DBF45-B04A-44DD-BDF9-10889F6C4178}" presName="hierChild2" presStyleCnt="0"/>
      <dgm:spPr/>
    </dgm:pt>
    <dgm:pt modelId="{5FD1AD6F-EF0F-4E3D-B0CC-9B401FEC3D8D}" type="pres">
      <dgm:prSet presAssocID="{F9B36B38-8E99-46EB-B145-E569D9AC2F55}" presName="Name37" presStyleLbl="parChTrans1D2" presStyleIdx="0" presStyleCnt="4"/>
      <dgm:spPr/>
    </dgm:pt>
    <dgm:pt modelId="{663264B0-021D-4170-B944-BAF31CD26554}" type="pres">
      <dgm:prSet presAssocID="{F8EDAF81-5E91-4322-934A-677FF540DAC3}" presName="hierRoot2" presStyleCnt="0">
        <dgm:presLayoutVars>
          <dgm:hierBranch val="init"/>
        </dgm:presLayoutVars>
      </dgm:prSet>
      <dgm:spPr/>
    </dgm:pt>
    <dgm:pt modelId="{13BC04BB-D335-499D-AEF1-E3F3D8289A1A}" type="pres">
      <dgm:prSet presAssocID="{F8EDAF81-5E91-4322-934A-677FF540DAC3}" presName="rootComposite" presStyleCnt="0"/>
      <dgm:spPr/>
    </dgm:pt>
    <dgm:pt modelId="{8014E907-C8C2-483B-9D14-2E65D3C5D526}" type="pres">
      <dgm:prSet presAssocID="{F8EDAF81-5E91-4322-934A-677FF540DAC3}" presName="rootText" presStyleLbl="node2" presStyleIdx="0" presStyleCnt="4" custScaleX="81467" custScaleY="35067" custLinFactNeighborX="84582" custLinFactNeighborY="1879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22A7D8B-8606-4A6B-A726-5FB907C27CDF}" type="pres">
      <dgm:prSet presAssocID="{F8EDAF81-5E91-4322-934A-677FF540DAC3}" presName="rootConnector" presStyleLbl="node2" presStyleIdx="0" presStyleCnt="4"/>
      <dgm:spPr/>
      <dgm:t>
        <a:bodyPr/>
        <a:lstStyle/>
        <a:p>
          <a:endParaRPr lang="es-ES"/>
        </a:p>
      </dgm:t>
    </dgm:pt>
    <dgm:pt modelId="{B53FBFBB-A754-4883-A702-C33DBD60A435}" type="pres">
      <dgm:prSet presAssocID="{F8EDAF81-5E91-4322-934A-677FF540DAC3}" presName="hierChild4" presStyleCnt="0"/>
      <dgm:spPr/>
    </dgm:pt>
    <dgm:pt modelId="{515108EB-4489-4273-A089-77EBCA1DEC77}" type="pres">
      <dgm:prSet presAssocID="{F8EDAF81-5E91-4322-934A-677FF540DAC3}" presName="hierChild5" presStyleCnt="0"/>
      <dgm:spPr/>
    </dgm:pt>
    <dgm:pt modelId="{D3CD7113-EE3E-48B8-9CA0-3791DCADC481}" type="pres">
      <dgm:prSet presAssocID="{9FB25E21-C9A9-44D4-8BE9-CEDCA97527B2}" presName="Name37" presStyleLbl="parChTrans1D2" presStyleIdx="1" presStyleCnt="4"/>
      <dgm:spPr/>
    </dgm:pt>
    <dgm:pt modelId="{D656F209-7FA3-4BB8-909E-9B0CB4DDBB90}" type="pres">
      <dgm:prSet presAssocID="{BD1AC07F-4B8C-47BC-ABAE-BD781C4899F7}" presName="hierRoot2" presStyleCnt="0">
        <dgm:presLayoutVars>
          <dgm:hierBranch val="init"/>
        </dgm:presLayoutVars>
      </dgm:prSet>
      <dgm:spPr/>
    </dgm:pt>
    <dgm:pt modelId="{A00CBAE4-FEDA-491B-BA28-464A62EFB4AD}" type="pres">
      <dgm:prSet presAssocID="{BD1AC07F-4B8C-47BC-ABAE-BD781C4899F7}" presName="rootComposite" presStyleCnt="0"/>
      <dgm:spPr/>
    </dgm:pt>
    <dgm:pt modelId="{B8BB0E52-69E8-420F-83FD-A169BA9BDB2C}" type="pres">
      <dgm:prSet presAssocID="{BD1AC07F-4B8C-47BC-ABAE-BD781C4899F7}" presName="rootText" presStyleLbl="node2" presStyleIdx="1" presStyleCnt="4" custScaleX="70175" custScaleY="46268" custLinFactX="53053" custLinFactNeighborX="100000" custLinFactNeighborY="1611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9B4D49F-3E96-4C95-96E5-014C121233EC}" type="pres">
      <dgm:prSet presAssocID="{BD1AC07F-4B8C-47BC-ABAE-BD781C4899F7}" presName="rootConnector" presStyleLbl="node2" presStyleIdx="1" presStyleCnt="4"/>
      <dgm:spPr/>
      <dgm:t>
        <a:bodyPr/>
        <a:lstStyle/>
        <a:p>
          <a:endParaRPr lang="es-ES"/>
        </a:p>
      </dgm:t>
    </dgm:pt>
    <dgm:pt modelId="{33454904-0E26-48DA-9928-974F0D339FBA}" type="pres">
      <dgm:prSet presAssocID="{BD1AC07F-4B8C-47BC-ABAE-BD781C4899F7}" presName="hierChild4" presStyleCnt="0"/>
      <dgm:spPr/>
    </dgm:pt>
    <dgm:pt modelId="{2D21D0BC-299C-437D-BD5A-AA99DB30BD39}" type="pres">
      <dgm:prSet presAssocID="{BD1AC07F-4B8C-47BC-ABAE-BD781C4899F7}" presName="hierChild5" presStyleCnt="0"/>
      <dgm:spPr/>
    </dgm:pt>
    <dgm:pt modelId="{6C0415D8-75FA-4C77-8132-9202A871A8B9}" type="pres">
      <dgm:prSet presAssocID="{DA31ABCC-BA0B-4BBE-ACDF-D992D7B69B60}" presName="Name37" presStyleLbl="parChTrans1D2" presStyleIdx="2" presStyleCnt="4"/>
      <dgm:spPr/>
      <dgm:t>
        <a:bodyPr/>
        <a:lstStyle/>
        <a:p>
          <a:endParaRPr lang="es-ES"/>
        </a:p>
      </dgm:t>
    </dgm:pt>
    <dgm:pt modelId="{E6D83721-61CF-4910-90D7-E53DC040FAD8}" type="pres">
      <dgm:prSet presAssocID="{2CB146A4-98AB-4FA3-840B-0F575D2A6DAC}" presName="hierRoot2" presStyleCnt="0">
        <dgm:presLayoutVars>
          <dgm:hierBranch val="init"/>
        </dgm:presLayoutVars>
      </dgm:prSet>
      <dgm:spPr/>
    </dgm:pt>
    <dgm:pt modelId="{30EFF580-F4EA-484F-8DBA-7FA100E917B6}" type="pres">
      <dgm:prSet presAssocID="{2CB146A4-98AB-4FA3-840B-0F575D2A6DAC}" presName="rootComposite" presStyleCnt="0"/>
      <dgm:spPr/>
    </dgm:pt>
    <dgm:pt modelId="{653388B0-4500-4CA8-AC7B-0ADD3C56D02D}" type="pres">
      <dgm:prSet presAssocID="{2CB146A4-98AB-4FA3-840B-0F575D2A6DAC}" presName="rootText" presStyleLbl="node2" presStyleIdx="2" presStyleCnt="4" custScaleX="78390" custScaleY="53997" custLinFactX="-10805" custLinFactY="21197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F5DD4BB-5924-4E32-B463-8DEA2FD223D1}" type="pres">
      <dgm:prSet presAssocID="{2CB146A4-98AB-4FA3-840B-0F575D2A6DAC}" presName="rootConnector" presStyleLbl="node2" presStyleIdx="2" presStyleCnt="4"/>
      <dgm:spPr/>
      <dgm:t>
        <a:bodyPr/>
        <a:lstStyle/>
        <a:p>
          <a:endParaRPr lang="es-ES"/>
        </a:p>
      </dgm:t>
    </dgm:pt>
    <dgm:pt modelId="{6FE24F4F-0E18-46CB-BE86-9A1046A2A094}" type="pres">
      <dgm:prSet presAssocID="{2CB146A4-98AB-4FA3-840B-0F575D2A6DAC}" presName="hierChild4" presStyleCnt="0"/>
      <dgm:spPr/>
    </dgm:pt>
    <dgm:pt modelId="{7A463434-87AD-4E4E-82C3-AD62706844F6}" type="pres">
      <dgm:prSet presAssocID="{DC7196CA-9A3A-4ECE-BFF0-797C74FECD8F}" presName="Name37" presStyleLbl="parChTrans1D3" presStyleIdx="0" presStyleCnt="5"/>
      <dgm:spPr/>
      <dgm:t>
        <a:bodyPr/>
        <a:lstStyle/>
        <a:p>
          <a:endParaRPr lang="es-ES"/>
        </a:p>
      </dgm:t>
    </dgm:pt>
    <dgm:pt modelId="{30DE5239-A4F8-4B82-AAAB-4EEFB23FF5CE}" type="pres">
      <dgm:prSet presAssocID="{40085924-3FAF-4605-99E6-045F725D2CD3}" presName="hierRoot2" presStyleCnt="0">
        <dgm:presLayoutVars>
          <dgm:hierBranch val="init"/>
        </dgm:presLayoutVars>
      </dgm:prSet>
      <dgm:spPr/>
    </dgm:pt>
    <dgm:pt modelId="{163E230B-819B-47E1-87CC-3E98707CDCDE}" type="pres">
      <dgm:prSet presAssocID="{40085924-3FAF-4605-99E6-045F725D2CD3}" presName="rootComposite" presStyleCnt="0"/>
      <dgm:spPr/>
    </dgm:pt>
    <dgm:pt modelId="{C0701B85-0D33-451F-9018-E9B3928F1261}" type="pres">
      <dgm:prSet presAssocID="{40085924-3FAF-4605-99E6-045F725D2CD3}" presName="rootText" presStyleLbl="node3" presStyleIdx="0" presStyleCnt="5" custScaleX="71771" custScaleY="36106" custLinFactX="-100000" custLinFactNeighborX="-100918" custLinFactNeighborY="907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55D191F-9456-4267-BBCF-FAAA8CBB5040}" type="pres">
      <dgm:prSet presAssocID="{40085924-3FAF-4605-99E6-045F725D2CD3}" presName="rootConnector" presStyleLbl="node3" presStyleIdx="0" presStyleCnt="5"/>
      <dgm:spPr/>
      <dgm:t>
        <a:bodyPr/>
        <a:lstStyle/>
        <a:p>
          <a:endParaRPr lang="es-ES"/>
        </a:p>
      </dgm:t>
    </dgm:pt>
    <dgm:pt modelId="{78EEAC45-83AC-45A8-BE9C-CC4AA6D55FB5}" type="pres">
      <dgm:prSet presAssocID="{40085924-3FAF-4605-99E6-045F725D2CD3}" presName="hierChild4" presStyleCnt="0"/>
      <dgm:spPr/>
    </dgm:pt>
    <dgm:pt modelId="{39A2FB8E-C9D7-462A-B04F-B9606B3C44EF}" type="pres">
      <dgm:prSet presAssocID="{40085924-3FAF-4605-99E6-045F725D2CD3}" presName="hierChild5" presStyleCnt="0"/>
      <dgm:spPr/>
    </dgm:pt>
    <dgm:pt modelId="{EF8FFC47-81B9-4487-B8E9-1CFC0B2976FA}" type="pres">
      <dgm:prSet presAssocID="{AA399038-D5BD-4395-8FAB-0FCE9259DA44}" presName="Name37" presStyleLbl="parChTrans1D3" presStyleIdx="1" presStyleCnt="5"/>
      <dgm:spPr/>
    </dgm:pt>
    <dgm:pt modelId="{13D0D8A3-00A1-4757-982A-98B31DDECA04}" type="pres">
      <dgm:prSet presAssocID="{44D30E37-2116-44B4-8960-64213B72720D}" presName="hierRoot2" presStyleCnt="0">
        <dgm:presLayoutVars>
          <dgm:hierBranch val="init"/>
        </dgm:presLayoutVars>
      </dgm:prSet>
      <dgm:spPr/>
    </dgm:pt>
    <dgm:pt modelId="{DCED43BF-2455-4B8F-8AC7-012605167957}" type="pres">
      <dgm:prSet presAssocID="{44D30E37-2116-44B4-8960-64213B72720D}" presName="rootComposite" presStyleCnt="0"/>
      <dgm:spPr/>
    </dgm:pt>
    <dgm:pt modelId="{99071045-92DD-4D11-BF58-6289B105D989}" type="pres">
      <dgm:prSet presAssocID="{44D30E37-2116-44B4-8960-64213B72720D}" presName="rootText" presStyleLbl="node3" presStyleIdx="1" presStyleCnt="5" custScaleX="71771" custScaleY="36106" custLinFactX="-17763" custLinFactNeighborX="-100000" custLinFactNeighborY="6189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7021F8B-141D-470C-BF93-5D6F5C4F9CB4}" type="pres">
      <dgm:prSet presAssocID="{44D30E37-2116-44B4-8960-64213B72720D}" presName="rootConnector" presStyleLbl="node3" presStyleIdx="1" presStyleCnt="5"/>
      <dgm:spPr/>
      <dgm:t>
        <a:bodyPr/>
        <a:lstStyle/>
        <a:p>
          <a:endParaRPr lang="es-ES"/>
        </a:p>
      </dgm:t>
    </dgm:pt>
    <dgm:pt modelId="{600ECF97-AF11-4E23-83CE-EA384CFB0AFC}" type="pres">
      <dgm:prSet presAssocID="{44D30E37-2116-44B4-8960-64213B72720D}" presName="hierChild4" presStyleCnt="0"/>
      <dgm:spPr/>
    </dgm:pt>
    <dgm:pt modelId="{1F07FE0E-35AA-4B82-8B78-91483FFF1396}" type="pres">
      <dgm:prSet presAssocID="{44D30E37-2116-44B4-8960-64213B72720D}" presName="hierChild5" presStyleCnt="0"/>
      <dgm:spPr/>
    </dgm:pt>
    <dgm:pt modelId="{179CE068-A6CF-429E-8957-774012F6B2B2}" type="pres">
      <dgm:prSet presAssocID="{2CB146A4-98AB-4FA3-840B-0F575D2A6DAC}" presName="hierChild5" presStyleCnt="0"/>
      <dgm:spPr/>
    </dgm:pt>
    <dgm:pt modelId="{D4C0304C-F667-43F4-AC0E-2EF2F403A861}" type="pres">
      <dgm:prSet presAssocID="{9372AE79-F2CD-4A8D-8163-7DAFA8F08B37}" presName="Name37" presStyleLbl="parChTrans1D2" presStyleIdx="3" presStyleCnt="4"/>
      <dgm:spPr/>
      <dgm:t>
        <a:bodyPr/>
        <a:lstStyle/>
        <a:p>
          <a:endParaRPr lang="es-ES"/>
        </a:p>
      </dgm:t>
    </dgm:pt>
    <dgm:pt modelId="{881AFAD8-E01F-413A-9A0E-2100C38F36AC}" type="pres">
      <dgm:prSet presAssocID="{A42AC919-C507-456B-9E25-58870B74AEC1}" presName="hierRoot2" presStyleCnt="0">
        <dgm:presLayoutVars>
          <dgm:hierBranch val="init"/>
        </dgm:presLayoutVars>
      </dgm:prSet>
      <dgm:spPr/>
    </dgm:pt>
    <dgm:pt modelId="{B789DD94-9066-45EE-B8A5-90013727DB5B}" type="pres">
      <dgm:prSet presAssocID="{A42AC919-C507-456B-9E25-58870B74AEC1}" presName="rootComposite" presStyleCnt="0"/>
      <dgm:spPr/>
    </dgm:pt>
    <dgm:pt modelId="{0A81A893-0A1D-4339-8E34-1C79A4843BF2}" type="pres">
      <dgm:prSet presAssocID="{A42AC919-C507-456B-9E25-58870B74AEC1}" presName="rootText" presStyleLbl="node2" presStyleIdx="3" presStyleCnt="4" custScaleX="77705" custScaleY="42476" custLinFactY="19044" custLinFactNeighborX="-77903" custLinFactNeighborY="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AFED5F7-31D7-42CC-A948-FEF892B59B3A}" type="pres">
      <dgm:prSet presAssocID="{A42AC919-C507-456B-9E25-58870B74AEC1}" presName="rootConnector" presStyleLbl="node2" presStyleIdx="3" presStyleCnt="4"/>
      <dgm:spPr/>
      <dgm:t>
        <a:bodyPr/>
        <a:lstStyle/>
        <a:p>
          <a:endParaRPr lang="es-ES"/>
        </a:p>
      </dgm:t>
    </dgm:pt>
    <dgm:pt modelId="{6E3113B9-E418-4BCA-BA9A-F9B94EFFB078}" type="pres">
      <dgm:prSet presAssocID="{A42AC919-C507-456B-9E25-58870B74AEC1}" presName="hierChild4" presStyleCnt="0"/>
      <dgm:spPr/>
    </dgm:pt>
    <dgm:pt modelId="{EC1934BE-013C-4203-86A0-A4CA88E8CD3B}" type="pres">
      <dgm:prSet presAssocID="{98AD55F5-5252-40A3-9452-F293E3D38107}" presName="Name37" presStyleLbl="parChTrans1D3" presStyleIdx="2" presStyleCnt="5"/>
      <dgm:spPr/>
      <dgm:t>
        <a:bodyPr/>
        <a:lstStyle/>
        <a:p>
          <a:endParaRPr lang="es-ES"/>
        </a:p>
      </dgm:t>
    </dgm:pt>
    <dgm:pt modelId="{8AE94AB2-F822-4357-8366-AD06E90B9A9D}" type="pres">
      <dgm:prSet presAssocID="{BCD52E6D-67B9-4C9B-BC1F-D9D7A18484FC}" presName="hierRoot2" presStyleCnt="0">
        <dgm:presLayoutVars>
          <dgm:hierBranch val="init"/>
        </dgm:presLayoutVars>
      </dgm:prSet>
      <dgm:spPr/>
    </dgm:pt>
    <dgm:pt modelId="{DA0EBBF8-F99E-48E1-BA02-A1A10360A69F}" type="pres">
      <dgm:prSet presAssocID="{BCD52E6D-67B9-4C9B-BC1F-D9D7A18484FC}" presName="rootComposite" presStyleCnt="0"/>
      <dgm:spPr/>
    </dgm:pt>
    <dgm:pt modelId="{A790ED78-D599-4402-8752-D8DC05CEF424}" type="pres">
      <dgm:prSet presAssocID="{BCD52E6D-67B9-4C9B-BC1F-D9D7A18484FC}" presName="rootText" presStyleLbl="node3" presStyleIdx="2" presStyleCnt="5" custScaleX="60322" custScaleY="34655" custLinFactNeighborX="-26924" custLinFactNeighborY="828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909E68-EEE5-418F-A27A-E83C746D7692}" type="pres">
      <dgm:prSet presAssocID="{BCD52E6D-67B9-4C9B-BC1F-D9D7A18484FC}" presName="rootConnector" presStyleLbl="node3" presStyleIdx="2" presStyleCnt="5"/>
      <dgm:spPr/>
      <dgm:t>
        <a:bodyPr/>
        <a:lstStyle/>
        <a:p>
          <a:endParaRPr lang="es-ES"/>
        </a:p>
      </dgm:t>
    </dgm:pt>
    <dgm:pt modelId="{1CD5473B-88E4-4477-9DDE-AD30BFD38D83}" type="pres">
      <dgm:prSet presAssocID="{BCD52E6D-67B9-4C9B-BC1F-D9D7A18484FC}" presName="hierChild4" presStyleCnt="0"/>
      <dgm:spPr/>
    </dgm:pt>
    <dgm:pt modelId="{9769E6D5-D6E6-4275-8F98-C609236376D6}" type="pres">
      <dgm:prSet presAssocID="{BCD52E6D-67B9-4C9B-BC1F-D9D7A18484FC}" presName="hierChild5" presStyleCnt="0"/>
      <dgm:spPr/>
    </dgm:pt>
    <dgm:pt modelId="{058F4A71-79FD-49D2-8D3E-90E54E711B74}" type="pres">
      <dgm:prSet presAssocID="{F55D23A6-64CA-41FC-86C6-24357043BA76}" presName="Name37" presStyleLbl="parChTrans1D3" presStyleIdx="3" presStyleCnt="5"/>
      <dgm:spPr/>
    </dgm:pt>
    <dgm:pt modelId="{97BD0267-A691-4881-963A-2AA1E6CC5027}" type="pres">
      <dgm:prSet presAssocID="{00709407-86ED-4E2F-A7F5-96CBFAC5B6EF}" presName="hierRoot2" presStyleCnt="0">
        <dgm:presLayoutVars>
          <dgm:hierBranch val="init"/>
        </dgm:presLayoutVars>
      </dgm:prSet>
      <dgm:spPr/>
    </dgm:pt>
    <dgm:pt modelId="{CB6DB740-4CAF-442A-9DD5-760F7BFB0058}" type="pres">
      <dgm:prSet presAssocID="{00709407-86ED-4E2F-A7F5-96CBFAC5B6EF}" presName="rootComposite" presStyleCnt="0"/>
      <dgm:spPr/>
    </dgm:pt>
    <dgm:pt modelId="{29AC2E2E-EC0A-4590-9A4E-73BF58F18C38}" type="pres">
      <dgm:prSet presAssocID="{00709407-86ED-4E2F-A7F5-96CBFAC5B6EF}" presName="rootText" presStyleLbl="node3" presStyleIdx="3" presStyleCnt="5" custScaleX="61645" custScaleY="32312" custLinFactNeighborX="-3793" custLinFactNeighborY="7986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D98B736-88DC-4BD5-87A1-D73E2829BD28}" type="pres">
      <dgm:prSet presAssocID="{00709407-86ED-4E2F-A7F5-96CBFAC5B6EF}" presName="rootConnector" presStyleLbl="node3" presStyleIdx="3" presStyleCnt="5"/>
      <dgm:spPr/>
      <dgm:t>
        <a:bodyPr/>
        <a:lstStyle/>
        <a:p>
          <a:endParaRPr lang="es-ES"/>
        </a:p>
      </dgm:t>
    </dgm:pt>
    <dgm:pt modelId="{5569306C-817E-45A2-9697-490B22C61D30}" type="pres">
      <dgm:prSet presAssocID="{00709407-86ED-4E2F-A7F5-96CBFAC5B6EF}" presName="hierChild4" presStyleCnt="0"/>
      <dgm:spPr/>
    </dgm:pt>
    <dgm:pt modelId="{CF30956B-D306-4FF5-8169-DF9CC856E157}" type="pres">
      <dgm:prSet presAssocID="{00709407-86ED-4E2F-A7F5-96CBFAC5B6EF}" presName="hierChild5" presStyleCnt="0"/>
      <dgm:spPr/>
    </dgm:pt>
    <dgm:pt modelId="{557ED1ED-0689-49F4-9FD4-32F6FA2C41BE}" type="pres">
      <dgm:prSet presAssocID="{6A79C24A-2FD2-48CC-A028-CB02859B5BA6}" presName="Name37" presStyleLbl="parChTrans1D3" presStyleIdx="4" presStyleCnt="5"/>
      <dgm:spPr/>
      <dgm:t>
        <a:bodyPr/>
        <a:lstStyle/>
        <a:p>
          <a:endParaRPr lang="es-ES"/>
        </a:p>
      </dgm:t>
    </dgm:pt>
    <dgm:pt modelId="{3F8D84CF-0A3C-478E-9732-30A1FC0DEBC6}" type="pres">
      <dgm:prSet presAssocID="{B9DA4F84-380F-4C65-A2EE-FEE1581FA67E}" presName="hierRoot2" presStyleCnt="0">
        <dgm:presLayoutVars>
          <dgm:hierBranch val="init"/>
        </dgm:presLayoutVars>
      </dgm:prSet>
      <dgm:spPr/>
    </dgm:pt>
    <dgm:pt modelId="{9D1755C7-5BAE-4282-933F-BAB0A6076620}" type="pres">
      <dgm:prSet presAssocID="{B9DA4F84-380F-4C65-A2EE-FEE1581FA67E}" presName="rootComposite" presStyleCnt="0"/>
      <dgm:spPr/>
    </dgm:pt>
    <dgm:pt modelId="{4C697A58-F2FC-4FD1-B9F4-0FB0DF63EB5D}" type="pres">
      <dgm:prSet presAssocID="{B9DA4F84-380F-4C65-A2EE-FEE1581FA67E}" presName="rootText" presStyleLbl="node3" presStyleIdx="4" presStyleCnt="5" custScaleX="68757" custScaleY="35997" custLinFactNeighborX="-81679" custLinFactNeighborY="-2897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A021036-D9CE-432B-A0EC-0823E49A926A}" type="pres">
      <dgm:prSet presAssocID="{B9DA4F84-380F-4C65-A2EE-FEE1581FA67E}" presName="rootConnector" presStyleLbl="node3" presStyleIdx="4" presStyleCnt="5"/>
      <dgm:spPr/>
      <dgm:t>
        <a:bodyPr/>
        <a:lstStyle/>
        <a:p>
          <a:endParaRPr lang="es-ES"/>
        </a:p>
      </dgm:t>
    </dgm:pt>
    <dgm:pt modelId="{6EA20213-708C-4CBE-82D7-40E5AB834CCE}" type="pres">
      <dgm:prSet presAssocID="{B9DA4F84-380F-4C65-A2EE-FEE1581FA67E}" presName="hierChild4" presStyleCnt="0"/>
      <dgm:spPr/>
    </dgm:pt>
    <dgm:pt modelId="{10DF9459-A247-441C-BEC4-917B7CD69382}" type="pres">
      <dgm:prSet presAssocID="{B9DA4F84-380F-4C65-A2EE-FEE1581FA67E}" presName="hierChild5" presStyleCnt="0"/>
      <dgm:spPr/>
    </dgm:pt>
    <dgm:pt modelId="{6592B4E4-ED0C-4042-ADDA-1B25A86D9AFB}" type="pres">
      <dgm:prSet presAssocID="{A42AC919-C507-456B-9E25-58870B74AEC1}" presName="hierChild5" presStyleCnt="0"/>
      <dgm:spPr/>
    </dgm:pt>
    <dgm:pt modelId="{78464A34-BFD2-4299-BBAC-15001B9C5FD0}" type="pres">
      <dgm:prSet presAssocID="{DE0DBF45-B04A-44DD-BDF9-10889F6C4178}" presName="hierChild3" presStyleCnt="0"/>
      <dgm:spPr/>
    </dgm:pt>
  </dgm:ptLst>
  <dgm:cxnLst>
    <dgm:cxn modelId="{45175F35-509A-49A6-A7E6-FD17FA7D08C7}" type="presOf" srcId="{A42AC919-C507-456B-9E25-58870B74AEC1}" destId="{9AFED5F7-31D7-42CC-A948-FEF892B59B3A}" srcOrd="1" destOrd="0" presId="urn:microsoft.com/office/officeart/2005/8/layout/orgChart1"/>
    <dgm:cxn modelId="{CCC0C1C7-3D93-40EC-96C5-21D5A027ED1D}" type="presOf" srcId="{2CB146A4-98AB-4FA3-840B-0F575D2A6DAC}" destId="{653388B0-4500-4CA8-AC7B-0ADD3C56D02D}" srcOrd="0" destOrd="0" presId="urn:microsoft.com/office/officeart/2005/8/layout/orgChart1"/>
    <dgm:cxn modelId="{15079615-7956-4EAD-8D4F-083105922F6B}" srcId="{A42AC919-C507-456B-9E25-58870B74AEC1}" destId="{00709407-86ED-4E2F-A7F5-96CBFAC5B6EF}" srcOrd="1" destOrd="0" parTransId="{F55D23A6-64CA-41FC-86C6-24357043BA76}" sibTransId="{15EF9728-627C-4F2D-BB2C-F5952718B09C}"/>
    <dgm:cxn modelId="{E0B1A5E4-297A-49EA-80B3-A7C4FD2BB8AE}" type="presOf" srcId="{44D30E37-2116-44B4-8960-64213B72720D}" destId="{99071045-92DD-4D11-BF58-6289B105D989}" srcOrd="0" destOrd="0" presId="urn:microsoft.com/office/officeart/2005/8/layout/orgChart1"/>
    <dgm:cxn modelId="{ABA1D4D0-10FF-40DD-9CE4-7803CFE678F9}" type="presOf" srcId="{BCD52E6D-67B9-4C9B-BC1F-D9D7A18484FC}" destId="{CA909E68-EEE5-418F-A27A-E83C746D7692}" srcOrd="1" destOrd="0" presId="urn:microsoft.com/office/officeart/2005/8/layout/orgChart1"/>
    <dgm:cxn modelId="{37A10058-253E-4E4C-8587-B52A1DD0FAC6}" type="presOf" srcId="{F9B36B38-8E99-46EB-B145-E569D9AC2F55}" destId="{5FD1AD6F-EF0F-4E3D-B0CC-9B401FEC3D8D}" srcOrd="0" destOrd="0" presId="urn:microsoft.com/office/officeart/2005/8/layout/orgChart1"/>
    <dgm:cxn modelId="{BFD50DF8-58D1-46EF-A385-3635CD140837}" type="presOf" srcId="{DE0DBF45-B04A-44DD-BDF9-10889F6C4178}" destId="{B0293CA3-C926-43B6-956D-95C94B456F76}" srcOrd="0" destOrd="0" presId="urn:microsoft.com/office/officeart/2005/8/layout/orgChart1"/>
    <dgm:cxn modelId="{69E34597-4886-43E0-B339-FC8394A7E681}" type="presOf" srcId="{B9DA4F84-380F-4C65-A2EE-FEE1581FA67E}" destId="{4C697A58-F2FC-4FD1-B9F4-0FB0DF63EB5D}" srcOrd="0" destOrd="0" presId="urn:microsoft.com/office/officeart/2005/8/layout/orgChart1"/>
    <dgm:cxn modelId="{069D4DC0-4EAB-4488-8BBD-52037B8EA55C}" srcId="{A42AC919-C507-456B-9E25-58870B74AEC1}" destId="{BCD52E6D-67B9-4C9B-BC1F-D9D7A18484FC}" srcOrd="0" destOrd="0" parTransId="{98AD55F5-5252-40A3-9452-F293E3D38107}" sibTransId="{7DACB01A-AE33-426F-A886-671B48167494}"/>
    <dgm:cxn modelId="{CB2B9B3A-4A42-4BCB-90E4-6E573BBAC2F2}" type="presOf" srcId="{BCD52E6D-67B9-4C9B-BC1F-D9D7A18484FC}" destId="{A790ED78-D599-4402-8752-D8DC05CEF424}" srcOrd="0" destOrd="0" presId="urn:microsoft.com/office/officeart/2005/8/layout/orgChart1"/>
    <dgm:cxn modelId="{27FF1039-C369-4114-AF42-0FF2C4D7BDF1}" type="presOf" srcId="{B9DA4F84-380F-4C65-A2EE-FEE1581FA67E}" destId="{3A021036-D9CE-432B-A0EC-0823E49A926A}" srcOrd="1" destOrd="0" presId="urn:microsoft.com/office/officeart/2005/8/layout/orgChart1"/>
    <dgm:cxn modelId="{4FAF7F02-9451-4588-BBB3-4A5F1972AC8C}" srcId="{A42AC919-C507-456B-9E25-58870B74AEC1}" destId="{B9DA4F84-380F-4C65-A2EE-FEE1581FA67E}" srcOrd="2" destOrd="0" parTransId="{6A79C24A-2FD2-48CC-A028-CB02859B5BA6}" sibTransId="{D45FE4E2-4BD8-4A1D-9C5C-6D497808D6A8}"/>
    <dgm:cxn modelId="{C705EBD7-0A7F-4C90-BA68-1D356F3977C3}" type="presOf" srcId="{40085924-3FAF-4605-99E6-045F725D2CD3}" destId="{C0701B85-0D33-451F-9018-E9B3928F1261}" srcOrd="0" destOrd="0" presId="urn:microsoft.com/office/officeart/2005/8/layout/orgChart1"/>
    <dgm:cxn modelId="{7B2EDA18-5698-4D3A-9C06-FF331584D215}" type="presOf" srcId="{00709407-86ED-4E2F-A7F5-96CBFAC5B6EF}" destId="{4D98B736-88DC-4BD5-87A1-D73E2829BD28}" srcOrd="1" destOrd="0" presId="urn:microsoft.com/office/officeart/2005/8/layout/orgChart1"/>
    <dgm:cxn modelId="{B94B8C62-9CC9-4188-A5E4-CBA969B7E574}" type="presOf" srcId="{A42AC919-C507-456B-9E25-58870B74AEC1}" destId="{0A81A893-0A1D-4339-8E34-1C79A4843BF2}" srcOrd="0" destOrd="0" presId="urn:microsoft.com/office/officeart/2005/8/layout/orgChart1"/>
    <dgm:cxn modelId="{90862973-E9AA-4641-B69F-EF0008E9A2B8}" type="presOf" srcId="{DE0DBF45-B04A-44DD-BDF9-10889F6C4178}" destId="{360A7BF5-9399-499E-B2D0-741723163896}" srcOrd="1" destOrd="0" presId="urn:microsoft.com/office/officeart/2005/8/layout/orgChart1"/>
    <dgm:cxn modelId="{73127CD7-EA24-4910-83F4-45C090CE3AA3}" type="presOf" srcId="{5419FF2E-82D2-4B86-A736-91D9251F3EF5}" destId="{C1BD5749-6EFE-4A30-9E96-63B28CD13C42}" srcOrd="0" destOrd="0" presId="urn:microsoft.com/office/officeart/2005/8/layout/orgChart1"/>
    <dgm:cxn modelId="{332C2854-E337-49AF-A1C1-D8BB7C249734}" type="presOf" srcId="{F55D23A6-64CA-41FC-86C6-24357043BA76}" destId="{058F4A71-79FD-49D2-8D3E-90E54E711B74}" srcOrd="0" destOrd="0" presId="urn:microsoft.com/office/officeart/2005/8/layout/orgChart1"/>
    <dgm:cxn modelId="{BE93CCEB-051A-4315-B343-3F41A67F6BDD}" srcId="{DE0DBF45-B04A-44DD-BDF9-10889F6C4178}" destId="{BD1AC07F-4B8C-47BC-ABAE-BD781C4899F7}" srcOrd="1" destOrd="0" parTransId="{9FB25E21-C9A9-44D4-8BE9-CEDCA97527B2}" sibTransId="{CAF5D63D-21CB-4FC2-B009-0ADE22E0FAA0}"/>
    <dgm:cxn modelId="{005F658C-C8D3-4524-B3DF-8C9F56288995}" type="presOf" srcId="{40085924-3FAF-4605-99E6-045F725D2CD3}" destId="{155D191F-9456-4267-BBCF-FAAA8CBB5040}" srcOrd="1" destOrd="0" presId="urn:microsoft.com/office/officeart/2005/8/layout/orgChart1"/>
    <dgm:cxn modelId="{DBBF11E4-5EE0-430B-A0AE-6790832CF86B}" type="presOf" srcId="{6A79C24A-2FD2-48CC-A028-CB02859B5BA6}" destId="{557ED1ED-0689-49F4-9FD4-32F6FA2C41BE}" srcOrd="0" destOrd="0" presId="urn:microsoft.com/office/officeart/2005/8/layout/orgChart1"/>
    <dgm:cxn modelId="{4E2027BE-BB52-40D6-927F-6D07450EBC4A}" type="presOf" srcId="{BD1AC07F-4B8C-47BC-ABAE-BD781C4899F7}" destId="{49B4D49F-3E96-4C95-96E5-014C121233EC}" srcOrd="1" destOrd="0" presId="urn:microsoft.com/office/officeart/2005/8/layout/orgChart1"/>
    <dgm:cxn modelId="{B3CC77E5-9BF9-4D06-876A-DA87D5A21D31}" type="presOf" srcId="{AA399038-D5BD-4395-8FAB-0FCE9259DA44}" destId="{EF8FFC47-81B9-4487-B8E9-1CFC0B2976FA}" srcOrd="0" destOrd="0" presId="urn:microsoft.com/office/officeart/2005/8/layout/orgChart1"/>
    <dgm:cxn modelId="{82FA0A5C-ECE0-4103-A45E-8399006827DF}" type="presOf" srcId="{44D30E37-2116-44B4-8960-64213B72720D}" destId="{C7021F8B-141D-470C-BF93-5D6F5C4F9CB4}" srcOrd="1" destOrd="0" presId="urn:microsoft.com/office/officeart/2005/8/layout/orgChart1"/>
    <dgm:cxn modelId="{83B31802-CFF7-432C-A80D-1C8D9A71A7FB}" type="presOf" srcId="{F8EDAF81-5E91-4322-934A-677FF540DAC3}" destId="{8014E907-C8C2-483B-9D14-2E65D3C5D526}" srcOrd="0" destOrd="0" presId="urn:microsoft.com/office/officeart/2005/8/layout/orgChart1"/>
    <dgm:cxn modelId="{FB042B62-DE9F-4725-8582-6FC81615EBE5}" type="presOf" srcId="{00709407-86ED-4E2F-A7F5-96CBFAC5B6EF}" destId="{29AC2E2E-EC0A-4590-9A4E-73BF58F18C38}" srcOrd="0" destOrd="0" presId="urn:microsoft.com/office/officeart/2005/8/layout/orgChart1"/>
    <dgm:cxn modelId="{10A4B4D3-ABC2-4D27-A319-186259C71E1B}" type="presOf" srcId="{9FB25E21-C9A9-44D4-8BE9-CEDCA97527B2}" destId="{D3CD7113-EE3E-48B8-9CA0-3791DCADC481}" srcOrd="0" destOrd="0" presId="urn:microsoft.com/office/officeart/2005/8/layout/orgChart1"/>
    <dgm:cxn modelId="{5B7D5589-55A2-4D9F-B3B4-C20C235CFA7C}" srcId="{2CB146A4-98AB-4FA3-840B-0F575D2A6DAC}" destId="{40085924-3FAF-4605-99E6-045F725D2CD3}" srcOrd="0" destOrd="0" parTransId="{DC7196CA-9A3A-4ECE-BFF0-797C74FECD8F}" sibTransId="{137EAB85-97F0-4CCC-A075-69F3BBC2F1FF}"/>
    <dgm:cxn modelId="{4549AFAF-451F-4D55-9574-48F7A9512ABE}" srcId="{DE0DBF45-B04A-44DD-BDF9-10889F6C4178}" destId="{2CB146A4-98AB-4FA3-840B-0F575D2A6DAC}" srcOrd="2" destOrd="0" parTransId="{DA31ABCC-BA0B-4BBE-ACDF-D992D7B69B60}" sibTransId="{16631468-04AB-4D0B-A191-917BA21C789E}"/>
    <dgm:cxn modelId="{BDEAB3C2-984A-47CE-81D1-CEABFB2EF883}" type="presOf" srcId="{9372AE79-F2CD-4A8D-8163-7DAFA8F08B37}" destId="{D4C0304C-F667-43F4-AC0E-2EF2F403A861}" srcOrd="0" destOrd="0" presId="urn:microsoft.com/office/officeart/2005/8/layout/orgChart1"/>
    <dgm:cxn modelId="{F92CF6ED-EFEE-47A2-8643-EFCE1673B0FC}" type="presOf" srcId="{98AD55F5-5252-40A3-9452-F293E3D38107}" destId="{EC1934BE-013C-4203-86A0-A4CA88E8CD3B}" srcOrd="0" destOrd="0" presId="urn:microsoft.com/office/officeart/2005/8/layout/orgChart1"/>
    <dgm:cxn modelId="{B3BB37DB-6416-42DA-95BE-ED937C7BAE9E}" type="presOf" srcId="{2CB146A4-98AB-4FA3-840B-0F575D2A6DAC}" destId="{DF5DD4BB-5924-4E32-B463-8DEA2FD223D1}" srcOrd="1" destOrd="0" presId="urn:microsoft.com/office/officeart/2005/8/layout/orgChart1"/>
    <dgm:cxn modelId="{5F570AC2-73FE-4310-8703-AA1183CB5BEC}" srcId="{2CB146A4-98AB-4FA3-840B-0F575D2A6DAC}" destId="{44D30E37-2116-44B4-8960-64213B72720D}" srcOrd="1" destOrd="0" parTransId="{AA399038-D5BD-4395-8FAB-0FCE9259DA44}" sibTransId="{7C90DC18-267F-4DCE-B662-CB7B01FE7ADD}"/>
    <dgm:cxn modelId="{585E534A-E6ED-43A5-BDAD-DDC84DBDDAFF}" type="presOf" srcId="{F8EDAF81-5E91-4322-934A-677FF540DAC3}" destId="{022A7D8B-8606-4A6B-A726-5FB907C27CDF}" srcOrd="1" destOrd="0" presId="urn:microsoft.com/office/officeart/2005/8/layout/orgChart1"/>
    <dgm:cxn modelId="{0E7B7307-1617-4E1A-8787-52237F0141C4}" type="presOf" srcId="{DC7196CA-9A3A-4ECE-BFF0-797C74FECD8F}" destId="{7A463434-87AD-4E4E-82C3-AD62706844F6}" srcOrd="0" destOrd="0" presId="urn:microsoft.com/office/officeart/2005/8/layout/orgChart1"/>
    <dgm:cxn modelId="{BFEBFAEA-023D-4772-BDD4-D01531101352}" type="presOf" srcId="{BD1AC07F-4B8C-47BC-ABAE-BD781C4899F7}" destId="{B8BB0E52-69E8-420F-83FD-A169BA9BDB2C}" srcOrd="0" destOrd="0" presId="urn:microsoft.com/office/officeart/2005/8/layout/orgChart1"/>
    <dgm:cxn modelId="{3EDFE3E0-BAB1-4BC9-AE5B-DB22FB16F494}" srcId="{DE0DBF45-B04A-44DD-BDF9-10889F6C4178}" destId="{A42AC919-C507-456B-9E25-58870B74AEC1}" srcOrd="3" destOrd="0" parTransId="{9372AE79-F2CD-4A8D-8163-7DAFA8F08B37}" sibTransId="{C6E27113-286C-45B8-8CED-9BF813B5C3F6}"/>
    <dgm:cxn modelId="{10991F23-38E2-42F3-84EC-912178DB3177}" srcId="{DE0DBF45-B04A-44DD-BDF9-10889F6C4178}" destId="{F8EDAF81-5E91-4322-934A-677FF540DAC3}" srcOrd="0" destOrd="0" parTransId="{F9B36B38-8E99-46EB-B145-E569D9AC2F55}" sibTransId="{42BCA631-F342-4FB2-840A-64D73067F3E8}"/>
    <dgm:cxn modelId="{37D7B909-235A-4342-925C-ADB159BF98AE}" srcId="{5419FF2E-82D2-4B86-A736-91D9251F3EF5}" destId="{DE0DBF45-B04A-44DD-BDF9-10889F6C4178}" srcOrd="0" destOrd="0" parTransId="{691E1143-F2F3-49BF-9248-6EA62D6CDFED}" sibTransId="{C3EFDFE3-8005-413A-99EF-29BCAF0C850A}"/>
    <dgm:cxn modelId="{A7714578-2D8F-427D-80ED-97DD209CAB61}" type="presOf" srcId="{DA31ABCC-BA0B-4BBE-ACDF-D992D7B69B60}" destId="{6C0415D8-75FA-4C77-8132-9202A871A8B9}" srcOrd="0" destOrd="0" presId="urn:microsoft.com/office/officeart/2005/8/layout/orgChart1"/>
    <dgm:cxn modelId="{0C045077-1716-4C6D-A49B-1F022B450C24}" type="presParOf" srcId="{C1BD5749-6EFE-4A30-9E96-63B28CD13C42}" destId="{B3465DFB-9211-468A-AC5C-CBC4ADE0C4B4}" srcOrd="0" destOrd="0" presId="urn:microsoft.com/office/officeart/2005/8/layout/orgChart1"/>
    <dgm:cxn modelId="{443921A4-B2F6-4507-A2FB-51C806A38650}" type="presParOf" srcId="{B3465DFB-9211-468A-AC5C-CBC4ADE0C4B4}" destId="{6498735B-09E4-4335-80D5-F9B6329BE583}" srcOrd="0" destOrd="0" presId="urn:microsoft.com/office/officeart/2005/8/layout/orgChart1"/>
    <dgm:cxn modelId="{E360B458-E2AE-48AA-BD1D-AFD320BA9FD4}" type="presParOf" srcId="{6498735B-09E4-4335-80D5-F9B6329BE583}" destId="{B0293CA3-C926-43B6-956D-95C94B456F76}" srcOrd="0" destOrd="0" presId="urn:microsoft.com/office/officeart/2005/8/layout/orgChart1"/>
    <dgm:cxn modelId="{36E12A56-C8E3-4D2B-A590-7C92B639F336}" type="presParOf" srcId="{6498735B-09E4-4335-80D5-F9B6329BE583}" destId="{360A7BF5-9399-499E-B2D0-741723163896}" srcOrd="1" destOrd="0" presId="urn:microsoft.com/office/officeart/2005/8/layout/orgChart1"/>
    <dgm:cxn modelId="{F2A5B3B6-AFE7-4E45-AC81-5F62962E9E48}" type="presParOf" srcId="{B3465DFB-9211-468A-AC5C-CBC4ADE0C4B4}" destId="{B16C317C-91EF-4840-9D9E-0147956A2D63}" srcOrd="1" destOrd="0" presId="urn:microsoft.com/office/officeart/2005/8/layout/orgChart1"/>
    <dgm:cxn modelId="{FCBC1805-6F28-45C8-8C95-DE9A977AAA99}" type="presParOf" srcId="{B16C317C-91EF-4840-9D9E-0147956A2D63}" destId="{5FD1AD6F-EF0F-4E3D-B0CC-9B401FEC3D8D}" srcOrd="0" destOrd="0" presId="urn:microsoft.com/office/officeart/2005/8/layout/orgChart1"/>
    <dgm:cxn modelId="{03E9E769-F5C5-4618-8698-2C464A4CCD60}" type="presParOf" srcId="{B16C317C-91EF-4840-9D9E-0147956A2D63}" destId="{663264B0-021D-4170-B944-BAF31CD26554}" srcOrd="1" destOrd="0" presId="urn:microsoft.com/office/officeart/2005/8/layout/orgChart1"/>
    <dgm:cxn modelId="{7F709EF9-2412-45BC-AF32-7930EA67794B}" type="presParOf" srcId="{663264B0-021D-4170-B944-BAF31CD26554}" destId="{13BC04BB-D335-499D-AEF1-E3F3D8289A1A}" srcOrd="0" destOrd="0" presId="urn:microsoft.com/office/officeart/2005/8/layout/orgChart1"/>
    <dgm:cxn modelId="{1694ED22-30D4-44B7-8957-D3F5E67F89CD}" type="presParOf" srcId="{13BC04BB-D335-499D-AEF1-E3F3D8289A1A}" destId="{8014E907-C8C2-483B-9D14-2E65D3C5D526}" srcOrd="0" destOrd="0" presId="urn:microsoft.com/office/officeart/2005/8/layout/orgChart1"/>
    <dgm:cxn modelId="{CD7B115B-EBC5-482F-80C9-EFBD8E2A2AA3}" type="presParOf" srcId="{13BC04BB-D335-499D-AEF1-E3F3D8289A1A}" destId="{022A7D8B-8606-4A6B-A726-5FB907C27CDF}" srcOrd="1" destOrd="0" presId="urn:microsoft.com/office/officeart/2005/8/layout/orgChart1"/>
    <dgm:cxn modelId="{6EE175CE-55E2-4DFD-A282-11C8717BD2FB}" type="presParOf" srcId="{663264B0-021D-4170-B944-BAF31CD26554}" destId="{B53FBFBB-A754-4883-A702-C33DBD60A435}" srcOrd="1" destOrd="0" presId="urn:microsoft.com/office/officeart/2005/8/layout/orgChart1"/>
    <dgm:cxn modelId="{54ACC3A7-3CA2-4902-BA83-CC1B2B68613D}" type="presParOf" srcId="{663264B0-021D-4170-B944-BAF31CD26554}" destId="{515108EB-4489-4273-A089-77EBCA1DEC77}" srcOrd="2" destOrd="0" presId="urn:microsoft.com/office/officeart/2005/8/layout/orgChart1"/>
    <dgm:cxn modelId="{F19877FC-1B12-4644-8E0E-45782A832D1D}" type="presParOf" srcId="{B16C317C-91EF-4840-9D9E-0147956A2D63}" destId="{D3CD7113-EE3E-48B8-9CA0-3791DCADC481}" srcOrd="2" destOrd="0" presId="urn:microsoft.com/office/officeart/2005/8/layout/orgChart1"/>
    <dgm:cxn modelId="{AA078ECC-65A1-4C70-9590-100A115095BF}" type="presParOf" srcId="{B16C317C-91EF-4840-9D9E-0147956A2D63}" destId="{D656F209-7FA3-4BB8-909E-9B0CB4DDBB90}" srcOrd="3" destOrd="0" presId="urn:microsoft.com/office/officeart/2005/8/layout/orgChart1"/>
    <dgm:cxn modelId="{BBA08027-1B63-42B9-B1EF-D8A362EA9CBA}" type="presParOf" srcId="{D656F209-7FA3-4BB8-909E-9B0CB4DDBB90}" destId="{A00CBAE4-FEDA-491B-BA28-464A62EFB4AD}" srcOrd="0" destOrd="0" presId="urn:microsoft.com/office/officeart/2005/8/layout/orgChart1"/>
    <dgm:cxn modelId="{29369B4E-68F1-45FE-ABC6-0A0B1C561B9B}" type="presParOf" srcId="{A00CBAE4-FEDA-491B-BA28-464A62EFB4AD}" destId="{B8BB0E52-69E8-420F-83FD-A169BA9BDB2C}" srcOrd="0" destOrd="0" presId="urn:microsoft.com/office/officeart/2005/8/layout/orgChart1"/>
    <dgm:cxn modelId="{4A6D4784-662B-40EA-AD3B-6FA28B03D6F1}" type="presParOf" srcId="{A00CBAE4-FEDA-491B-BA28-464A62EFB4AD}" destId="{49B4D49F-3E96-4C95-96E5-014C121233EC}" srcOrd="1" destOrd="0" presId="urn:microsoft.com/office/officeart/2005/8/layout/orgChart1"/>
    <dgm:cxn modelId="{0A0DAC09-6011-4121-BDE7-EB7DFB8194F0}" type="presParOf" srcId="{D656F209-7FA3-4BB8-909E-9B0CB4DDBB90}" destId="{33454904-0E26-48DA-9928-974F0D339FBA}" srcOrd="1" destOrd="0" presId="urn:microsoft.com/office/officeart/2005/8/layout/orgChart1"/>
    <dgm:cxn modelId="{81EF4CA1-D1ED-4F49-A66C-062B96C24B01}" type="presParOf" srcId="{D656F209-7FA3-4BB8-909E-9B0CB4DDBB90}" destId="{2D21D0BC-299C-437D-BD5A-AA99DB30BD39}" srcOrd="2" destOrd="0" presId="urn:microsoft.com/office/officeart/2005/8/layout/orgChart1"/>
    <dgm:cxn modelId="{D128C7CD-F092-4572-8E34-1FBE4D75B19A}" type="presParOf" srcId="{B16C317C-91EF-4840-9D9E-0147956A2D63}" destId="{6C0415D8-75FA-4C77-8132-9202A871A8B9}" srcOrd="4" destOrd="0" presId="urn:microsoft.com/office/officeart/2005/8/layout/orgChart1"/>
    <dgm:cxn modelId="{0B847ED7-D46B-4C22-8298-CAC0DF683B0A}" type="presParOf" srcId="{B16C317C-91EF-4840-9D9E-0147956A2D63}" destId="{E6D83721-61CF-4910-90D7-E53DC040FAD8}" srcOrd="5" destOrd="0" presId="urn:microsoft.com/office/officeart/2005/8/layout/orgChart1"/>
    <dgm:cxn modelId="{F9E3A117-212D-4FBC-A596-964FD40C5E31}" type="presParOf" srcId="{E6D83721-61CF-4910-90D7-E53DC040FAD8}" destId="{30EFF580-F4EA-484F-8DBA-7FA100E917B6}" srcOrd="0" destOrd="0" presId="urn:microsoft.com/office/officeart/2005/8/layout/orgChart1"/>
    <dgm:cxn modelId="{96CCF76E-97A4-4746-B9F6-B32A7207CE82}" type="presParOf" srcId="{30EFF580-F4EA-484F-8DBA-7FA100E917B6}" destId="{653388B0-4500-4CA8-AC7B-0ADD3C56D02D}" srcOrd="0" destOrd="0" presId="urn:microsoft.com/office/officeart/2005/8/layout/orgChart1"/>
    <dgm:cxn modelId="{01C01974-E680-460A-8EFE-1AB6488D773D}" type="presParOf" srcId="{30EFF580-F4EA-484F-8DBA-7FA100E917B6}" destId="{DF5DD4BB-5924-4E32-B463-8DEA2FD223D1}" srcOrd="1" destOrd="0" presId="urn:microsoft.com/office/officeart/2005/8/layout/orgChart1"/>
    <dgm:cxn modelId="{8C18ABBE-EDB7-4734-B4DA-283B42593CD8}" type="presParOf" srcId="{E6D83721-61CF-4910-90D7-E53DC040FAD8}" destId="{6FE24F4F-0E18-46CB-BE86-9A1046A2A094}" srcOrd="1" destOrd="0" presId="urn:microsoft.com/office/officeart/2005/8/layout/orgChart1"/>
    <dgm:cxn modelId="{7C1571F0-1449-4B30-8800-C2F2BD77D3D8}" type="presParOf" srcId="{6FE24F4F-0E18-46CB-BE86-9A1046A2A094}" destId="{7A463434-87AD-4E4E-82C3-AD62706844F6}" srcOrd="0" destOrd="0" presId="urn:microsoft.com/office/officeart/2005/8/layout/orgChart1"/>
    <dgm:cxn modelId="{9D3CC899-1F6A-4D84-BE6A-7EA42E16BAEB}" type="presParOf" srcId="{6FE24F4F-0E18-46CB-BE86-9A1046A2A094}" destId="{30DE5239-A4F8-4B82-AAAB-4EEFB23FF5CE}" srcOrd="1" destOrd="0" presId="urn:microsoft.com/office/officeart/2005/8/layout/orgChart1"/>
    <dgm:cxn modelId="{36705285-1300-4028-B5BD-0F37EA84849F}" type="presParOf" srcId="{30DE5239-A4F8-4B82-AAAB-4EEFB23FF5CE}" destId="{163E230B-819B-47E1-87CC-3E98707CDCDE}" srcOrd="0" destOrd="0" presId="urn:microsoft.com/office/officeart/2005/8/layout/orgChart1"/>
    <dgm:cxn modelId="{E7C1FCA1-6287-43AE-B91E-C53499735DE6}" type="presParOf" srcId="{163E230B-819B-47E1-87CC-3E98707CDCDE}" destId="{C0701B85-0D33-451F-9018-E9B3928F1261}" srcOrd="0" destOrd="0" presId="urn:microsoft.com/office/officeart/2005/8/layout/orgChart1"/>
    <dgm:cxn modelId="{CA921ACF-0E83-47F5-A26E-BE8340EE5EDE}" type="presParOf" srcId="{163E230B-819B-47E1-87CC-3E98707CDCDE}" destId="{155D191F-9456-4267-BBCF-FAAA8CBB5040}" srcOrd="1" destOrd="0" presId="urn:microsoft.com/office/officeart/2005/8/layout/orgChart1"/>
    <dgm:cxn modelId="{08CF632D-854E-40B7-99AF-58B00AAD378A}" type="presParOf" srcId="{30DE5239-A4F8-4B82-AAAB-4EEFB23FF5CE}" destId="{78EEAC45-83AC-45A8-BE9C-CC4AA6D55FB5}" srcOrd="1" destOrd="0" presId="urn:microsoft.com/office/officeart/2005/8/layout/orgChart1"/>
    <dgm:cxn modelId="{35ABBBC2-EEE4-42A0-9347-3520C7B51370}" type="presParOf" srcId="{30DE5239-A4F8-4B82-AAAB-4EEFB23FF5CE}" destId="{39A2FB8E-C9D7-462A-B04F-B9606B3C44EF}" srcOrd="2" destOrd="0" presId="urn:microsoft.com/office/officeart/2005/8/layout/orgChart1"/>
    <dgm:cxn modelId="{8DB3B827-9796-4E32-A92F-2B98FA90A295}" type="presParOf" srcId="{6FE24F4F-0E18-46CB-BE86-9A1046A2A094}" destId="{EF8FFC47-81B9-4487-B8E9-1CFC0B2976FA}" srcOrd="2" destOrd="0" presId="urn:microsoft.com/office/officeart/2005/8/layout/orgChart1"/>
    <dgm:cxn modelId="{573FBEF4-1776-4A60-9640-17F1ADF21880}" type="presParOf" srcId="{6FE24F4F-0E18-46CB-BE86-9A1046A2A094}" destId="{13D0D8A3-00A1-4757-982A-98B31DDECA04}" srcOrd="3" destOrd="0" presId="urn:microsoft.com/office/officeart/2005/8/layout/orgChart1"/>
    <dgm:cxn modelId="{5975937C-D7F6-4B30-88C3-EE69BB57072E}" type="presParOf" srcId="{13D0D8A3-00A1-4757-982A-98B31DDECA04}" destId="{DCED43BF-2455-4B8F-8AC7-012605167957}" srcOrd="0" destOrd="0" presId="urn:microsoft.com/office/officeart/2005/8/layout/orgChart1"/>
    <dgm:cxn modelId="{5C0D2F58-B03B-4CF8-AAF9-B82A91ABA9C6}" type="presParOf" srcId="{DCED43BF-2455-4B8F-8AC7-012605167957}" destId="{99071045-92DD-4D11-BF58-6289B105D989}" srcOrd="0" destOrd="0" presId="urn:microsoft.com/office/officeart/2005/8/layout/orgChart1"/>
    <dgm:cxn modelId="{A8C7E381-96DE-414D-BB68-D9F096E96A84}" type="presParOf" srcId="{DCED43BF-2455-4B8F-8AC7-012605167957}" destId="{C7021F8B-141D-470C-BF93-5D6F5C4F9CB4}" srcOrd="1" destOrd="0" presId="urn:microsoft.com/office/officeart/2005/8/layout/orgChart1"/>
    <dgm:cxn modelId="{661651ED-0769-410B-9FBA-F532C593CBB7}" type="presParOf" srcId="{13D0D8A3-00A1-4757-982A-98B31DDECA04}" destId="{600ECF97-AF11-4E23-83CE-EA384CFB0AFC}" srcOrd="1" destOrd="0" presId="urn:microsoft.com/office/officeart/2005/8/layout/orgChart1"/>
    <dgm:cxn modelId="{6E54DC6E-D447-446E-AD3F-B084285B7C6F}" type="presParOf" srcId="{13D0D8A3-00A1-4757-982A-98B31DDECA04}" destId="{1F07FE0E-35AA-4B82-8B78-91483FFF1396}" srcOrd="2" destOrd="0" presId="urn:microsoft.com/office/officeart/2005/8/layout/orgChart1"/>
    <dgm:cxn modelId="{6D759409-EE5F-4636-B260-7884BC2CC495}" type="presParOf" srcId="{E6D83721-61CF-4910-90D7-E53DC040FAD8}" destId="{179CE068-A6CF-429E-8957-774012F6B2B2}" srcOrd="2" destOrd="0" presId="urn:microsoft.com/office/officeart/2005/8/layout/orgChart1"/>
    <dgm:cxn modelId="{64312E0B-160E-4F0C-B96A-5A93E5FC06D3}" type="presParOf" srcId="{B16C317C-91EF-4840-9D9E-0147956A2D63}" destId="{D4C0304C-F667-43F4-AC0E-2EF2F403A861}" srcOrd="6" destOrd="0" presId="urn:microsoft.com/office/officeart/2005/8/layout/orgChart1"/>
    <dgm:cxn modelId="{EEB3D5E8-E160-4425-860B-9E68CD399695}" type="presParOf" srcId="{B16C317C-91EF-4840-9D9E-0147956A2D63}" destId="{881AFAD8-E01F-413A-9A0E-2100C38F36AC}" srcOrd="7" destOrd="0" presId="urn:microsoft.com/office/officeart/2005/8/layout/orgChart1"/>
    <dgm:cxn modelId="{9FBAA4E9-64CB-48AA-9504-9BDD4EB41460}" type="presParOf" srcId="{881AFAD8-E01F-413A-9A0E-2100C38F36AC}" destId="{B789DD94-9066-45EE-B8A5-90013727DB5B}" srcOrd="0" destOrd="0" presId="urn:microsoft.com/office/officeart/2005/8/layout/orgChart1"/>
    <dgm:cxn modelId="{A6AB766A-180F-40C3-82AE-BA9818FB2659}" type="presParOf" srcId="{B789DD94-9066-45EE-B8A5-90013727DB5B}" destId="{0A81A893-0A1D-4339-8E34-1C79A4843BF2}" srcOrd="0" destOrd="0" presId="urn:microsoft.com/office/officeart/2005/8/layout/orgChart1"/>
    <dgm:cxn modelId="{A8BE82F0-C97E-4840-992C-AE9B48AD7C2B}" type="presParOf" srcId="{B789DD94-9066-45EE-B8A5-90013727DB5B}" destId="{9AFED5F7-31D7-42CC-A948-FEF892B59B3A}" srcOrd="1" destOrd="0" presId="urn:microsoft.com/office/officeart/2005/8/layout/orgChart1"/>
    <dgm:cxn modelId="{92FF3995-ED0F-4083-8978-93BE044D2183}" type="presParOf" srcId="{881AFAD8-E01F-413A-9A0E-2100C38F36AC}" destId="{6E3113B9-E418-4BCA-BA9A-F9B94EFFB078}" srcOrd="1" destOrd="0" presId="urn:microsoft.com/office/officeart/2005/8/layout/orgChart1"/>
    <dgm:cxn modelId="{1B1C4C77-83CA-4A9A-9A01-AA4F2765235B}" type="presParOf" srcId="{6E3113B9-E418-4BCA-BA9A-F9B94EFFB078}" destId="{EC1934BE-013C-4203-86A0-A4CA88E8CD3B}" srcOrd="0" destOrd="0" presId="urn:microsoft.com/office/officeart/2005/8/layout/orgChart1"/>
    <dgm:cxn modelId="{11556340-7319-475C-B6A8-77BBA9CC8FE5}" type="presParOf" srcId="{6E3113B9-E418-4BCA-BA9A-F9B94EFFB078}" destId="{8AE94AB2-F822-4357-8366-AD06E90B9A9D}" srcOrd="1" destOrd="0" presId="urn:microsoft.com/office/officeart/2005/8/layout/orgChart1"/>
    <dgm:cxn modelId="{9F261E84-CC87-4D0B-B9B3-D6E26B61C0AB}" type="presParOf" srcId="{8AE94AB2-F822-4357-8366-AD06E90B9A9D}" destId="{DA0EBBF8-F99E-48E1-BA02-A1A10360A69F}" srcOrd="0" destOrd="0" presId="urn:microsoft.com/office/officeart/2005/8/layout/orgChart1"/>
    <dgm:cxn modelId="{8BFB9AB8-CD03-452B-8907-B2136519FE43}" type="presParOf" srcId="{DA0EBBF8-F99E-48E1-BA02-A1A10360A69F}" destId="{A790ED78-D599-4402-8752-D8DC05CEF424}" srcOrd="0" destOrd="0" presId="urn:microsoft.com/office/officeart/2005/8/layout/orgChart1"/>
    <dgm:cxn modelId="{DFCDA1EB-1801-4EC7-B462-0E854C4E6D74}" type="presParOf" srcId="{DA0EBBF8-F99E-48E1-BA02-A1A10360A69F}" destId="{CA909E68-EEE5-418F-A27A-E83C746D7692}" srcOrd="1" destOrd="0" presId="urn:microsoft.com/office/officeart/2005/8/layout/orgChart1"/>
    <dgm:cxn modelId="{E4AB2DC8-61BF-4283-8E97-EE6F7093C2FE}" type="presParOf" srcId="{8AE94AB2-F822-4357-8366-AD06E90B9A9D}" destId="{1CD5473B-88E4-4477-9DDE-AD30BFD38D83}" srcOrd="1" destOrd="0" presId="urn:microsoft.com/office/officeart/2005/8/layout/orgChart1"/>
    <dgm:cxn modelId="{2A52A7E0-64A9-4CF0-910D-0DB631D493A5}" type="presParOf" srcId="{8AE94AB2-F822-4357-8366-AD06E90B9A9D}" destId="{9769E6D5-D6E6-4275-8F98-C609236376D6}" srcOrd="2" destOrd="0" presId="urn:microsoft.com/office/officeart/2005/8/layout/orgChart1"/>
    <dgm:cxn modelId="{20BEA762-70E7-443D-BE93-89F15049F45D}" type="presParOf" srcId="{6E3113B9-E418-4BCA-BA9A-F9B94EFFB078}" destId="{058F4A71-79FD-49D2-8D3E-90E54E711B74}" srcOrd="2" destOrd="0" presId="urn:microsoft.com/office/officeart/2005/8/layout/orgChart1"/>
    <dgm:cxn modelId="{EC73DD8A-770F-45DC-8196-D898F7E93416}" type="presParOf" srcId="{6E3113B9-E418-4BCA-BA9A-F9B94EFFB078}" destId="{97BD0267-A691-4881-963A-2AA1E6CC5027}" srcOrd="3" destOrd="0" presId="urn:microsoft.com/office/officeart/2005/8/layout/orgChart1"/>
    <dgm:cxn modelId="{A0489440-7B85-4C8F-8F73-98C9E8BE424E}" type="presParOf" srcId="{97BD0267-A691-4881-963A-2AA1E6CC5027}" destId="{CB6DB740-4CAF-442A-9DD5-760F7BFB0058}" srcOrd="0" destOrd="0" presId="urn:microsoft.com/office/officeart/2005/8/layout/orgChart1"/>
    <dgm:cxn modelId="{69F7A8B0-9968-41CA-8012-88C361088C3C}" type="presParOf" srcId="{CB6DB740-4CAF-442A-9DD5-760F7BFB0058}" destId="{29AC2E2E-EC0A-4590-9A4E-73BF58F18C38}" srcOrd="0" destOrd="0" presId="urn:microsoft.com/office/officeart/2005/8/layout/orgChart1"/>
    <dgm:cxn modelId="{A8F2631D-3A77-4273-81EC-40E8537C68B6}" type="presParOf" srcId="{CB6DB740-4CAF-442A-9DD5-760F7BFB0058}" destId="{4D98B736-88DC-4BD5-87A1-D73E2829BD28}" srcOrd="1" destOrd="0" presId="urn:microsoft.com/office/officeart/2005/8/layout/orgChart1"/>
    <dgm:cxn modelId="{E128B929-81F4-467D-8BDB-3A990BE63388}" type="presParOf" srcId="{97BD0267-A691-4881-963A-2AA1E6CC5027}" destId="{5569306C-817E-45A2-9697-490B22C61D30}" srcOrd="1" destOrd="0" presId="urn:microsoft.com/office/officeart/2005/8/layout/orgChart1"/>
    <dgm:cxn modelId="{A5F278FD-D493-4516-9792-C00F200EFD3E}" type="presParOf" srcId="{97BD0267-A691-4881-963A-2AA1E6CC5027}" destId="{CF30956B-D306-4FF5-8169-DF9CC856E157}" srcOrd="2" destOrd="0" presId="urn:microsoft.com/office/officeart/2005/8/layout/orgChart1"/>
    <dgm:cxn modelId="{845FAB34-EFC4-4DCC-BE4E-144A5C189B58}" type="presParOf" srcId="{6E3113B9-E418-4BCA-BA9A-F9B94EFFB078}" destId="{557ED1ED-0689-49F4-9FD4-32F6FA2C41BE}" srcOrd="4" destOrd="0" presId="urn:microsoft.com/office/officeart/2005/8/layout/orgChart1"/>
    <dgm:cxn modelId="{EF1DA4B7-FE5F-44A5-B68E-1BE89B9433A0}" type="presParOf" srcId="{6E3113B9-E418-4BCA-BA9A-F9B94EFFB078}" destId="{3F8D84CF-0A3C-478E-9732-30A1FC0DEBC6}" srcOrd="5" destOrd="0" presId="urn:microsoft.com/office/officeart/2005/8/layout/orgChart1"/>
    <dgm:cxn modelId="{FDA775AA-8F00-46B3-B1C5-B38316B05AE7}" type="presParOf" srcId="{3F8D84CF-0A3C-478E-9732-30A1FC0DEBC6}" destId="{9D1755C7-5BAE-4282-933F-BAB0A6076620}" srcOrd="0" destOrd="0" presId="urn:microsoft.com/office/officeart/2005/8/layout/orgChart1"/>
    <dgm:cxn modelId="{AD0EA4F9-8E41-473F-9CB7-0CC84BD59263}" type="presParOf" srcId="{9D1755C7-5BAE-4282-933F-BAB0A6076620}" destId="{4C697A58-F2FC-4FD1-B9F4-0FB0DF63EB5D}" srcOrd="0" destOrd="0" presId="urn:microsoft.com/office/officeart/2005/8/layout/orgChart1"/>
    <dgm:cxn modelId="{B0B4B12C-0C4C-4959-B97D-C8CE6C253E31}" type="presParOf" srcId="{9D1755C7-5BAE-4282-933F-BAB0A6076620}" destId="{3A021036-D9CE-432B-A0EC-0823E49A926A}" srcOrd="1" destOrd="0" presId="urn:microsoft.com/office/officeart/2005/8/layout/orgChart1"/>
    <dgm:cxn modelId="{6874B273-78DD-4A42-94E1-6ADB4170B6F1}" type="presParOf" srcId="{3F8D84CF-0A3C-478E-9732-30A1FC0DEBC6}" destId="{6EA20213-708C-4CBE-82D7-40E5AB834CCE}" srcOrd="1" destOrd="0" presId="urn:microsoft.com/office/officeart/2005/8/layout/orgChart1"/>
    <dgm:cxn modelId="{38277D0D-2074-4807-AC29-B02B239F6E23}" type="presParOf" srcId="{3F8D84CF-0A3C-478E-9732-30A1FC0DEBC6}" destId="{10DF9459-A247-441C-BEC4-917B7CD69382}" srcOrd="2" destOrd="0" presId="urn:microsoft.com/office/officeart/2005/8/layout/orgChart1"/>
    <dgm:cxn modelId="{B4070992-71F6-45A3-B59B-B71BEB0DBD4D}" type="presParOf" srcId="{881AFAD8-E01F-413A-9A0E-2100C38F36AC}" destId="{6592B4E4-ED0C-4042-ADDA-1B25A86D9AFB}" srcOrd="2" destOrd="0" presId="urn:microsoft.com/office/officeart/2005/8/layout/orgChart1"/>
    <dgm:cxn modelId="{A2FF1237-7834-435A-B29F-7070C11A24EF}" type="presParOf" srcId="{B3465DFB-9211-468A-AC5C-CBC4ADE0C4B4}" destId="{78464A34-BFD2-4299-BBAC-15001B9C5FD0}" srcOrd="2" destOrd="0" presId="urn:microsoft.com/office/officeart/2005/8/layout/orgChart1"/>
  </dgm:cxnLst>
  <dgm:bg/>
  <dgm:whole>
    <a:ln>
      <a:solidFill>
        <a:schemeClr val="tx2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8BFD0-26D7-4BCB-81A2-255BFDE0F053}">
      <dsp:nvSpPr>
        <dsp:cNvPr id="0" name=""/>
        <dsp:cNvSpPr/>
      </dsp:nvSpPr>
      <dsp:spPr>
        <a:xfrm>
          <a:off x="5075075" y="172567"/>
          <a:ext cx="2071622" cy="1197899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Director General</a:t>
          </a:r>
          <a:endParaRPr lang="es-ES" sz="32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5110160" y="207652"/>
        <a:ext cx="2001452" cy="1127729"/>
      </dsp:txXfrm>
    </dsp:sp>
    <dsp:sp modelId="{0491A922-DE32-4ADE-8B1A-50FC1D088B4A}">
      <dsp:nvSpPr>
        <dsp:cNvPr id="0" name=""/>
        <dsp:cNvSpPr/>
      </dsp:nvSpPr>
      <dsp:spPr>
        <a:xfrm>
          <a:off x="3214123" y="1370466"/>
          <a:ext cx="2896762" cy="475366"/>
        </a:xfrm>
        <a:custGeom>
          <a:avLst/>
          <a:gdLst/>
          <a:ahLst/>
          <a:cxnLst/>
          <a:rect l="0" t="0" r="0" b="0"/>
          <a:pathLst>
            <a:path>
              <a:moveTo>
                <a:pt x="2896762" y="0"/>
              </a:moveTo>
              <a:lnTo>
                <a:pt x="2896762" y="237683"/>
              </a:lnTo>
              <a:lnTo>
                <a:pt x="0" y="237683"/>
              </a:lnTo>
              <a:lnTo>
                <a:pt x="0" y="475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A1917-B322-4224-95F7-A97A1D50EB90}">
      <dsp:nvSpPr>
        <dsp:cNvPr id="0" name=""/>
        <dsp:cNvSpPr/>
      </dsp:nvSpPr>
      <dsp:spPr>
        <a:xfrm>
          <a:off x="2322812" y="1845833"/>
          <a:ext cx="1782623" cy="118841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accent6">
              <a:lumMod val="20000"/>
              <a:lumOff val="8000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Subdirección</a:t>
          </a:r>
          <a:r>
            <a:rPr lang="es-DO" sz="23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 General</a:t>
          </a:r>
          <a:endParaRPr lang="es-ES" sz="23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2357619" y="1880640"/>
        <a:ext cx="1713009" cy="1118801"/>
      </dsp:txXfrm>
    </dsp:sp>
    <dsp:sp modelId="{44D95C32-5753-4771-98DC-13F0C04FA182}">
      <dsp:nvSpPr>
        <dsp:cNvPr id="0" name=""/>
        <dsp:cNvSpPr/>
      </dsp:nvSpPr>
      <dsp:spPr>
        <a:xfrm>
          <a:off x="896713" y="3034248"/>
          <a:ext cx="2317410" cy="475366"/>
        </a:xfrm>
        <a:custGeom>
          <a:avLst/>
          <a:gdLst/>
          <a:ahLst/>
          <a:cxnLst/>
          <a:rect l="0" t="0" r="0" b="0"/>
          <a:pathLst>
            <a:path>
              <a:moveTo>
                <a:pt x="2317410" y="0"/>
              </a:moveTo>
              <a:lnTo>
                <a:pt x="2317410" y="237683"/>
              </a:lnTo>
              <a:lnTo>
                <a:pt x="0" y="237683"/>
              </a:lnTo>
              <a:lnTo>
                <a:pt x="0" y="475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2A6D7-8AEE-4EAA-9A8E-0F760C1E869F}">
      <dsp:nvSpPr>
        <dsp:cNvPr id="0" name=""/>
        <dsp:cNvSpPr/>
      </dsp:nvSpPr>
      <dsp:spPr>
        <a:xfrm>
          <a:off x="5401" y="3509614"/>
          <a:ext cx="1782623" cy="118841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sz="23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40208" y="3544421"/>
        <a:ext cx="1713009" cy="1118801"/>
      </dsp:txXfrm>
    </dsp:sp>
    <dsp:sp modelId="{C95D4797-ED8F-4A11-B9A8-E2D290030C8D}">
      <dsp:nvSpPr>
        <dsp:cNvPr id="0" name=""/>
        <dsp:cNvSpPr/>
      </dsp:nvSpPr>
      <dsp:spPr>
        <a:xfrm>
          <a:off x="3168403" y="3034248"/>
          <a:ext cx="91440" cy="475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5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702C3-D085-47E0-BE22-29F584673AB5}">
      <dsp:nvSpPr>
        <dsp:cNvPr id="0" name=""/>
        <dsp:cNvSpPr/>
      </dsp:nvSpPr>
      <dsp:spPr>
        <a:xfrm>
          <a:off x="2322812" y="3509614"/>
          <a:ext cx="1782623" cy="118841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sz="23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2357619" y="3544421"/>
        <a:ext cx="1713009" cy="1118801"/>
      </dsp:txXfrm>
    </dsp:sp>
    <dsp:sp modelId="{393FB0A4-18C5-47A2-8A48-BA5AFA3BC956}">
      <dsp:nvSpPr>
        <dsp:cNvPr id="0" name=""/>
        <dsp:cNvSpPr/>
      </dsp:nvSpPr>
      <dsp:spPr>
        <a:xfrm>
          <a:off x="3214123" y="3034248"/>
          <a:ext cx="2317410" cy="475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683"/>
              </a:lnTo>
              <a:lnTo>
                <a:pt x="2317410" y="237683"/>
              </a:lnTo>
              <a:lnTo>
                <a:pt x="2317410" y="475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358CD-EEEE-42EA-9D2A-F0972EA05FB9}">
      <dsp:nvSpPr>
        <dsp:cNvPr id="0" name=""/>
        <dsp:cNvSpPr/>
      </dsp:nvSpPr>
      <dsp:spPr>
        <a:xfrm>
          <a:off x="4640222" y="3509614"/>
          <a:ext cx="1782623" cy="118841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sz="23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4675029" y="3544421"/>
        <a:ext cx="1713009" cy="1118801"/>
      </dsp:txXfrm>
    </dsp:sp>
    <dsp:sp modelId="{E6F85ED8-2DB2-4D69-9E4B-0010176595D4}">
      <dsp:nvSpPr>
        <dsp:cNvPr id="0" name=""/>
        <dsp:cNvSpPr/>
      </dsp:nvSpPr>
      <dsp:spPr>
        <a:xfrm>
          <a:off x="6110886" y="1370466"/>
          <a:ext cx="2896762" cy="475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683"/>
              </a:lnTo>
              <a:lnTo>
                <a:pt x="2896762" y="237683"/>
              </a:lnTo>
              <a:lnTo>
                <a:pt x="2896762" y="475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5BE4D-9A1C-4ED8-89A7-FD28CE24AA6D}">
      <dsp:nvSpPr>
        <dsp:cNvPr id="0" name=""/>
        <dsp:cNvSpPr/>
      </dsp:nvSpPr>
      <dsp:spPr>
        <a:xfrm>
          <a:off x="8116337" y="1845833"/>
          <a:ext cx="1782623" cy="118841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Subdirección General</a:t>
          </a:r>
          <a:endParaRPr lang="es-ES" sz="23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8151144" y="1880640"/>
        <a:ext cx="1713009" cy="1118801"/>
      </dsp:txXfrm>
    </dsp:sp>
    <dsp:sp modelId="{8F9EAE4F-A4AB-480A-842A-CCF6F8673619}">
      <dsp:nvSpPr>
        <dsp:cNvPr id="0" name=""/>
        <dsp:cNvSpPr/>
      </dsp:nvSpPr>
      <dsp:spPr>
        <a:xfrm>
          <a:off x="7848944" y="3034248"/>
          <a:ext cx="1158705" cy="475366"/>
        </a:xfrm>
        <a:custGeom>
          <a:avLst/>
          <a:gdLst/>
          <a:ahLst/>
          <a:cxnLst/>
          <a:rect l="0" t="0" r="0" b="0"/>
          <a:pathLst>
            <a:path>
              <a:moveTo>
                <a:pt x="1158705" y="0"/>
              </a:moveTo>
              <a:lnTo>
                <a:pt x="1158705" y="237683"/>
              </a:lnTo>
              <a:lnTo>
                <a:pt x="0" y="237683"/>
              </a:lnTo>
              <a:lnTo>
                <a:pt x="0" y="475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BF5F4-F87A-4CD8-9CB0-28DABB3E0358}">
      <dsp:nvSpPr>
        <dsp:cNvPr id="0" name=""/>
        <dsp:cNvSpPr/>
      </dsp:nvSpPr>
      <dsp:spPr>
        <a:xfrm>
          <a:off x="6957632" y="3509614"/>
          <a:ext cx="1782623" cy="118841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sz="23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6992439" y="3544421"/>
        <a:ext cx="1713009" cy="1118801"/>
      </dsp:txXfrm>
    </dsp:sp>
    <dsp:sp modelId="{E6A7C9B6-7009-4E84-8640-57B600AB70F3}">
      <dsp:nvSpPr>
        <dsp:cNvPr id="0" name=""/>
        <dsp:cNvSpPr/>
      </dsp:nvSpPr>
      <dsp:spPr>
        <a:xfrm>
          <a:off x="9007649" y="3034248"/>
          <a:ext cx="1158705" cy="475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683"/>
              </a:lnTo>
              <a:lnTo>
                <a:pt x="1158705" y="237683"/>
              </a:lnTo>
              <a:lnTo>
                <a:pt x="1158705" y="475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07702-AFAB-4467-93FD-0029572CCEA6}">
      <dsp:nvSpPr>
        <dsp:cNvPr id="0" name=""/>
        <dsp:cNvSpPr/>
      </dsp:nvSpPr>
      <dsp:spPr>
        <a:xfrm>
          <a:off x="9275042" y="3509614"/>
          <a:ext cx="1782623" cy="118841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sz="23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9309849" y="3544421"/>
        <a:ext cx="1713009" cy="1118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E325B-FF8B-4F89-8486-9224A83C11EC}">
      <dsp:nvSpPr>
        <dsp:cNvPr id="0" name=""/>
        <dsp:cNvSpPr/>
      </dsp:nvSpPr>
      <dsp:spPr>
        <a:xfrm>
          <a:off x="2231647" y="2250765"/>
          <a:ext cx="1736782" cy="868391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Director General</a:t>
          </a:r>
          <a:endParaRPr lang="es-ES" sz="32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2257081" y="2276199"/>
        <a:ext cx="1685914" cy="817523"/>
      </dsp:txXfrm>
    </dsp:sp>
    <dsp:sp modelId="{D5B02692-BAD0-474D-BFE0-64E82E834CD0}">
      <dsp:nvSpPr>
        <dsp:cNvPr id="0" name=""/>
        <dsp:cNvSpPr/>
      </dsp:nvSpPr>
      <dsp:spPr>
        <a:xfrm rot="17945813">
          <a:off x="3601484" y="2044758"/>
          <a:ext cx="1428604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428604" y="16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4280071" y="2025090"/>
        <a:ext cx="71430" cy="71430"/>
      </dsp:txXfrm>
    </dsp:sp>
    <dsp:sp modelId="{80866DAA-33FC-42E3-BF6A-FE30563D23AF}">
      <dsp:nvSpPr>
        <dsp:cNvPr id="0" name=""/>
        <dsp:cNvSpPr/>
      </dsp:nvSpPr>
      <dsp:spPr>
        <a:xfrm>
          <a:off x="4663142" y="1002453"/>
          <a:ext cx="1736782" cy="868391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accent6">
              <a:lumMod val="20000"/>
              <a:lumOff val="8000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Subdirección</a:t>
          </a:r>
          <a:r>
            <a:rPr lang="es-DO" sz="24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 General</a:t>
          </a:r>
          <a:endParaRPr lang="es-ES" sz="24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4688576" y="1027887"/>
        <a:ext cx="1685914" cy="817523"/>
      </dsp:txXfrm>
    </dsp:sp>
    <dsp:sp modelId="{D32EC62A-9066-4A14-81D6-98E080B653CD}">
      <dsp:nvSpPr>
        <dsp:cNvPr id="0" name=""/>
        <dsp:cNvSpPr/>
      </dsp:nvSpPr>
      <dsp:spPr>
        <a:xfrm rot="18289469">
          <a:off x="6139020" y="921277"/>
          <a:ext cx="121652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216522" y="16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6716868" y="906911"/>
        <a:ext cx="60826" cy="60826"/>
      </dsp:txXfrm>
    </dsp:sp>
    <dsp:sp modelId="{D7AC9369-B265-4E26-B74F-7BECC7C54173}">
      <dsp:nvSpPr>
        <dsp:cNvPr id="0" name=""/>
        <dsp:cNvSpPr/>
      </dsp:nvSpPr>
      <dsp:spPr>
        <a:xfrm>
          <a:off x="7094638" y="3803"/>
          <a:ext cx="1736782" cy="868391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sz="24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7120072" y="29237"/>
        <a:ext cx="1685914" cy="817523"/>
      </dsp:txXfrm>
    </dsp:sp>
    <dsp:sp modelId="{1D25A8E9-BA62-4749-B3FD-C3CD5D784DA5}">
      <dsp:nvSpPr>
        <dsp:cNvPr id="0" name=""/>
        <dsp:cNvSpPr/>
      </dsp:nvSpPr>
      <dsp:spPr>
        <a:xfrm>
          <a:off x="6399925" y="1420602"/>
          <a:ext cx="69471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694712" y="16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6729913" y="1419281"/>
        <a:ext cx="34735" cy="34735"/>
      </dsp:txXfrm>
    </dsp:sp>
    <dsp:sp modelId="{04ABE02D-115E-4F63-99DD-2702E6154526}">
      <dsp:nvSpPr>
        <dsp:cNvPr id="0" name=""/>
        <dsp:cNvSpPr/>
      </dsp:nvSpPr>
      <dsp:spPr>
        <a:xfrm>
          <a:off x="7094638" y="1002453"/>
          <a:ext cx="1736782" cy="868391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sz="24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7120072" y="1027887"/>
        <a:ext cx="1685914" cy="817523"/>
      </dsp:txXfrm>
    </dsp:sp>
    <dsp:sp modelId="{165A0194-99C0-42AC-9910-02E040E0F686}">
      <dsp:nvSpPr>
        <dsp:cNvPr id="0" name=""/>
        <dsp:cNvSpPr/>
      </dsp:nvSpPr>
      <dsp:spPr>
        <a:xfrm rot="3310531">
          <a:off x="6139020" y="1919927"/>
          <a:ext cx="121652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216522" y="16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6716868" y="1905561"/>
        <a:ext cx="60826" cy="60826"/>
      </dsp:txXfrm>
    </dsp:sp>
    <dsp:sp modelId="{954E03A0-2C7A-41B4-B35D-46EDA64471FD}">
      <dsp:nvSpPr>
        <dsp:cNvPr id="0" name=""/>
        <dsp:cNvSpPr/>
      </dsp:nvSpPr>
      <dsp:spPr>
        <a:xfrm>
          <a:off x="7094638" y="2001103"/>
          <a:ext cx="1736782" cy="868391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sz="24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7120072" y="2026537"/>
        <a:ext cx="1685914" cy="817523"/>
      </dsp:txXfrm>
    </dsp:sp>
    <dsp:sp modelId="{86680C1C-D665-436D-8BCF-FE59954A7821}">
      <dsp:nvSpPr>
        <dsp:cNvPr id="0" name=""/>
        <dsp:cNvSpPr/>
      </dsp:nvSpPr>
      <dsp:spPr>
        <a:xfrm rot="3654187">
          <a:off x="3601484" y="3293071"/>
          <a:ext cx="1428604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428604" y="16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4280071" y="3273402"/>
        <a:ext cx="71430" cy="71430"/>
      </dsp:txXfrm>
    </dsp:sp>
    <dsp:sp modelId="{BFC8C15D-D875-444D-A34B-7042E9332DF1}">
      <dsp:nvSpPr>
        <dsp:cNvPr id="0" name=""/>
        <dsp:cNvSpPr/>
      </dsp:nvSpPr>
      <dsp:spPr>
        <a:xfrm>
          <a:off x="4663142" y="3499078"/>
          <a:ext cx="1736782" cy="868391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Subdirección General</a:t>
          </a:r>
          <a:endParaRPr lang="es-ES" sz="24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4688576" y="3524512"/>
        <a:ext cx="1685914" cy="817523"/>
      </dsp:txXfrm>
    </dsp:sp>
    <dsp:sp modelId="{1A24B12D-17C5-4AFC-8D59-8614D2232914}">
      <dsp:nvSpPr>
        <dsp:cNvPr id="0" name=""/>
        <dsp:cNvSpPr/>
      </dsp:nvSpPr>
      <dsp:spPr>
        <a:xfrm rot="19457599">
          <a:off x="6319510" y="3667564"/>
          <a:ext cx="855541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855541" y="16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6725893" y="3662222"/>
        <a:ext cx="42777" cy="42777"/>
      </dsp:txXfrm>
    </dsp:sp>
    <dsp:sp modelId="{28032CA4-FE8B-4FAA-B90A-361C5390B6B2}">
      <dsp:nvSpPr>
        <dsp:cNvPr id="0" name=""/>
        <dsp:cNvSpPr/>
      </dsp:nvSpPr>
      <dsp:spPr>
        <a:xfrm>
          <a:off x="7094638" y="2999753"/>
          <a:ext cx="1736782" cy="868391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sz="24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7120072" y="3025187"/>
        <a:ext cx="1685914" cy="817523"/>
      </dsp:txXfrm>
    </dsp:sp>
    <dsp:sp modelId="{068248CF-AEA5-457D-A3B7-800AC8A74B53}">
      <dsp:nvSpPr>
        <dsp:cNvPr id="0" name=""/>
        <dsp:cNvSpPr/>
      </dsp:nvSpPr>
      <dsp:spPr>
        <a:xfrm rot="2142401">
          <a:off x="6319510" y="4166889"/>
          <a:ext cx="855541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855541" y="160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6725893" y="4161547"/>
        <a:ext cx="42777" cy="42777"/>
      </dsp:txXfrm>
    </dsp:sp>
    <dsp:sp modelId="{7D14DD5F-11C5-41C1-9894-F47436D7E33D}">
      <dsp:nvSpPr>
        <dsp:cNvPr id="0" name=""/>
        <dsp:cNvSpPr/>
      </dsp:nvSpPr>
      <dsp:spPr>
        <a:xfrm>
          <a:off x="7094638" y="3998403"/>
          <a:ext cx="1736782" cy="868391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</a:t>
          </a:r>
          <a:endParaRPr lang="es-ES" sz="24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7120072" y="4023837"/>
        <a:ext cx="1685914" cy="8175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ED1ED-0689-49F4-9FD4-32F6FA2C41BE}">
      <dsp:nvSpPr>
        <dsp:cNvPr id="0" name=""/>
        <dsp:cNvSpPr/>
      </dsp:nvSpPr>
      <dsp:spPr>
        <a:xfrm>
          <a:off x="6428534" y="3647631"/>
          <a:ext cx="227127" cy="907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149"/>
              </a:lnTo>
              <a:lnTo>
                <a:pt x="227127" y="9071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F4A71-79FD-49D2-8D3E-90E54E711B74}">
      <dsp:nvSpPr>
        <dsp:cNvPr id="0" name=""/>
        <dsp:cNvSpPr/>
      </dsp:nvSpPr>
      <dsp:spPr>
        <a:xfrm>
          <a:off x="6428534" y="3647631"/>
          <a:ext cx="2472132" cy="1378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259"/>
              </a:lnTo>
              <a:lnTo>
                <a:pt x="2472132" y="1378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934BE-013C-4203-86A0-A4CA88E8CD3B}">
      <dsp:nvSpPr>
        <dsp:cNvPr id="0" name=""/>
        <dsp:cNvSpPr/>
      </dsp:nvSpPr>
      <dsp:spPr>
        <a:xfrm>
          <a:off x="6428534" y="3647631"/>
          <a:ext cx="1805399" cy="332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682"/>
              </a:lnTo>
              <a:lnTo>
                <a:pt x="1805399" y="332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0304C-F667-43F4-AC0E-2EF2F403A861}">
      <dsp:nvSpPr>
        <dsp:cNvPr id="0" name=""/>
        <dsp:cNvSpPr/>
      </dsp:nvSpPr>
      <dsp:spPr>
        <a:xfrm>
          <a:off x="5346731" y="714477"/>
          <a:ext cx="1977717" cy="2320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8330"/>
              </a:lnTo>
              <a:lnTo>
                <a:pt x="1977717" y="2018330"/>
              </a:lnTo>
              <a:lnTo>
                <a:pt x="1977717" y="23209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FFC47-81B9-4487-B8E9-1CFC0B2976FA}">
      <dsp:nvSpPr>
        <dsp:cNvPr id="0" name=""/>
        <dsp:cNvSpPr/>
      </dsp:nvSpPr>
      <dsp:spPr>
        <a:xfrm>
          <a:off x="2617292" y="3844703"/>
          <a:ext cx="138370" cy="1136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6467"/>
              </a:lnTo>
              <a:lnTo>
                <a:pt x="138370" y="1136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63434-87AD-4E4E-82C3-AD62706844F6}">
      <dsp:nvSpPr>
        <dsp:cNvPr id="0" name=""/>
        <dsp:cNvSpPr/>
      </dsp:nvSpPr>
      <dsp:spPr>
        <a:xfrm>
          <a:off x="2427528" y="3844703"/>
          <a:ext cx="189764" cy="426108"/>
        </a:xfrm>
        <a:custGeom>
          <a:avLst/>
          <a:gdLst/>
          <a:ahLst/>
          <a:cxnLst/>
          <a:rect l="0" t="0" r="0" b="0"/>
          <a:pathLst>
            <a:path>
              <a:moveTo>
                <a:pt x="189764" y="0"/>
              </a:moveTo>
              <a:lnTo>
                <a:pt x="189764" y="426108"/>
              </a:lnTo>
              <a:lnTo>
                <a:pt x="0" y="426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415D8-75FA-4C77-8132-9202A871A8B9}">
      <dsp:nvSpPr>
        <dsp:cNvPr id="0" name=""/>
        <dsp:cNvSpPr/>
      </dsp:nvSpPr>
      <dsp:spPr>
        <a:xfrm>
          <a:off x="3521105" y="714477"/>
          <a:ext cx="1825626" cy="2352014"/>
        </a:xfrm>
        <a:custGeom>
          <a:avLst/>
          <a:gdLst/>
          <a:ahLst/>
          <a:cxnLst/>
          <a:rect l="0" t="0" r="0" b="0"/>
          <a:pathLst>
            <a:path>
              <a:moveTo>
                <a:pt x="1825626" y="0"/>
              </a:moveTo>
              <a:lnTo>
                <a:pt x="1825626" y="2049360"/>
              </a:lnTo>
              <a:lnTo>
                <a:pt x="0" y="2049360"/>
              </a:lnTo>
              <a:lnTo>
                <a:pt x="0" y="23520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D7113-EE3E-48B8-9CA0-3791DCADC481}">
      <dsp:nvSpPr>
        <dsp:cNvPr id="0" name=""/>
        <dsp:cNvSpPr/>
      </dsp:nvSpPr>
      <dsp:spPr>
        <a:xfrm>
          <a:off x="5346731" y="714477"/>
          <a:ext cx="3033434" cy="837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848"/>
              </a:lnTo>
              <a:lnTo>
                <a:pt x="3033434" y="534848"/>
              </a:lnTo>
              <a:lnTo>
                <a:pt x="3033434" y="8375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1AD6F-EF0F-4E3D-B0CC-9B401FEC3D8D}">
      <dsp:nvSpPr>
        <dsp:cNvPr id="0" name=""/>
        <dsp:cNvSpPr/>
      </dsp:nvSpPr>
      <dsp:spPr>
        <a:xfrm>
          <a:off x="3615749" y="714477"/>
          <a:ext cx="1730982" cy="876199"/>
        </a:xfrm>
        <a:custGeom>
          <a:avLst/>
          <a:gdLst/>
          <a:ahLst/>
          <a:cxnLst/>
          <a:rect l="0" t="0" r="0" b="0"/>
          <a:pathLst>
            <a:path>
              <a:moveTo>
                <a:pt x="1730982" y="0"/>
              </a:moveTo>
              <a:lnTo>
                <a:pt x="1730982" y="573544"/>
              </a:lnTo>
              <a:lnTo>
                <a:pt x="0" y="573544"/>
              </a:lnTo>
              <a:lnTo>
                <a:pt x="0" y="876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93CA3-C926-43B6-956D-95C94B456F76}">
      <dsp:nvSpPr>
        <dsp:cNvPr id="0" name=""/>
        <dsp:cNvSpPr/>
      </dsp:nvSpPr>
      <dsp:spPr>
        <a:xfrm>
          <a:off x="4035027" y="84076"/>
          <a:ext cx="2623409" cy="630400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Director </a:t>
          </a:r>
          <a:r>
            <a:rPr lang="es-ES" sz="18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General del organismo</a:t>
          </a:r>
          <a:endParaRPr lang="es-ES" sz="18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4035027" y="84076"/>
        <a:ext cx="2623409" cy="630400"/>
      </dsp:txXfrm>
    </dsp:sp>
    <dsp:sp modelId="{8014E907-C8C2-483B-9D14-2E65D3C5D526}">
      <dsp:nvSpPr>
        <dsp:cNvPr id="0" name=""/>
        <dsp:cNvSpPr/>
      </dsp:nvSpPr>
      <dsp:spPr>
        <a:xfrm>
          <a:off x="2441637" y="1590676"/>
          <a:ext cx="2348224" cy="505389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Staff de Asesoramiento</a:t>
          </a:r>
          <a:endParaRPr lang="es-ES" sz="18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2441637" y="1590676"/>
        <a:ext cx="2348224" cy="505389"/>
      </dsp:txXfrm>
    </dsp:sp>
    <dsp:sp modelId="{B8BB0E52-69E8-420F-83FD-A169BA9BDB2C}">
      <dsp:nvSpPr>
        <dsp:cNvPr id="0" name=""/>
        <dsp:cNvSpPr/>
      </dsp:nvSpPr>
      <dsp:spPr>
        <a:xfrm>
          <a:off x="7368795" y="1551980"/>
          <a:ext cx="2022741" cy="666819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Staff de Servicios </a:t>
          </a:r>
          <a:r>
            <a:rPr lang="es-ES" sz="1800" kern="1200" dirty="0" err="1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Aux</a:t>
          </a:r>
          <a:r>
            <a:rPr lang="es-ES" sz="32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.</a:t>
          </a:r>
          <a:endParaRPr lang="es-ES" sz="32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7368795" y="1551980"/>
        <a:ext cx="2022741" cy="666819"/>
      </dsp:txXfrm>
    </dsp:sp>
    <dsp:sp modelId="{653388B0-4500-4CA8-AC7B-0ADD3C56D02D}">
      <dsp:nvSpPr>
        <dsp:cNvPr id="0" name=""/>
        <dsp:cNvSpPr/>
      </dsp:nvSpPr>
      <dsp:spPr>
        <a:xfrm>
          <a:off x="2391339" y="3066492"/>
          <a:ext cx="2259532" cy="778211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accent6">
              <a:lumMod val="20000"/>
              <a:lumOff val="8000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err="1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</a:t>
          </a:r>
          <a:r>
            <a:rPr lang="es-DO" sz="1800" kern="1200" dirty="0" err="1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ón</a:t>
          </a:r>
          <a:r>
            <a:rPr lang="es-DO" sz="18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 </a:t>
          </a:r>
          <a:r>
            <a:rPr lang="es-DO" sz="18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General</a:t>
          </a:r>
          <a:endParaRPr lang="es-ES" sz="18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2391339" y="3066492"/>
        <a:ext cx="2259532" cy="778211"/>
      </dsp:txXfrm>
    </dsp:sp>
    <dsp:sp modelId="{C0701B85-0D33-451F-9018-E9B3928F1261}">
      <dsp:nvSpPr>
        <dsp:cNvPr id="0" name=""/>
        <dsp:cNvSpPr/>
      </dsp:nvSpPr>
      <dsp:spPr>
        <a:xfrm>
          <a:off x="358783" y="4010630"/>
          <a:ext cx="2068744" cy="520363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 de área</a:t>
          </a:r>
          <a:endParaRPr lang="es-ES" sz="18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358783" y="4010630"/>
        <a:ext cx="2068744" cy="520363"/>
      </dsp:txXfrm>
    </dsp:sp>
    <dsp:sp modelId="{99071045-92DD-4D11-BF58-6289B105D989}">
      <dsp:nvSpPr>
        <dsp:cNvPr id="0" name=""/>
        <dsp:cNvSpPr/>
      </dsp:nvSpPr>
      <dsp:spPr>
        <a:xfrm>
          <a:off x="2755663" y="4720988"/>
          <a:ext cx="2068744" cy="520363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 de área</a:t>
          </a:r>
          <a:endParaRPr lang="es-ES" sz="18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2755663" y="4720988"/>
        <a:ext cx="2068744" cy="520363"/>
      </dsp:txXfrm>
    </dsp:sp>
    <dsp:sp modelId="{0A81A893-0A1D-4339-8E34-1C79A4843BF2}">
      <dsp:nvSpPr>
        <dsp:cNvPr id="0" name=""/>
        <dsp:cNvSpPr/>
      </dsp:nvSpPr>
      <dsp:spPr>
        <a:xfrm>
          <a:off x="6204555" y="3035462"/>
          <a:ext cx="2239787" cy="61216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</a:t>
          </a:r>
          <a:r>
            <a:rPr lang="es-DO" sz="1900" kern="1200" dirty="0" err="1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ón</a:t>
          </a:r>
          <a:r>
            <a:rPr lang="es-DO" sz="19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 General</a:t>
          </a:r>
          <a:endParaRPr lang="es-ES" sz="19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6204555" y="3035462"/>
        <a:ext cx="2239787" cy="612169"/>
      </dsp:txXfrm>
    </dsp:sp>
    <dsp:sp modelId="{A790ED78-D599-4402-8752-D8DC05CEF424}">
      <dsp:nvSpPr>
        <dsp:cNvPr id="0" name=""/>
        <dsp:cNvSpPr/>
      </dsp:nvSpPr>
      <dsp:spPr>
        <a:xfrm>
          <a:off x="8233933" y="3730588"/>
          <a:ext cx="1738735" cy="499452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 de área</a:t>
          </a:r>
          <a:endParaRPr lang="es-ES" sz="19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8233933" y="3730588"/>
        <a:ext cx="1738735" cy="499452"/>
      </dsp:txXfrm>
    </dsp:sp>
    <dsp:sp modelId="{29AC2E2E-EC0A-4590-9A4E-73BF58F18C38}">
      <dsp:nvSpPr>
        <dsp:cNvPr id="0" name=""/>
        <dsp:cNvSpPr/>
      </dsp:nvSpPr>
      <dsp:spPr>
        <a:xfrm>
          <a:off x="8900666" y="4793049"/>
          <a:ext cx="1776870" cy="465684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 de área</a:t>
          </a:r>
          <a:endParaRPr lang="es-ES" sz="19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8900666" y="4793049"/>
        <a:ext cx="1776870" cy="465684"/>
      </dsp:txXfrm>
    </dsp:sp>
    <dsp:sp modelId="{4C697A58-F2FC-4FD1-B9F4-0FB0DF63EB5D}">
      <dsp:nvSpPr>
        <dsp:cNvPr id="0" name=""/>
        <dsp:cNvSpPr/>
      </dsp:nvSpPr>
      <dsp:spPr>
        <a:xfrm>
          <a:off x="6655662" y="4295384"/>
          <a:ext cx="1981868" cy="518793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/>
              </a:solidFill>
              <a:effectLst>
                <a:outerShdw blurRad="228600" dist="50800" dir="3660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</a:rPr>
            <a:t>Dirección de área</a:t>
          </a:r>
          <a:endParaRPr lang="es-ES" sz="1800" kern="1200" dirty="0">
            <a:solidFill>
              <a:schemeClr val="tx1"/>
            </a:solidFill>
            <a:effectLst>
              <a:outerShdw blurRad="228600" dist="50800" dir="3660000" algn="ctr" rotWithShape="0">
                <a:srgbClr val="000000">
                  <a:alpha val="43137"/>
                </a:srgbClr>
              </a:outerShdw>
              <a:reflection stA="45000" endPos="0" dist="50800" dir="5400000" sy="-100000" algn="bl" rotWithShape="0"/>
            </a:effectLst>
          </a:endParaRPr>
        </a:p>
      </dsp:txBody>
      <dsp:txXfrm>
        <a:off x="6655662" y="4295384"/>
        <a:ext cx="1981868" cy="51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A989-8D5C-4F7C-AE1E-9C13D4D8958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6796-1E26-4A29-9ED8-82D410D746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A989-8D5C-4F7C-AE1E-9C13D4D8958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6796-1E26-4A29-9ED8-82D410D746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A989-8D5C-4F7C-AE1E-9C13D4D8958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6796-1E26-4A29-9ED8-82D410D746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A989-8D5C-4F7C-AE1E-9C13D4D8958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6796-1E26-4A29-9ED8-82D410D746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A989-8D5C-4F7C-AE1E-9C13D4D8958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6796-1E26-4A29-9ED8-82D410D746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0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A989-8D5C-4F7C-AE1E-9C13D4D8958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6796-1E26-4A29-9ED8-82D410D746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5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A989-8D5C-4F7C-AE1E-9C13D4D8958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6796-1E26-4A29-9ED8-82D410D746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9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A989-8D5C-4F7C-AE1E-9C13D4D8958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6796-1E26-4A29-9ED8-82D410D746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8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A989-8D5C-4F7C-AE1E-9C13D4D8958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6796-1E26-4A29-9ED8-82D410D746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A989-8D5C-4F7C-AE1E-9C13D4D8958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6796-1E26-4A29-9ED8-82D410D746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A989-8D5C-4F7C-AE1E-9C13D4D8958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6796-1E26-4A29-9ED8-82D410D746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EA989-8D5C-4F7C-AE1E-9C13D4D8958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6796-1E26-4A29-9ED8-82D410D746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0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5"/>
          </a:xfrm>
        </p:spPr>
        <p:txBody>
          <a:bodyPr/>
          <a:lstStyle/>
          <a:p>
            <a:r>
              <a:rPr lang="es-DO" dirty="0" smtClean="0"/>
              <a:t>Ejemplo: organigrama vertical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20819"/>
              </p:ext>
            </p:extLst>
          </p:nvPr>
        </p:nvGraphicFramePr>
        <p:xfrm>
          <a:off x="564466" y="1572406"/>
          <a:ext cx="11063068" cy="4870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2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60530"/>
              </p:ext>
            </p:extLst>
          </p:nvPr>
        </p:nvGraphicFramePr>
        <p:xfrm>
          <a:off x="449579" y="1162098"/>
          <a:ext cx="11063068" cy="4870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38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368427"/>
              </p:ext>
            </p:extLst>
          </p:nvPr>
        </p:nvGraphicFramePr>
        <p:xfrm>
          <a:off x="434509" y="1142061"/>
          <a:ext cx="10995491" cy="5315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0" y="514350"/>
            <a:ext cx="3792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sz="2400" b="1" dirty="0" smtClean="0"/>
              <a:t>Ejemplo: Niveles jerárquicos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7640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63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Ejemplo: organigrama vertical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Ejemplo: organigrama vertical</dc:title>
  <dc:creator>Dibujo</dc:creator>
  <cp:lastModifiedBy>Dibujo</cp:lastModifiedBy>
  <cp:revision>8</cp:revision>
  <dcterms:created xsi:type="dcterms:W3CDTF">2022-08-24T00:02:40Z</dcterms:created>
  <dcterms:modified xsi:type="dcterms:W3CDTF">2022-08-24T22:27:23Z</dcterms:modified>
</cp:coreProperties>
</file>