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D02E-070A-4378-B6F0-27592C1683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8938-5676-4F8F-A876-4B03292780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ón 3"/>
          <p:cNvSpPr/>
          <p:nvPr/>
        </p:nvSpPr>
        <p:spPr>
          <a:xfrm>
            <a:off x="4203865" y="1401288"/>
            <a:ext cx="3206338" cy="1448790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>
                <a:solidFill>
                  <a:schemeClr val="tx1"/>
                </a:solidFill>
              </a:rPr>
              <a:t>Condición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410" y="4279076"/>
            <a:ext cx="1246909" cy="629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>
                <a:solidFill>
                  <a:schemeClr val="tx1"/>
                </a:solidFill>
              </a:rPr>
              <a:t>S(1)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86748" y="4279076"/>
            <a:ext cx="1246909" cy="6293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>
                <a:solidFill>
                  <a:schemeClr val="tx1"/>
                </a:solidFill>
              </a:rPr>
              <a:t>S(2)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>
            <a:stCxn id="4" idx="1"/>
            <a:endCxn id="5" idx="0"/>
          </p:cNvCxnSpPr>
          <p:nvPr/>
        </p:nvCxnSpPr>
        <p:spPr>
          <a:xfrm>
            <a:off x="4203865" y="2125683"/>
            <a:ext cx="0" cy="215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3"/>
            <a:endCxn id="6" idx="0"/>
          </p:cNvCxnSpPr>
          <p:nvPr/>
        </p:nvCxnSpPr>
        <p:spPr>
          <a:xfrm>
            <a:off x="7410203" y="2125683"/>
            <a:ext cx="0" cy="215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5" idx="2"/>
          </p:cNvCxnSpPr>
          <p:nvPr/>
        </p:nvCxnSpPr>
        <p:spPr>
          <a:xfrm rot="16200000" flipH="1">
            <a:off x="4550229" y="4562103"/>
            <a:ext cx="910441" cy="1603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6" idx="2"/>
          </p:cNvCxnSpPr>
          <p:nvPr/>
        </p:nvCxnSpPr>
        <p:spPr>
          <a:xfrm rot="5400000">
            <a:off x="6105899" y="4514604"/>
            <a:ext cx="910440" cy="1698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712034" y="5818908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786748" y="13062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SI</a:t>
            </a:r>
            <a:endParaRPr lang="en-U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06324" y="3750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 flipH="1">
            <a:off x="3377671" y="3830184"/>
            <a:ext cx="47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V</a:t>
            </a:r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 flipH="1">
            <a:off x="7796111" y="3750624"/>
            <a:ext cx="47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F</a:t>
            </a:r>
            <a:endParaRPr lang="en-US" dirty="0"/>
          </a:p>
        </p:txBody>
      </p:sp>
      <p:cxnSp>
        <p:nvCxnSpPr>
          <p:cNvPr id="37" name="Conector recto de flecha 36"/>
          <p:cNvCxnSpPr>
            <a:endCxn id="4" idx="0"/>
          </p:cNvCxnSpPr>
          <p:nvPr/>
        </p:nvCxnSpPr>
        <p:spPr>
          <a:xfrm>
            <a:off x="5807034" y="795647"/>
            <a:ext cx="0" cy="60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6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4346369" y="558140"/>
            <a:ext cx="1674421" cy="58189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Inicio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/>
          <p:cNvCxnSpPr>
            <a:stCxn id="4" idx="2"/>
            <a:endCxn id="7" idx="0"/>
          </p:cNvCxnSpPr>
          <p:nvPr/>
        </p:nvCxnSpPr>
        <p:spPr>
          <a:xfrm>
            <a:off x="5183580" y="1140031"/>
            <a:ext cx="14843" cy="70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25586" y="1840427"/>
            <a:ext cx="1745673" cy="629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Estudiar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25586" y="3170215"/>
            <a:ext cx="1745673" cy="629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Resolver problemas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7" idx="2"/>
            <a:endCxn id="8" idx="0"/>
          </p:cNvCxnSpPr>
          <p:nvPr/>
        </p:nvCxnSpPr>
        <p:spPr>
          <a:xfrm>
            <a:off x="5198423" y="2469819"/>
            <a:ext cx="0" cy="70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rminador 9"/>
          <p:cNvSpPr/>
          <p:nvPr/>
        </p:nvSpPr>
        <p:spPr>
          <a:xfrm>
            <a:off x="4361209" y="5591546"/>
            <a:ext cx="1674421" cy="58189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Fin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ecisión 10"/>
          <p:cNvSpPr/>
          <p:nvPr/>
        </p:nvSpPr>
        <p:spPr>
          <a:xfrm>
            <a:off x="3878776" y="4098841"/>
            <a:ext cx="2639294" cy="1221305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Aprendido?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>
            <a:stCxn id="8" idx="2"/>
            <a:endCxn id="11" idx="0"/>
          </p:cNvCxnSpPr>
          <p:nvPr/>
        </p:nvCxnSpPr>
        <p:spPr>
          <a:xfrm>
            <a:off x="5198423" y="3799607"/>
            <a:ext cx="0" cy="29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2"/>
            <a:endCxn id="10" idx="0"/>
          </p:cNvCxnSpPr>
          <p:nvPr/>
        </p:nvCxnSpPr>
        <p:spPr>
          <a:xfrm flipH="1">
            <a:off x="5198420" y="5320146"/>
            <a:ext cx="3" cy="27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11" idx="3"/>
            <a:endCxn id="7" idx="3"/>
          </p:cNvCxnSpPr>
          <p:nvPr/>
        </p:nvCxnSpPr>
        <p:spPr>
          <a:xfrm flipH="1" flipV="1">
            <a:off x="6071259" y="2155123"/>
            <a:ext cx="446811" cy="2554371"/>
          </a:xfrm>
          <a:prstGeom prst="bentConnector3">
            <a:avLst>
              <a:gd name="adj1" fmla="val -5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3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ón 3"/>
          <p:cNvSpPr/>
          <p:nvPr/>
        </p:nvSpPr>
        <p:spPr>
          <a:xfrm>
            <a:off x="4711811" y="752047"/>
            <a:ext cx="3544233" cy="1945433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CONDICION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roceso 4"/>
          <p:cNvSpPr/>
          <p:nvPr/>
        </p:nvSpPr>
        <p:spPr>
          <a:xfrm>
            <a:off x="1306288" y="3161377"/>
            <a:ext cx="2945672" cy="138347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ACCIONES CUANDO LA RESULTA FALSA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8341567" y="3161378"/>
            <a:ext cx="3545629" cy="138347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ACCIONES CUANDO LA CONDICION RESULTA VERDADERA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onector angular 7"/>
          <p:cNvCxnSpPr>
            <a:stCxn id="4" idx="1"/>
            <a:endCxn id="5" idx="0"/>
          </p:cNvCxnSpPr>
          <p:nvPr/>
        </p:nvCxnSpPr>
        <p:spPr>
          <a:xfrm rot="10800000" flipV="1">
            <a:off x="2779125" y="1724763"/>
            <a:ext cx="1932687" cy="1436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4" idx="3"/>
            <a:endCxn id="6" idx="0"/>
          </p:cNvCxnSpPr>
          <p:nvPr/>
        </p:nvCxnSpPr>
        <p:spPr>
          <a:xfrm>
            <a:off x="8256044" y="1724764"/>
            <a:ext cx="1858338" cy="1436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5" idx="2"/>
          </p:cNvCxnSpPr>
          <p:nvPr/>
        </p:nvCxnSpPr>
        <p:spPr>
          <a:xfrm rot="16200000" flipH="1">
            <a:off x="4402926" y="2921050"/>
            <a:ext cx="457200" cy="3704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</p:cNvCxnSpPr>
          <p:nvPr/>
        </p:nvCxnSpPr>
        <p:spPr>
          <a:xfrm rot="5400000">
            <a:off x="8073099" y="2955684"/>
            <a:ext cx="452114" cy="3630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652260" y="4996968"/>
            <a:ext cx="0" cy="7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814375" y="1149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TRUE</a:t>
            </a:r>
            <a:endParaRPr lang="en-U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394087" y="1164513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29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Dibujo</dc:creator>
  <cp:lastModifiedBy>Dibujo</cp:lastModifiedBy>
  <cp:revision>4</cp:revision>
  <dcterms:created xsi:type="dcterms:W3CDTF">2022-08-24T22:40:43Z</dcterms:created>
  <dcterms:modified xsi:type="dcterms:W3CDTF">2022-08-24T22:59:52Z</dcterms:modified>
</cp:coreProperties>
</file>