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66" d="100"/>
          <a:sy n="66" d="100"/>
        </p:scale>
        <p:origin x="13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Zona franca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Hoja1!$A$2:$A$11</c:f>
              <c:numCache>
                <c:formatCode>General</c:formatCode>
                <c:ptCount val="10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1992</c:v>
                </c:pt>
                <c:pt idx="6">
                  <c:v>1993</c:v>
                </c:pt>
                <c:pt idx="7">
                  <c:v>1994</c:v>
                </c:pt>
                <c:pt idx="8">
                  <c:v>1995</c:v>
                </c:pt>
              </c:numCache>
            </c:numRef>
          </c:cat>
          <c:val>
            <c:numRef>
              <c:f>Hoja1!$B$2:$B$11</c:f>
              <c:numCache>
                <c:formatCode>#,##0.00</c:formatCode>
                <c:ptCount val="10"/>
                <c:pt idx="0">
                  <c:v>50000</c:v>
                </c:pt>
                <c:pt idx="1">
                  <c:v>75000</c:v>
                </c:pt>
                <c:pt idx="2">
                  <c:v>82000</c:v>
                </c:pt>
                <c:pt idx="3">
                  <c:v>10000</c:v>
                </c:pt>
                <c:pt idx="4">
                  <c:v>12000</c:v>
                </c:pt>
                <c:pt idx="5">
                  <c:v>140000</c:v>
                </c:pt>
                <c:pt idx="6">
                  <c:v>160000</c:v>
                </c:pt>
                <c:pt idx="7">
                  <c:v>170000</c:v>
                </c:pt>
                <c:pt idx="8">
                  <c:v>180000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AB-4E9D-A853-C0A5075023F5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Turismo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Hoja1!$A$2:$A$11</c:f>
              <c:numCache>
                <c:formatCode>General</c:formatCode>
                <c:ptCount val="10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1992</c:v>
                </c:pt>
                <c:pt idx="6">
                  <c:v>1993</c:v>
                </c:pt>
                <c:pt idx="7">
                  <c:v>1994</c:v>
                </c:pt>
                <c:pt idx="8">
                  <c:v>1995</c:v>
                </c:pt>
              </c:numCache>
            </c:numRef>
          </c:cat>
          <c:val>
            <c:numRef>
              <c:f>Hoja1!$C$2:$C$11</c:f>
              <c:numCache>
                <c:formatCode>#,##0.00</c:formatCode>
                <c:ptCount val="10"/>
                <c:pt idx="0">
                  <c:v>15000</c:v>
                </c:pt>
                <c:pt idx="1">
                  <c:v>18000</c:v>
                </c:pt>
                <c:pt idx="2">
                  <c:v>20000</c:v>
                </c:pt>
                <c:pt idx="3">
                  <c:v>22000</c:v>
                </c:pt>
                <c:pt idx="4">
                  <c:v>25000</c:v>
                </c:pt>
                <c:pt idx="5">
                  <c:v>40000</c:v>
                </c:pt>
                <c:pt idx="6">
                  <c:v>41000</c:v>
                </c:pt>
                <c:pt idx="7">
                  <c:v>42000</c:v>
                </c:pt>
                <c:pt idx="8">
                  <c:v>43000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AB-4E9D-A853-C0A5075023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0679616"/>
        <c:axId val="930678368"/>
      </c:barChart>
      <c:catAx>
        <c:axId val="93067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678368"/>
        <c:crosses val="autoZero"/>
        <c:auto val="1"/>
        <c:lblAlgn val="ctr"/>
        <c:lblOffset val="100"/>
        <c:noMultiLvlLbl val="0"/>
      </c:catAx>
      <c:valAx>
        <c:axId val="93067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67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Ventas anual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Hoja1!$A$2:$A$12</c:f>
              <c:strCache>
                <c:ptCount val="11"/>
                <c:pt idx="0">
                  <c:v>Enero</c:v>
                </c:pt>
                <c:pt idx="2">
                  <c:v> Marzo </c:v>
                </c:pt>
                <c:pt idx="4">
                  <c:v>Mayo </c:v>
                </c:pt>
                <c:pt idx="6">
                  <c:v>Julio </c:v>
                </c:pt>
                <c:pt idx="8">
                  <c:v>Septiembre </c:v>
                </c:pt>
                <c:pt idx="10">
                  <c:v>Noviembre</c:v>
                </c:pt>
              </c:strCache>
            </c:strRef>
          </c:cat>
          <c:val>
            <c:numRef>
              <c:f>Hoja1!$B$2:$B$12</c:f>
              <c:numCache>
                <c:formatCode>#,##0.00</c:formatCode>
                <c:ptCount val="11"/>
                <c:pt idx="0">
                  <c:v>15000</c:v>
                </c:pt>
                <c:pt idx="1">
                  <c:v>16000</c:v>
                </c:pt>
                <c:pt idx="2">
                  <c:v>18000</c:v>
                </c:pt>
                <c:pt idx="3">
                  <c:v>25000</c:v>
                </c:pt>
                <c:pt idx="4">
                  <c:v>20000</c:v>
                </c:pt>
                <c:pt idx="6" formatCode="General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9B-406D-9B82-F5E3B2CBBA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0678784"/>
        <c:axId val="930679200"/>
      </c:lineChart>
      <c:catAx>
        <c:axId val="93067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679200"/>
        <c:crosses val="autoZero"/>
        <c:auto val="1"/>
        <c:lblAlgn val="ctr"/>
        <c:lblOffset val="100"/>
        <c:noMultiLvlLbl val="0"/>
      </c:catAx>
      <c:valAx>
        <c:axId val="93067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678784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DAA4-CEED-47A1-821E-4926904BEE27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1A29-0C29-4828-A863-0E79A6031A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8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DAA4-CEED-47A1-821E-4926904BEE27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1A29-0C29-4828-A863-0E79A6031A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0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DAA4-CEED-47A1-821E-4926904BEE27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1A29-0C29-4828-A863-0E79A6031A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DAA4-CEED-47A1-821E-4926904BEE27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1A29-0C29-4828-A863-0E79A6031A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1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DAA4-CEED-47A1-821E-4926904BEE27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1A29-0C29-4828-A863-0E79A6031A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0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DAA4-CEED-47A1-821E-4926904BEE27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1A29-0C29-4828-A863-0E79A6031A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1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DAA4-CEED-47A1-821E-4926904BEE27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1A29-0C29-4828-A863-0E79A6031A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1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DAA4-CEED-47A1-821E-4926904BEE27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1A29-0C29-4828-A863-0E79A6031A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4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DAA4-CEED-47A1-821E-4926904BEE27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1A29-0C29-4828-A863-0E79A6031A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3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DAA4-CEED-47A1-821E-4926904BEE27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1A29-0C29-4828-A863-0E79A6031A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4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DAA4-CEED-47A1-821E-4926904BEE27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1A29-0C29-4828-A863-0E79A6031A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9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DDAA4-CEED-47A1-821E-4926904BEE27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41A29-0C29-4828-A863-0E79A6031A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9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36001890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588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286161540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054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52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</Words>
  <Application>Microsoft Office PowerPoint</Application>
  <PresentationFormat>Panorámica</PresentationFormat>
  <Paragraphs>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Dibujo</dc:creator>
  <cp:lastModifiedBy>Dibujo</cp:lastModifiedBy>
  <cp:revision>7</cp:revision>
  <dcterms:created xsi:type="dcterms:W3CDTF">2022-08-24T23:09:17Z</dcterms:created>
  <dcterms:modified xsi:type="dcterms:W3CDTF">2022-08-25T01:24:35Z</dcterms:modified>
</cp:coreProperties>
</file>