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9B16A3-70F8-4EDC-BD52-F40EC1B761A3}">
  <a:tblStyle styleId="{C69B16A3-70F8-4EDC-BD52-F40EC1B76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ontent.fewr1-4.fna.fbcdn.net/v/t1.15752-9/70313063_368731394036428_991047395561177088_n.png?_nc_cat=104&amp;_nc_oc=AQlNLn2bYb5RZsc0lfAOUronutY8TDNmD3x2eos3VJOwCPaHCI1ofoTaGF6K8MIJk6c&amp;_nc_ht=scontent.fewr1-4.fna&amp;oh=a2c9da85b808642a326b0f4886bad81d&amp;oe=5DF5F79C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05c0a2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05c0a2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05c0a2a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05c0a2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05c0a2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05c0a2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05c0a2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05c0a2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05c0a2a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05c0a2a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05c0a2a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05c0a2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represent these problems using propositional variables.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Let p = Kwame will take a job in industry, q = Kwame will go to graduate 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we can represent the sentence as (p ∨ 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negation: ¬(p ∨ 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 negation: ¬p ∧ ¬q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sentence is “Kwame will not take a job in industry AND will not go to graduate school”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does, “and”, “or” change when using De Morgan’s laws? They are switched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∨ becomes 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∧ becomes 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05c0a2a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05c0a2a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05c0a2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05c0a2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Tautology means that something is ALWAYS TRUE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to prove if a logical expression is a tautology: by making a truth table or by using logical equivalences.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a truth table to solve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05c0a2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05c0a2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05c0a2a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05c0a2a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005c0a2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005c0a2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05c0a2a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05c0a2a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Get rid of the implication.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¬[(p ∨ q) ∧ (¬p ∨ r)] ∨ (q ∨ 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*EVERYTHING BEFORE THE ARROW MUST BE NEGATED BECAUSE OF </a:t>
            </a:r>
            <a:r>
              <a:rPr lang="en" u="sng">
                <a:solidFill>
                  <a:schemeClr val="accent5"/>
                </a:solidFill>
                <a:hlinkClick r:id="rId2"/>
              </a:rPr>
              <a:t>PRECEDENCE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If you have any not symbols in front of parentheses, use Demorgan's to distribute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[¬(p ∨ q) ∨ ¬(¬p ∨ r)] ∨ (q ∨ 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(¬p ∧ ¬q) ∨ (p ∧ ¬r) ∨ (q ∨ 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Associative/Rearrange: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(¬p ∧ ¬q) ∨ (p ∧ ¬r) ∨ q ∨ r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are allowed to remove the parentheses around “</a:t>
            </a:r>
            <a:r>
              <a:rPr lang="en"/>
              <a:t>q ∨ r”</a:t>
            </a:r>
            <a:r>
              <a:rPr b="1" lang="en"/>
              <a:t> because of the associative rule. The variables in the parentheses, q, r are all combined with the “</a:t>
            </a:r>
            <a:r>
              <a:rPr lang="en"/>
              <a:t>∨</a:t>
            </a:r>
            <a:r>
              <a:rPr b="1" lang="en"/>
              <a:t>” symbol so we are allowed to remove the parentheses around q,r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(¬p ∧ ¬q) ∨ q ∨ (p ∧ ¬r) ∨ 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[(¬p ∧ ¬q) ∨ q] ∨ [(p ∧ ¬r) ∨ r]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We want to rearrange q and r so that q is grouped with not q and r is grouped with not r so we can simplify them later 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Distribute q and 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[(¬p ∨ q) ∧ (¬q ∨ q)] ∨ [(p ∨ r) ∧ (¬r ∨ r)]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Negation Law: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[(¬p ∨ q) ∧ (T)] ∨ [(p ∨ r) ∧ (T)]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Distribute 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[(¬p ∧ T) ∨ (q ∧ T)] ∨ [(p ∧ T) ∨ (r ∧ T)]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7) Identity Law: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[¬p ∨ q] ∨ [p ∨ r] </a:t>
            </a:r>
            <a:r>
              <a:rPr b="1" lang="en"/>
              <a:t>Remove the parentheses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¬p ∨ q ∨ p ∨ r </a:t>
            </a:r>
            <a:r>
              <a:rPr b="1" lang="en"/>
              <a:t>Rearrange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(¬p  ∨ p) ∨ q ∨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8) Negation Law: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∨ q ∨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9) Domination Law: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 ∨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 Q.E.D. The propositional expression is a tautology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05c0a2a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05c0a2a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205ad4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0205ad4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05c0a2a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05c0a2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associative rule for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∧ q </a:t>
            </a:r>
            <a:r>
              <a:rPr lang="en"/>
              <a:t>∧</a:t>
            </a:r>
            <a:r>
              <a:rPr lang="en"/>
              <a:t>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cannot use the associative rule for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∧ q ∨ 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they are not joined together by the same symbol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7d214c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7d214c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05c0a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05c0a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How can we rephrase this to make it easier to write? “If you are not an administrator, then you cannot edit a protected Wikipedia entry” OR “If you can edit a protected Wikipedia entry, then you are an administrator”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How can we rephrase this to make it easier to write? “If you can see the movie, then you are over 18 years old or you have the permission of a parent”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IS NOT “IF YOU HAVE THE PERMISSION OF A PARENT OR IF YOU’RE 18 YEARS OLD THEN YOU CAN SEE THE MOVIE” SOMEONE CAN BE 18 YEARS OLD BUT THEY ARE BLIND, SO THEY CANNOT SEE THE MOVIE.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How can we rephrase this to make it easier to write? “If you can use the wireless network in the airport, then you pay the daily fee or are a subscriber to the service.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05c0a2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05c0a2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05c0a2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05c0a2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evaluating the smaller parts of the circuit first and then building up from there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05c0a2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05c0a2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05c0a2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05c0a2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05c0a2a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05c0a2a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uizlet.com/371724404/13-propositional-equivalences-flash-cards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mage.shutterstock.com/image-vector/digital-logic-gate-symbols-black-260nw-449422498.jp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87575"/>
            <a:ext cx="8520600" cy="14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1.3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28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Quizlet: </a:t>
            </a:r>
            <a:r>
              <a:rPr lang="en" sz="1100" u="sng">
                <a:solidFill>
                  <a:srgbClr val="FFFFFF"/>
                </a:solidFill>
                <a:hlinkClick r:id="rId3"/>
              </a:rPr>
              <a:t>https://quizlet.com/371724404/13-propositional-equivalences-flash-cards/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494275"/>
            <a:ext cx="3027100" cy="41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#1 a-c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50" y="1966900"/>
            <a:ext cx="47148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#1 Answers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a)                         b)                       c)                      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25" y="1290000"/>
            <a:ext cx="1124050" cy="15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725" y="1289999"/>
            <a:ext cx="1124050" cy="158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970" y="1274438"/>
            <a:ext cx="1124050" cy="160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#2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50" y="2409825"/>
            <a:ext cx="47148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#2 Answer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925" y="1247775"/>
            <a:ext cx="1962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#8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666875"/>
            <a:ext cx="55149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#8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Kwame will not take a job in industry and go to graduate school.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b) Yoshiko does not know Java or calculus.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c) James is not young or not strong.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d) Rita will not move to Oregon and Washington.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#14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2281238"/>
            <a:ext cx="54578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#14 Answer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NOT A TAUTOLOGY because the last column of the truth table is not all true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983" y="1749845"/>
            <a:ext cx="5148024" cy="28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#30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00" y="1347250"/>
            <a:ext cx="8929800" cy="6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663" y="2070600"/>
            <a:ext cx="1996663" cy="2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CHANGE IN OFFICE HOURS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Wednesday 5-6 in Hill 254 (Meltdown lab by the Cave)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my office hours location to the Meltdown lab b/c Rutgers threw all the undergraduate TAs into one office but didn’t even give us the keys to it and there’s a bunch of other problems I don’t want to deal with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WILL NOT BE HAVING OFFICE HOURS OCTOBER 2, will be in Orlando for a CS conference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9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#30 Answer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652875"/>
            <a:ext cx="8520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IS A TAUTOLOGY. Proved using logical equivalences in the comment section of this powerpoint. Truth Table: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77" name="Google Shape;177;p32"/>
          <p:cNvGraphicFramePr/>
          <p:nvPr/>
        </p:nvGraphicFramePr>
        <p:xfrm>
          <a:off x="696713" y="1320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{C69B16A3-70F8-4EDC-BD52-F40EC1B761A3}</a:tableStyleId>
              </a:tblPr>
              <a:tblGrid>
                <a:gridCol w="407725"/>
                <a:gridCol w="394750"/>
                <a:gridCol w="382850"/>
                <a:gridCol w="599150"/>
                <a:gridCol w="508325"/>
                <a:gridCol w="740650"/>
                <a:gridCol w="1649550"/>
                <a:gridCol w="584225"/>
                <a:gridCol w="2483350"/>
              </a:tblGrid>
              <a:tr h="6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∨ q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¬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¬p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(p ∨ q) ∧ (¬p ∨ 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 ∨ 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[(p ∨ q) ∨ (¬p ∨ r)] -&gt; (q ∨ r)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represent a sentence in propositional variables, end state </a:t>
            </a:r>
            <a:r>
              <a:rPr lang="en">
                <a:solidFill>
                  <a:srgbClr val="FFFFFF"/>
                </a:solidFill>
              </a:rPr>
              <a:t>guarantees</a:t>
            </a:r>
            <a:r>
              <a:rPr lang="en">
                <a:solidFill>
                  <a:srgbClr val="FFFFFF"/>
                </a:solidFill>
              </a:rPr>
              <a:t> that one of the requirements were met because you HAVE to meet them to get to the end state, thus p = end state and q = requirements (p → q)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Logic circuits: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 here for symbols</a:t>
            </a:r>
            <a:r>
              <a:rPr lang="en">
                <a:solidFill>
                  <a:srgbClr val="FFFFFF"/>
                </a:solidFill>
              </a:rPr>
              <a:t>, start building the circuit small and then expand on it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Logical Equivalence Laws: if you don’t remember what the outcome of a specific law is, draw a truth table for it!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Proving whether or not something is a tautology: you can use logical equivalences or make a truth table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SLIDES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Distributive Rule for 4 variables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DO NOT RECOMMEND USING THE DISTRIBUTION RULE FOR 4 VARIABLES HOWEVER someone asked about it and I think it’s still nice to know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(p ∧ q) ∨ (r </a:t>
            </a:r>
            <a:r>
              <a:rPr lang="en">
                <a:solidFill>
                  <a:srgbClr val="FFFFFF"/>
                </a:solidFill>
              </a:rPr>
              <a:t>∧ </a:t>
            </a:r>
            <a:r>
              <a:rPr lang="en">
                <a:solidFill>
                  <a:srgbClr val="FFFFFF"/>
                </a:solidFill>
              </a:rPr>
              <a:t>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1) Distribute “∨ (r ∧ s)” to p and 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[p ∨  (r ∧ s)] ∧  [q ∨ (r ∧ s)]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2) Distribute “p ∨” to “(r ∧ s)” and “q ∨” to “(r ∧ s)”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[(p ∨ r) ∧ (p ∨ s)] ∧ [(q ∨ r) ∧ (q ∨ s)]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3) You can get rid of the [ ] brackets based on the associative law </a:t>
            </a:r>
            <a:r>
              <a:rPr b="1" lang="en" sz="1000">
                <a:solidFill>
                  <a:srgbClr val="FFFFFF"/>
                </a:solidFill>
              </a:rPr>
              <a:t>(WE CAN ONLY DO THIS FOR THE SQUARE BRACKETS BECAUSE ALL THE STUFF IN THE ( ) PARENTHESES ARE COMBINED TOGETHER BY AN AND SYMBOL)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(p ∨ r) ∧ (p ∨ s) ∧ (q ∨ r) ∧ (q ∨ 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Schedule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Practice Problems from Chapters 1.2-1.3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Representing Sentences with Propositional Variables: 1.2 1, 2,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Logic Circuits: 1.2 #40, 42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Logical Equivalences: 1.3 #1, 2, 8, 14, 30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for questions at the end of recitation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#1,2, 4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25" y="2369000"/>
            <a:ext cx="4419850" cy="111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39" y="3607775"/>
            <a:ext cx="4430219" cy="11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725" y="1360298"/>
            <a:ext cx="4419850" cy="8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#1, 2, 4 Answers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1) ¬a → ¬e WHICH IS THE CONTRAPOSITIVE OF e → 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2) m → (e ∨ p)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4) w → (d ∨ s)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#40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76338"/>
            <a:ext cx="60388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#40 Answer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a) ¬p ∨ ¬q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b) ¬((¬p ∧ q) ∨ p)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#42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166938"/>
            <a:ext cx="56769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#42 Answer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72" y="1376047"/>
            <a:ext cx="6580049" cy="30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