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a4deb7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a4deb7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find if a counterexample is possible (it is not possible if the statement is a tautology)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For all integers (x), there exists an integer (y) where x = 1/y.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is FALSE.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Counterexample: Let y = 0, then x = 1/0 which is not an integer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For all integers (x), there exists an integer (y) where y^2 - x &lt;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is FALSE.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Counterexample: Let y = 11 and x = 0, then y^2 - x = 121 - 0 = 121 &gt;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For all integers (x) and all integers (y) x^2 =/= y^3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is FALSE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Counterexample: Let x = y = 1, then x^2 = 1^2 = 1 and y^3 = 1^3 = 1 this x^2 = y^3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change it up a bit. Let’s have (x^2 =/= y^3 AND x =/= 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FALSE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Counterexample: Let x = 8 and y = 4, then x^2 = 8^2 = 64 and y^3 = 4^3 = 64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a4deb7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a4deb7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a4deb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a4deb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There exists a real number x when multiplied by all real numbers (y), the product is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For all real numbers (x) and all real numbers (y), if x is 0 or positive and y is negative, then the difference of x by y is positive.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For all real numbers (x) and all real numbers (y), there exists a real number (z), where the sum of y and z equals 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a4deb7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a4deb7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Randy Goldberg is enrolled in CS252.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There exists a student at your school enrolled in Math 695.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There exists a class at your school that Carol Sitea is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There exists a student at your school enrolled in Math222 and CS252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e) There exists two students x and y where student y is enrolled in all the classes student x is enrolled 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f) There exists two students that are enrolled in all the same courses.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a4deb7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a4deb7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∀x L(x,Jerry)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</a:t>
            </a:r>
            <a:r>
              <a:rPr lang="en"/>
              <a:t>∀x∃y L(x,y)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</a:t>
            </a:r>
            <a:r>
              <a:rPr lang="en"/>
              <a:t>∃x∀y L(x,y)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</a:t>
            </a:r>
            <a:r>
              <a:rPr lang="en"/>
              <a:t>∀x∃y ¬L(x,y)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) </a:t>
            </a:r>
            <a:r>
              <a:rPr lang="en"/>
              <a:t>∃y ¬L(Lydia,y)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f) </a:t>
            </a:r>
            <a:r>
              <a:rPr lang="en"/>
              <a:t>∃y∀x ¬L(x,y)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g) </a:t>
            </a:r>
            <a:r>
              <a:rPr lang="en"/>
              <a:t>∃!x∀y L(y,x)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∃! Is the symbol meaning “there exists exactly one”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h) ∃x∃y( L(Lynn,x) ∧ L(Lynn,y) ∧ x =/= y ∧ ∀z(L(Lynn,z) → (z = x ∨ z = y)))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</a:t>
            </a:r>
            <a:r>
              <a:rPr lang="en"/>
              <a:t>∀x L(x,x)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j) </a:t>
            </a:r>
            <a:r>
              <a:rPr lang="en"/>
              <a:t>∃x∀y (L(x,y) ↔ x = y))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a4deb7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a4deb7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figure out if we’re using M(x,y) or T(x,y) or both? Are we talking about emails or telephones?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¬M(Chou, Koko)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</a:t>
            </a:r>
            <a:r>
              <a:rPr lang="en"/>
              <a:t>¬M(Arlene, Sarah) ∧ ¬T(Arlene, Sarah)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</a:t>
            </a:r>
            <a:r>
              <a:rPr lang="en"/>
              <a:t>¬M(Deborah, Jose)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∀x M(x,Ken)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e) </a:t>
            </a:r>
            <a:r>
              <a:rPr lang="en"/>
              <a:t>∀x ¬T(x,Nina)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f) </a:t>
            </a:r>
            <a:r>
              <a:rPr lang="en"/>
              <a:t>∀x [T(x,Avi) ∨ M(x,Avi)]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g) ∃x ∀y((x=/= y → M(x,y))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a4deb7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a4deb7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domain of all variables be integers.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∀x∀y[(x &lt; 0 ∧ y &lt; 0) → (xy &gt; 0)]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domain is just negative integers then,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∀x∀y(xy &gt;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</a:t>
            </a:r>
            <a:r>
              <a:rPr lang="en"/>
              <a:t>∀x∀y[(x &gt; 0 ∧ y &gt; 0) → ((x+y)/2 &gt; 0)]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domain is just positive integers then,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∀x∀y((x+y)/2 &gt;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¬</a:t>
            </a:r>
            <a:r>
              <a:rPr lang="en"/>
              <a:t>∀x∀y(x-y &lt;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also be written as: ∃x∃y¬(x-y &lt;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KEYWORDS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</a:t>
            </a:r>
            <a:r>
              <a:rPr lang="en"/>
              <a:t>∀x∀y</a:t>
            </a:r>
            <a:r>
              <a:rPr lang="en"/>
              <a:t>(|x + y| ≤ |x| + |y|)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a4deb7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a4deb7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numbers aren’t the square of another real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goes against the commutative law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e)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1/x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f)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x = ½ , this statement is saying all real numbers times ½ equals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g)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1-x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h)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2(x+2y = 2) -&gt; 2x+4y=4 NOT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+ y = 2, y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 - y = 1, y = 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j) True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a4deb7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a4deb7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∀z ∃y ∃x ¬T(x,y,z)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∀x ∀y ¬P(x,y) ∨ ∃x ∃y ¬Q(x,y)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∀x ∀y [(Q(x,y) ↔ ¬Q(y,x)]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∀x ∀y </a:t>
            </a:r>
            <a:r>
              <a:rPr lang="en"/>
              <a:t>[¬Q(x,y) ⊕ ¬Q(y,x)]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answers are correct because xor is the opposite of a biconditional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Table: https://docs.google.com/document/d/1ceFd_Ov_TbX_VdO_jISJ_Fq5Yr-ZELs2Ac10IwKED9Y/edit?usp=sharing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∃y ∀x ∀z [¬T(x,y,z) ∧ ¬Q(x,y)]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21700"/>
            <a:ext cx="85206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#40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746950"/>
            <a:ext cx="70485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Schedule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Problems from Chapter 1.5!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#2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685925"/>
            <a:ext cx="68961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#6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11" y="1160438"/>
            <a:ext cx="6100575" cy="11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700" y="2196925"/>
            <a:ext cx="6100588" cy="23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#9 a-g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13" y="1017725"/>
            <a:ext cx="59293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#13 a-g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175" y="837200"/>
            <a:ext cx="44376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#20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191475"/>
            <a:ext cx="71247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#28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191500"/>
            <a:ext cx="71056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#32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1341050"/>
            <a:ext cx="70961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