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4deb7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4deb7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074fb1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074fb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some propositional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it is 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= it is foggy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 = there is a lifesaving 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 = the sailing race is held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 = the trophy is awarded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premises?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“If it does not rain or if it is not foggy, then the sailing race will be held and the lifesaving demonstration will go on”: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(¬r ∨ ¬f) → (s ∧ 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“If the sailing race is held, then the trophy will be awarded”: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 →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trophy was not awarded”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¬t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prove: 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simplify all the premises in a way to get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the smallest premise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¬t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second smallest premise.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→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tollens: because ¬t, and s → t then ¬s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largest premise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(¬r ∨ ¬f) → (s ∧ 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¬s, so we want to try to find a way to use it in the largest premise. We want to uses premises to simplify other premises.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build  ¬s up in a way for us to use in the larger premise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¬s ∨ ¬l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DeMorgan’s: ¬(s ∧ 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look at the largest premise (¬r ∨ ¬f) → (s ∧ 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Tollens: Given  ¬(s ∧ l) , this implies ¬(¬r ∨ ¬f)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DeMorgan’s: r ∧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Simplification: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Q.E.D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074fb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074fb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premises are true, then the conclusion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2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n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variable should we look at here?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prove: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1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2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q →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Re-looking at the given statement, we can write the premises as the following: (p</a:t>
            </a:r>
            <a:r>
              <a:rPr baseline="-25000" lang="en"/>
              <a:t>1</a:t>
            </a:r>
            <a:r>
              <a:rPr lang="en"/>
              <a:t> ∧ p</a:t>
            </a:r>
            <a:r>
              <a:rPr baseline="-25000" lang="en"/>
              <a:t>2</a:t>
            </a:r>
            <a:r>
              <a:rPr lang="en"/>
              <a:t> ∧ … ∧ p</a:t>
            </a:r>
            <a:r>
              <a:rPr baseline="-25000" lang="en"/>
              <a:t>n</a:t>
            </a:r>
            <a:r>
              <a:rPr lang="en"/>
              <a:t> ∧ 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all premises must be true in order for r to be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Simplification: We can simplify the premises as the following: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because if q is false then (p</a:t>
            </a:r>
            <a:r>
              <a:rPr baseline="-25000" lang="en"/>
              <a:t>1</a:t>
            </a:r>
            <a:r>
              <a:rPr lang="en"/>
              <a:t> ∧ p</a:t>
            </a:r>
            <a:r>
              <a:rPr baseline="-25000" lang="en"/>
              <a:t>2</a:t>
            </a:r>
            <a:r>
              <a:rPr lang="en"/>
              <a:t> ∧ … ∧ p</a:t>
            </a:r>
            <a:r>
              <a:rPr baseline="-25000" lang="en"/>
              <a:t>n</a:t>
            </a:r>
            <a:r>
              <a:rPr lang="en"/>
              <a:t> ∧ q) and if q is true then (p</a:t>
            </a:r>
            <a:r>
              <a:rPr baseline="-25000" lang="en"/>
              <a:t>1</a:t>
            </a:r>
            <a:r>
              <a:rPr lang="en"/>
              <a:t> ∧ p</a:t>
            </a:r>
            <a:r>
              <a:rPr baseline="-25000" lang="en"/>
              <a:t>2</a:t>
            </a:r>
            <a:r>
              <a:rPr lang="en"/>
              <a:t> ∧ … ∧ p</a:t>
            </a:r>
            <a:r>
              <a:rPr baseline="-25000" lang="en"/>
              <a:t>n</a:t>
            </a:r>
            <a:r>
              <a:rPr lang="en"/>
              <a:t> ∧ q) is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 we have the following: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premise: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→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Ponens: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→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074fb1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074fb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exercise 11 we showed: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 ∧ t) → (r ∨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→ (u ∧ 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→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q →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valid if...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 ∧ t) → (r ∨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→ (u ∧ 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→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to prove: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 ∧ t) → (r ∨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→ (u ∧ 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→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the smallest premises (u → p, ¬s, q). They’re as simple as they can get so let’s take a look at the second largest premise.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q → (u ∧ 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→ (u ∧ 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Ponens: (u ∧ 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Simplification: u,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→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Ponens: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Conjunction: p ∧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∧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 ∧ t) → (r ∨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ponens: (r ∨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 ∨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¬s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Disjunctive syllogism: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21700"/>
            <a:ext cx="85206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Schedule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Problems from Chapter 1.6!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698" y="1796325"/>
            <a:ext cx="2862625" cy="29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#6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498" y="1856375"/>
            <a:ext cx="5135024" cy="14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#11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25" y="2037838"/>
            <a:ext cx="5394551" cy="10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#12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75" y="2019875"/>
            <a:ext cx="5627626" cy="11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