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2ef2e9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2ef2e9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Simplification is allowed when you have AND not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∧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Conjunction uses the AND symbol not 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2ef2e9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2ef2e9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show?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∀x(P(x) ∨ Q(x))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∀x((¬P(x) ∧ Q(x)) → R(x))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Get rid of the universal quantifier using universal instantiation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Q(a)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(¬P(a) ∧ Q(a)) →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Get rid of any implication arrows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Q(a)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¬(¬P(a) ∧ Q(a)) ∨ 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Use De Morgan’s Law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Q(a)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(P(a) ∨ ¬Q(a)) ∨ 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Use 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rearrange some of the predicates so it’s easier to see the next move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Q(a) ∨ P(a)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(¬Q(a) ∨ P(a)) ∨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Idempotent Law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We want to turn this into an implication somehow, and we see we also want ¬R(x), so use double negation on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∨ ¬(¬R(a))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7) Turn into implication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turn this into an implication somehow, and we see we also want ¬R(x), so use double negation on R(a)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¬R(a) → P(a)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8) Universal generalization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∀x(¬R(x) → P(x))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∀x(¬R(x) → P(x)) Q.E.D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2ef2e9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2ef2e9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4deb7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4deb7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2ef2e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2ef2e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2ef2e9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2ef2e9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2ef2e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2ef2e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r ∧ ¬p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r </a:t>
            </a:r>
            <a:r>
              <a:rPr lang="en"/>
              <a:t>∧</a:t>
            </a:r>
            <a:r>
              <a:rPr lang="en"/>
              <a:t> p →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¬r → ¬q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(¬p </a:t>
            </a:r>
            <a:r>
              <a:rPr lang="en"/>
              <a:t>∧ </a:t>
            </a:r>
            <a:r>
              <a:rPr lang="en"/>
              <a:t>r) → q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2ef2e92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2ef2e92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show they are not logically equivalent, we need to find truth values that causes them to be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this, we can either test out different truth values or make a gigantic truth table. Let’s try to logically test out different truth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make (p→q)→(r→s) false and make (p→r)→(q→s)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</a:t>
            </a:r>
            <a:r>
              <a:rPr lang="en"/>
              <a:t>(p→q)→(r→s) false: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(p→q) to be true and (r→s) to be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(r→s) is false then that means r is true and s is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(p→q) is true then p=q=true or p=q=false or p=false and q=true. Let’s try p=q=false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what we assigned p,q,r,s and see if it makes (p→r)→(q→s) true: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p=false, q=false, r=true, s=false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values make (p→r)→(q→s)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2ef2e9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2ef2e9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2ef2e9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2ef2e9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for all x(P(x) → ¬Q(x))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this phrasing is super shitty lmao so rephrase it as: everybody who can handle a crocodile is not despised.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∀x(R(x) → ¬S(x))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∀x(¬Q(x) → S(x))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∀x(P(x) → R(x))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e) Parts a-c are our premises and d is the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Babies are illogical so they are despised. </a:t>
            </a:r>
            <a:r>
              <a:rPr lang="en"/>
              <a:t>P(x) → ¬Q(x) and ¬Q(x) → S(x) thus P(x) → S(x)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people who handle crocodiles are not despised, thus babies cannot handle crocodiles because they are despised.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2ef2e9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2ef2e9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the expression into English.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There exists a positive real number x where for all real numbers y, x is less than or equal to y squared.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think of some value where this statement is false.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sqrt(x)/2 thus y^2 = x/4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this means that x &lt;= x/4 which is not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There exists an integer x such that for all real numbers y, x is less than or equal to y squared.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There exists a nonzero real number x such that for all nonzero real numbers y, x is less than or equal to y squared.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y^2 will always be positive and -1 is less than positive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graph x &lt;= y^2 to get a visualization if it’s hard for you to think about.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21700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6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#24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438275"/>
            <a:ext cx="49720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#28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843088"/>
            <a:ext cx="74104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KAHOOT: https://create.kahoot.it/share/rules-of-inference/75d29be2-fa5b-4074-b650-c69d30554afb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2179225"/>
            <a:ext cx="85206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FIRST PLACE</a:t>
            </a:r>
            <a:r>
              <a:rPr lang="en">
                <a:solidFill>
                  <a:srgbClr val="FFFFFF"/>
                </a:solidFill>
              </a:rPr>
              <a:t> will get a PEPPA PIG TOOTHBRUSH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100" y="1827300"/>
            <a:ext cx="2937200" cy="2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Chapter 1 Review Problems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#38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2386013"/>
            <a:ext cx="45910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#38 Answer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38" y="1017725"/>
            <a:ext cx="1777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#8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1017725"/>
            <a:ext cx="57435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#33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276475"/>
            <a:ext cx="53721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#33 Answer (truth table if you’re interested)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75" y="1017725"/>
            <a:ext cx="72148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#61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38" y="1017725"/>
            <a:ext cx="60479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#46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662113"/>
            <a:ext cx="75247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