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f1feaa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f1feaa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the integer n equal the sum of positive integers not exceeding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n + (n-1) + (n-2) + … + 3 + 2 + 1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more compact way we can write this?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∑k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k=1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write this in terms of n (getting rid of the summation sign)?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n(n+1)/2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for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= n(n+1)/2 -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= (n</a:t>
            </a:r>
            <a:r>
              <a:rPr baseline="30000" lang="en"/>
              <a:t>2</a:t>
            </a:r>
            <a:r>
              <a:rPr lang="en"/>
              <a:t> + n)/2 - 2n/2 = </a:t>
            </a:r>
            <a:r>
              <a:rPr lang="en"/>
              <a:t>(n</a:t>
            </a:r>
            <a:r>
              <a:rPr baseline="30000" lang="en"/>
              <a:t>2</a:t>
            </a:r>
            <a:r>
              <a:rPr lang="en"/>
              <a:t> + n - 2n)/2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= n</a:t>
            </a:r>
            <a:r>
              <a:rPr baseline="30000" lang="en"/>
              <a:t>2</a:t>
            </a:r>
            <a:r>
              <a:rPr lang="en"/>
              <a:t> - n = n(n-1)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0, n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we are only talking about positive integers, this does not include 0 thus n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proof is constructive because at the end of the proof we have an example of when the statement is true.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Constructive proofs prove the existence of something by creating an example when proven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Non-constructive proofs prove the existence of something but the end result isn’t a concrete example like n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f1feaad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f1feaa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example using the method of exhaustion: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squared integers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2^1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2^2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2^3 =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cubed integers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3^1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3^2 =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that 8,9 is an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Answer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8, 9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= 2^3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= 3^2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a4deb7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a4deb7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0a2d7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0a2d7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n represent an even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n is even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 = -2k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 = 2(-k) QED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 is even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fb2ca5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fb2ca5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two variables representing the two odd numbers. Let’s use n and 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represent an odd number using another variable?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= 2k+1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 = 2p+1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n*m = (2k+1)(2p+1) = 4kp+2k+2p+1 = 2(2kp+k+p)+1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fb2ca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fb2ca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proof should we use? Direct, Contraposition, Contradiction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Contraposition: If n+2 is a perfect square, then n is not a perfect square. This doesn’t really change much and make it easier for us to prove (e.g. doesn’t reduce the number of cases we have to prove, etc..)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n be a perfect square and n+2 be a perfect square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b</a:t>
            </a:r>
            <a:r>
              <a:rPr baseline="30000" lang="en"/>
              <a:t>2</a:t>
            </a:r>
            <a:r>
              <a:rPr lang="en"/>
              <a:t>, n+2 = a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manipulate these equations in some way in order to get a concrete number for us to work with. What’s the concrete number in the equations above?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have to manipulate the equations to get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n+2-n = 2 thus…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30000" lang="en"/>
              <a:t>2</a:t>
            </a:r>
            <a:r>
              <a:rPr lang="en"/>
              <a:t>-b</a:t>
            </a:r>
            <a:r>
              <a:rPr baseline="30000" lang="en"/>
              <a:t>2</a:t>
            </a:r>
            <a:r>
              <a:rPr lang="en"/>
              <a:t>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get individual variables and not leave them as squared.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(a-b)(a+b)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two numbers multiplied by each other equal 2? 1 and 2 thus…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a-b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a+b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solve for a. We can do this by adding both equations together.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a-b+a+b = 1+2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3/2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a is the square root of a</a:t>
            </a:r>
            <a:r>
              <a:rPr baseline="30000" lang="en"/>
              <a:t>2</a:t>
            </a:r>
            <a:r>
              <a:rPr lang="en"/>
              <a:t> and a</a:t>
            </a:r>
            <a:r>
              <a:rPr baseline="30000" lang="en"/>
              <a:t>2</a:t>
            </a:r>
            <a:r>
              <a:rPr lang="en"/>
              <a:t> is supposed to be a perfect square, this means that a is supposed to be an integer but it is not. QED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fb2ca5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fb2ca5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proof should we use? Direct, Contraposition, Contradiction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think of all the different cases we have to prove for this: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 is even, n is odd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 is odd, n is 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 is even, n is 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Contraposition we only have to prove one case rather than multiple.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contrapositive of this statement?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mn is not even, then m and n are odd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2x+1, n = 2y+1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 = (2x+1)(2y+1) = 4xy + 2x + 2y + 1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2(2xy+x+y) + 1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number plus 1 is odd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contrapositive is true, the statement is true because the contrapositive of a statement and the statement itself are equivalent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f1feaa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f1feaa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mean when propositions are logically equivalent? Biconditional!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&lt;-&gt; 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 we want to show for these propositions? That for each conditional statement, the inverse is true as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prove this for p4&lt;-&gt;p1 (because we are given p1-&gt;p4) using what we learned in chapter 1.6 (hypothetical syllogism)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premises: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1 -&gt; p4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3 -&gt;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4 -&gt; p2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2 -&gt; p5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5 -&gt; p3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p4 -&gt;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p1 -&gt; p4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p3 -&gt;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p4 -&gt; p5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p5 -&gt; p3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p4 -&gt;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p1 -&gt; p4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p3 -&gt;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p4 -&gt; p3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p4 -&gt;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p1 -&gt; p4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p4 -&gt;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____________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∴ p4 &lt;-&gt;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can be applied to the rest of the propositions.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1 -&gt; p4 -&gt; p2 -&gt; p5 -&gt; p3 -&gt; 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f1fea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f1fea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n = 2k+1 because n is odd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n</a:t>
            </a:r>
            <a:r>
              <a:rPr baseline="30000" lang="en"/>
              <a:t>2</a:t>
            </a:r>
            <a:r>
              <a:rPr lang="en"/>
              <a:t> = (2k+1)</a:t>
            </a:r>
            <a:r>
              <a:rPr baseline="30000" lang="en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4k</a:t>
            </a:r>
            <a:r>
              <a:rPr baseline="30000" lang="en"/>
              <a:t>2</a:t>
            </a:r>
            <a:r>
              <a:rPr lang="en"/>
              <a:t> + 4k + 1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ii) n = 2k+1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= 2k + 1 -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n = -2k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iii) </a:t>
            </a:r>
            <a:r>
              <a:rPr lang="en"/>
              <a:t>n</a:t>
            </a:r>
            <a:r>
              <a:rPr baseline="30000" lang="en"/>
              <a:t>3 </a:t>
            </a:r>
            <a:r>
              <a:rPr lang="en"/>
              <a:t>= n * n</a:t>
            </a:r>
            <a:r>
              <a:rPr baseline="30000" lang="en"/>
              <a:t>2</a:t>
            </a:r>
            <a:r>
              <a:rPr lang="en"/>
              <a:t> product of two odd numbers are add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baseline="30000" lang="en"/>
              <a:t>3</a:t>
            </a:r>
            <a:r>
              <a:rPr lang="en"/>
              <a:t> = (2k+1)</a:t>
            </a:r>
            <a:r>
              <a:rPr baseline="30000" lang="en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iv) showed that n</a:t>
            </a:r>
            <a:r>
              <a:rPr baseline="30000" lang="en"/>
              <a:t>2</a:t>
            </a:r>
            <a:r>
              <a:rPr lang="en"/>
              <a:t> is odd so adding 1 makes it even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f1feaa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f1feaa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Opposite parity means one integer is odd and the other is even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loss of generality means that if you are making an assumption, it does not add new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our cases? One number has to be even and the other has to be odd, so what are the possibilities?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x is even y is odd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2m, y = 2n+1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it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5(2m) + 5(2n+1) = 10m + 10n + 5 = 5(2m+2n+1)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y is even x is odd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2n+1, y = 2m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it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5(2m) + 5(2n+1) = 10m + 10n + 5 = 5(2m+2n+1)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21700"/>
            <a:ext cx="85206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Recitation 7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1.8 #8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2124075"/>
            <a:ext cx="58959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1.8 #11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2100263"/>
            <a:ext cx="59817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Schedule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24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Chapter 1.7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Proof by contraposition, contradiction, direct/forward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Proving equivalences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Chapter 1.8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Proving using case-analysis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Existence proofs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 #4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2200275"/>
            <a:ext cx="74104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 #6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2286000"/>
            <a:ext cx="60388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 #8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281238"/>
            <a:ext cx="63246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 #16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2224088"/>
            <a:ext cx="68484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 #37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600200"/>
            <a:ext cx="77724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 #42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876425"/>
            <a:ext cx="79438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1.8 #6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2162175"/>
            <a:ext cx="58769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