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D5988F-7CF1-43A6-B48B-D87A7BD0809D}">
  <a:tblStyle styleId="{A0D5988F-7CF1-43A6-B48B-D87A7BD08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00051b3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00051b3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ba7712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ba7712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00051b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00051b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ba7712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ba7712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Contradiction: √2 is rational.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when a number is rational, how can we represent it?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means we can represent it in a fraction form p/q where p and q are integers whose greatest common divisor is 1 (in other words, p/q is simplified)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√2 = p/q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= p</a:t>
            </a:r>
            <a:r>
              <a:rPr baseline="30000" lang="en"/>
              <a:t>2</a:t>
            </a:r>
            <a:r>
              <a:rPr lang="en"/>
              <a:t>/q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2q</a:t>
            </a:r>
            <a:r>
              <a:rPr baseline="30000" lang="en"/>
              <a:t>2</a:t>
            </a:r>
            <a:r>
              <a:rPr lang="en"/>
              <a:t> = p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say about p</a:t>
            </a:r>
            <a:r>
              <a:rPr baseline="30000" lang="en"/>
              <a:t>2</a:t>
            </a:r>
            <a:r>
              <a:rPr lang="en"/>
              <a:t>? That it’s even! Thus p is even because even*even=even and odd*odd=odd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p is even, how can we represent it? As 2k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2q</a:t>
            </a:r>
            <a:r>
              <a:rPr baseline="30000" lang="en"/>
              <a:t>2</a:t>
            </a:r>
            <a:r>
              <a:rPr lang="en"/>
              <a:t> = (2k)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2q</a:t>
            </a:r>
            <a:r>
              <a:rPr baseline="30000" lang="en"/>
              <a:t>2</a:t>
            </a:r>
            <a:r>
              <a:rPr lang="en"/>
              <a:t> = 4k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baseline="30000" lang="en"/>
              <a:t>2</a:t>
            </a:r>
            <a:r>
              <a:rPr lang="en"/>
              <a:t> = 2k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say about q</a:t>
            </a:r>
            <a:r>
              <a:rPr baseline="30000" lang="en"/>
              <a:t>2</a:t>
            </a:r>
            <a:r>
              <a:rPr lang="en"/>
              <a:t>? That it’s even! Thus q is even because even*even=even and odd*odd=odd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p and q are both even. What’s wrong about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and q are only allowed to have a greatest common divisor of 1, but since they’re both even their GCD is 2!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00051b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00051b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ba7712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ba7712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00051b3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00051b3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find some way to represent c in terms of a AND b (has to be in terms of both a and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standard way is having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(b-a)/sqrt(2)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valid because b-a is a rational number and sqrt(2) is irrational, thus c is irrational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have to prove that a &lt; c and c &lt;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prove a &lt;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a</a:t>
            </a:r>
            <a:r>
              <a:rPr lang="en"/>
              <a:t> &lt; (b-a)/sqrt(2)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Now we can leave c equal to this, but as you can see it’d be much easier to have c = a + (b-a)/sqrt(2) which is valid as long as a &lt; c &lt; 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can we add a just like this? Because we just need there to be SOME irrational number between a &lt; c &lt; b so we can do whatever we want as long as it is within the interval.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lets have c = a  + (b-a)/sqrt(2)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practice midterm answer key for the rest of the solution.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00051b3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00051b3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cases do we have to prove in our base case? Prove 4, because if we know the first four numbers are valid then we just add 4 to each of the first four numbers to get the next four numbers!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12 cents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13 cents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14 cents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15 cents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Induction: k = 4m + 5n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k+1 for values k &gt;=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 &gt;=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4 to both sides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 + 4 &gt;=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+ 1 = </a:t>
            </a:r>
            <a:r>
              <a:rPr lang="en"/>
              <a:t>4(m+1) + 5n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4deb7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4deb7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a7712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a7712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a7712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a7712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a7712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a7712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a7712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a7712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ba7712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ba7712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a7712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ba7712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00051b3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00051b3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3425" y="2021700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9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and Odd Numbers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 + Even = Even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 + Odd = Odd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Odd + Odd = Even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Even*Even = Even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Even*Odd = Even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Odd * Odd = Odd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Irrational Numbers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Sum/Difference of two irrational numbers is SOMETIMES irrational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Irrational + Irrational = Irrational OR rational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Irrational: √(2) + √(2) = 2√(2)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Rational: √(2) + (1-√(2)) =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Sum/Difference of an irrational and rational number is irrational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Product/Quotient of two irrational numbers is SOMETIMES irrational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Rational: √(2) * √(8) = √(16) =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Product/Quotient of an irrational number and rational is irrational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the following statement: “√2 is irrational”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the following statement: “√2 is irrational”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proof technique should we use?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Induction? No, because we’re only proving that a single number is irrational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Contraposition? No, because the statement isn’t in a p → q form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Case Analysis? No, there are not multiple cases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Thus we use contradiction!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vs Weak Induction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Strong and weak induction are actually very similar!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Weak Induction: P(n) is true, prove P(n+1)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Strong Induction: P(1) ∧ P(2) ∧ … ∧ P(n) are true, prove P(n+1)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Have to prove more than 1 values in our basis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allows us to use values such as n-3 in our proof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Midterm #2.4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1017725"/>
            <a:ext cx="3743325" cy="42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7"/>
          <p:cNvGraphicFramePr/>
          <p:nvPr/>
        </p:nvGraphicFramePr>
        <p:xfrm>
          <a:off x="952513" y="16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{A0D5988F-7CF1-43A6-B48B-D87A7BD0809D}</a:tableStyleId>
              </a:tblPr>
              <a:tblGrid>
                <a:gridCol w="790300"/>
                <a:gridCol w="765325"/>
                <a:gridCol w="1139850"/>
                <a:gridCol w="1031675"/>
                <a:gridCol w="3511850"/>
              </a:tblGrid>
              <a:tr h="55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1 ⊕ 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1 ∨ 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p1 ⊕ p2 → p1 ∨ 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6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the following statement: “Every amount of postage that is at least 12 cents can be made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4-cent and 5-cent stamps”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MIDTERM PREP, YOU GUYS GOT THIS!!!!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938" y="1725175"/>
            <a:ext cx="299412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NOTES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following slides contain notes you should have written down to use for your exam!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Equivalence Table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150" y="1148725"/>
            <a:ext cx="271769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Inference Table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88" y="1105900"/>
            <a:ext cx="35534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Variable Truth Table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52500" y="11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{A0D5988F-7CF1-43A6-B48B-D87A7BD0809D}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Proving Something is a Tautology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Using logical equivalences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Making a truth table (easier option if the expression is short)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Methods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506125"/>
            <a:ext cx="85206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Know the following methods to prove a statement and when to use them (all questions on the exam will require some proof method to prove!)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Contraposition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Contradiction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Case Analysis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Induction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Direct Proof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TIP: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it says “prove for all integers” or something similar, that’s induction because you have to prove it’s true for n+1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If you just have to prove some statement is true, you most likely need to use contraposition or contradiction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Numbers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Even: 2k CANNOT USE SOMETHING LIKE 4k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Odd: 2k+1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Rational: p/q where the greatest common factor between p and q is 1 (so p/q is simplified)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