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handoutMasterIdLst>
    <p:handoutMasterId r:id="rId29"/>
  </p:handoutMasterIdLst>
  <p:sldIdLst>
    <p:sldId id="256" r:id="rId3"/>
    <p:sldId id="276" r:id="rId4"/>
    <p:sldId id="258" r:id="rId5"/>
    <p:sldId id="281" r:id="rId6"/>
    <p:sldId id="282" r:id="rId7"/>
    <p:sldId id="284" r:id="rId8"/>
    <p:sldId id="283" r:id="rId9"/>
    <p:sldId id="277" r:id="rId10"/>
    <p:sldId id="285" r:id="rId11"/>
    <p:sldId id="286" r:id="rId12"/>
    <p:sldId id="287" r:id="rId13"/>
    <p:sldId id="288" r:id="rId14"/>
    <p:sldId id="289" r:id="rId15"/>
    <p:sldId id="278" r:id="rId16"/>
    <p:sldId id="290" r:id="rId17"/>
    <p:sldId id="291" r:id="rId18"/>
    <p:sldId id="292" r:id="rId19"/>
    <p:sldId id="293" r:id="rId20"/>
    <p:sldId id="294" r:id="rId21"/>
    <p:sldId id="279" r:id="rId22"/>
    <p:sldId id="295" r:id="rId23"/>
    <p:sldId id="297" r:id="rId24"/>
    <p:sldId id="296" r:id="rId25"/>
    <p:sldId id="298" r:id="rId26"/>
    <p:sldId id="29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479"/>
    <a:srgbClr val="353332"/>
    <a:srgbClr val="E2A52A"/>
    <a:srgbClr val="B3672E"/>
    <a:srgbClr val="F1F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364"/>
  </p:normalViewPr>
  <p:slideViewPr>
    <p:cSldViewPr snapToGrid="0" snapToObjects="1">
      <p:cViewPr varScale="1">
        <p:scale>
          <a:sx n="60" d="100"/>
          <a:sy n="60" d="100"/>
        </p:scale>
        <p:origin x="82" y="30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348476524722798E-2"/>
          <c:y val="4.9999602598106204E-3"/>
          <c:w val="0.94588843852395099"/>
          <c:h val="0.87748711827131498"/>
        </c:manualLayout>
      </c:layout>
      <c:pieChart>
        <c:varyColors val="0"/>
        <c:ser>
          <c:idx val="0"/>
          <c:order val="0"/>
          <c:tx>
            <c:strRef>
              <c:f>Sheet1!$A$2</c:f>
              <c:strCache>
                <c:ptCount val="1"/>
                <c:pt idx="0">
                  <c:v>Sales</c:v>
                </c:pt>
              </c:strCache>
            </c:strRef>
          </c:tx>
          <c:spPr>
            <a:solidFill>
              <a:srgbClr val="E2A52A"/>
            </a:solidFill>
            <a:ln w="12700" cap="flat">
              <a:noFill/>
              <a:miter lim="400000"/>
            </a:ln>
            <a:effectLst/>
          </c:spPr>
          <c:dPt>
            <c:idx val="0"/>
            <c:bubble3D val="0"/>
            <c:spPr>
              <a:solidFill>
                <a:srgbClr val="9A9479"/>
              </a:solidFill>
              <a:ln w="12700" cap="flat">
                <a:noFill/>
                <a:miter lim="400000"/>
              </a:ln>
              <a:effectLst/>
            </c:spPr>
            <c:extLst>
              <c:ext xmlns:c16="http://schemas.microsoft.com/office/drawing/2014/chart" uri="{C3380CC4-5D6E-409C-BE32-E72D297353CC}">
                <c16:uniqueId val="{00000001-FF60-47F2-A9A0-739BC8341877}"/>
              </c:ext>
            </c:extLst>
          </c:dPt>
          <c:dPt>
            <c:idx val="1"/>
            <c:bubble3D val="0"/>
            <c:extLst>
              <c:ext xmlns:c16="http://schemas.microsoft.com/office/drawing/2014/chart" uri="{C3380CC4-5D6E-409C-BE32-E72D297353CC}">
                <c16:uniqueId val="{00000002-FF60-47F2-A9A0-739BC8341877}"/>
              </c:ext>
            </c:extLst>
          </c:dPt>
          <c:dPt>
            <c:idx val="2"/>
            <c:bubble3D val="0"/>
            <c:spPr>
              <a:solidFill>
                <a:srgbClr val="B3672E"/>
              </a:solidFill>
              <a:ln w="12700" cap="flat">
                <a:noFill/>
                <a:miter lim="400000"/>
              </a:ln>
              <a:effectLst/>
            </c:spPr>
            <c:extLst>
              <c:ext xmlns:c16="http://schemas.microsoft.com/office/drawing/2014/chart" uri="{C3380CC4-5D6E-409C-BE32-E72D297353CC}">
                <c16:uniqueId val="{00000004-FF60-47F2-A9A0-739BC8341877}"/>
              </c:ext>
            </c:extLst>
          </c:dPt>
          <c:cat>
            <c:strRef>
              <c:f>Sheet1!$B$1:$D$1</c:f>
              <c:strCache>
                <c:ptCount val="3"/>
                <c:pt idx="0">
                  <c:v>CEO</c:v>
                </c:pt>
                <c:pt idx="1">
                  <c:v>Startup Team</c:v>
                </c:pt>
                <c:pt idx="2">
                  <c:v>Investor</c:v>
                </c:pt>
              </c:strCache>
            </c:strRef>
          </c:cat>
          <c:val>
            <c:numRef>
              <c:f>Sheet1!$B$2:$D$2</c:f>
              <c:numCache>
                <c:formatCode>General</c:formatCode>
                <c:ptCount val="3"/>
                <c:pt idx="0">
                  <c:v>45</c:v>
                </c:pt>
                <c:pt idx="1">
                  <c:v>20</c:v>
                </c:pt>
                <c:pt idx="2">
                  <c:v>15</c:v>
                </c:pt>
              </c:numCache>
            </c:numRef>
          </c:val>
          <c:extLst>
            <c:ext xmlns:c16="http://schemas.microsoft.com/office/drawing/2014/chart" uri="{C3380CC4-5D6E-409C-BE32-E72D297353CC}">
              <c16:uniqueId val="{00000005-FF60-47F2-A9A0-739BC834187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sz="12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238E-2"/>
          <c:y val="6.6101699999999999E-2"/>
          <c:w val="0.982576"/>
          <c:h val="0.82576899999999998"/>
        </c:manualLayout>
      </c:layout>
      <c:barChart>
        <c:barDir val="col"/>
        <c:grouping val="clustered"/>
        <c:varyColors val="0"/>
        <c:ser>
          <c:idx val="0"/>
          <c:order val="0"/>
          <c:tx>
            <c:strRef>
              <c:f>Sheet1!$B$1</c:f>
              <c:strCache>
                <c:ptCount val="1"/>
                <c:pt idx="0">
                  <c:v>Series 1</c:v>
                </c:pt>
              </c:strCache>
            </c:strRef>
          </c:tx>
          <c:spPr>
            <a:solidFill>
              <a:srgbClr val="9A9479"/>
            </a:solidFill>
            <a:ln w="12700" cap="flat">
              <a:noFill/>
              <a:miter lim="400000"/>
            </a:ln>
            <a:effectLst/>
          </c:spPr>
          <c:invertIfNegative val="0"/>
          <c:dLbls>
            <c:numFmt formatCode="0" sourceLinked="0"/>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HD</c:v>
                </c:pt>
                <c:pt idx="1">
                  <c:v>ML</c:v>
                </c:pt>
                <c:pt idx="2">
                  <c:v>NH</c:v>
                </c:pt>
                <c:pt idx="3">
                  <c:v>PO</c:v>
                </c:pt>
                <c:pt idx="4">
                  <c:v>GD</c:v>
                </c:pt>
                <c:pt idx="5">
                  <c:v>TY</c:v>
                </c:pt>
              </c:strCache>
            </c:strRef>
          </c:cat>
          <c:val>
            <c:numRef>
              <c:f>Sheet1!$B$2:$B$7</c:f>
              <c:numCache>
                <c:formatCode>General</c:formatCode>
                <c:ptCount val="6"/>
                <c:pt idx="0">
                  <c:v>45</c:v>
                </c:pt>
                <c:pt idx="1">
                  <c:v>60</c:v>
                </c:pt>
                <c:pt idx="2">
                  <c:v>25</c:v>
                </c:pt>
                <c:pt idx="3">
                  <c:v>30</c:v>
                </c:pt>
                <c:pt idx="4">
                  <c:v>60</c:v>
                </c:pt>
                <c:pt idx="5">
                  <c:v>80</c:v>
                </c:pt>
              </c:numCache>
            </c:numRef>
          </c:val>
          <c:extLst>
            <c:ext xmlns:c16="http://schemas.microsoft.com/office/drawing/2014/chart" uri="{C3380CC4-5D6E-409C-BE32-E72D297353CC}">
              <c16:uniqueId val="{00000000-F057-4C10-9E34-97E7004B69F0}"/>
            </c:ext>
          </c:extLst>
        </c:ser>
        <c:ser>
          <c:idx val="1"/>
          <c:order val="1"/>
          <c:tx>
            <c:strRef>
              <c:f>Sheet1!$C$1</c:f>
              <c:strCache>
                <c:ptCount val="1"/>
                <c:pt idx="0">
                  <c:v>Untitled 1</c:v>
                </c:pt>
              </c:strCache>
            </c:strRef>
          </c:tx>
          <c:spPr>
            <a:solidFill>
              <a:srgbClr val="B3672E"/>
            </a:solidFill>
            <a:ln w="6350" cap="flat">
              <a:solidFill>
                <a:srgbClr val="FFFFFF"/>
              </a:solidFill>
              <a:prstDash val="solid"/>
              <a:miter lim="800000"/>
            </a:ln>
            <a:effectLst/>
          </c:spPr>
          <c:invertIfNegative val="0"/>
          <c:dLbls>
            <c:numFmt formatCode="#,##0" sourceLinked="0"/>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HD</c:v>
                </c:pt>
                <c:pt idx="1">
                  <c:v>ML</c:v>
                </c:pt>
                <c:pt idx="2">
                  <c:v>NH</c:v>
                </c:pt>
                <c:pt idx="3">
                  <c:v>PO</c:v>
                </c:pt>
                <c:pt idx="4">
                  <c:v>GD</c:v>
                </c:pt>
                <c:pt idx="5">
                  <c:v>TY</c:v>
                </c:pt>
              </c:strCache>
            </c:strRef>
          </c:cat>
          <c:val>
            <c:numRef>
              <c:f>Sheet1!$C$2:$C$7</c:f>
              <c:numCache>
                <c:formatCode>General</c:formatCode>
                <c:ptCount val="6"/>
                <c:pt idx="0">
                  <c:v>20</c:v>
                </c:pt>
                <c:pt idx="1">
                  <c:v>15</c:v>
                </c:pt>
                <c:pt idx="2">
                  <c:v>12</c:v>
                </c:pt>
                <c:pt idx="3">
                  <c:v>60</c:v>
                </c:pt>
                <c:pt idx="4">
                  <c:v>75</c:v>
                </c:pt>
                <c:pt idx="5">
                  <c:v>20</c:v>
                </c:pt>
              </c:numCache>
            </c:numRef>
          </c:val>
          <c:extLst>
            <c:ext xmlns:c16="http://schemas.microsoft.com/office/drawing/2014/chart" uri="{C3380CC4-5D6E-409C-BE32-E72D297353CC}">
              <c16:uniqueId val="{00000001-F057-4C10-9E34-97E7004B69F0}"/>
            </c:ext>
          </c:extLst>
        </c:ser>
        <c:dLbls>
          <c:showLegendKey val="0"/>
          <c:showVal val="0"/>
          <c:showCatName val="0"/>
          <c:showSerName val="0"/>
          <c:showPercent val="0"/>
          <c:showBubbleSize val="0"/>
        </c:dLbls>
        <c:gapWidth val="210"/>
        <c:overlap val="-5"/>
        <c:axId val="51288320"/>
        <c:axId val="51294208"/>
      </c:barChart>
      <c:catAx>
        <c:axId val="51288320"/>
        <c:scaling>
          <c:orientation val="minMax"/>
        </c:scaling>
        <c:delete val="0"/>
        <c:axPos val="b"/>
        <c:numFmt formatCode="General" sourceLinked="0"/>
        <c:majorTickMark val="out"/>
        <c:minorTickMark val="none"/>
        <c:tickLblPos val="low"/>
        <c:spPr>
          <a:ln w="12700" cap="flat" cmpd="sng" algn="ctr">
            <a:solidFill>
              <a:srgbClr val="888888"/>
            </a:solidFill>
            <a:prstDash val="solid"/>
            <a:miter lim="800000"/>
          </a:ln>
        </c:spPr>
        <c:txPr>
          <a:bodyPr rot="0" vert="horz"/>
          <a:lstStyle/>
          <a:p>
            <a:pPr>
              <a:defRPr/>
            </a:pPr>
            <a:endParaRPr lang="zh-CN"/>
          </a:p>
        </c:txPr>
        <c:crossAx val="51294208"/>
        <c:crosses val="autoZero"/>
        <c:auto val="1"/>
        <c:lblAlgn val="ctr"/>
        <c:lblOffset val="100"/>
        <c:noMultiLvlLbl val="1"/>
      </c:catAx>
      <c:valAx>
        <c:axId val="51294208"/>
        <c:scaling>
          <c:orientation val="minMax"/>
        </c:scaling>
        <c:delete val="0"/>
        <c:axPos val="l"/>
        <c:numFmt formatCode="0" sourceLinked="0"/>
        <c:majorTickMark val="none"/>
        <c:minorTickMark val="none"/>
        <c:tickLblPos val="none"/>
        <c:spPr>
          <a:ln w="12700" cap="flat" cmpd="sng" algn="ctr">
            <a:noFill/>
            <a:prstDash val="solid"/>
            <a:miter lim="800000"/>
          </a:ln>
        </c:spPr>
        <c:txPr>
          <a:bodyPr rot="0" vert="horz"/>
          <a:lstStyle/>
          <a:p>
            <a:pPr>
              <a:defRPr/>
            </a:pPr>
            <a:endParaRPr lang="zh-CN"/>
          </a:p>
        </c:txPr>
        <c:crossAx val="51288320"/>
        <c:crosses val="autoZero"/>
        <c:crossBetween val="between"/>
        <c:majorUnit val="20"/>
        <c:minorUnit val="10"/>
      </c:valAx>
      <c:spPr>
        <a:noFill/>
        <a:ln w="12700" cap="flat">
          <a:noFill/>
          <a:miter lim="400000"/>
        </a:ln>
        <a:effectLst/>
      </c:spPr>
    </c:plotArea>
    <c:legend>
      <c:legendPos val="t"/>
      <c:legendEntry>
        <c:idx val="0"/>
        <c:txPr>
          <a:bodyPr rot="0" vert="horz"/>
          <a:lstStyle/>
          <a:p>
            <a:pPr>
              <a:defRPr/>
            </a:pPr>
            <a:endParaRPr lang="zh-CN"/>
          </a:p>
        </c:txPr>
      </c:legendEntry>
      <c:legendEntry>
        <c:idx val="1"/>
        <c:txPr>
          <a:bodyPr rot="0" vert="horz"/>
          <a:lstStyle/>
          <a:p>
            <a:pPr>
              <a:defRPr/>
            </a:pPr>
            <a:endParaRPr lang="zh-CN"/>
          </a:p>
        </c:txPr>
      </c:legendEntry>
      <c:overlay val="0"/>
      <c:txPr>
        <a:bodyPr rot="0" vert="horz"/>
        <a:lstStyle/>
        <a:p>
          <a:pPr>
            <a:defRPr/>
          </a:pPr>
          <a:endParaRPr lang="zh-CN"/>
        </a:p>
      </c:txPr>
    </c:legend>
    <c:plotVisOnly val="1"/>
    <c:dispBlanksAs val="gap"/>
    <c:showDLblsOverMax val="1"/>
  </c:chart>
  <c:spPr>
    <a:noFill/>
    <a:ln>
      <a:noFill/>
    </a:ln>
    <a:effectLst/>
  </c:spPr>
  <c:txPr>
    <a:bodyPr/>
    <a:lstStyle/>
    <a:p>
      <a:pPr>
        <a:defRPr lang="zh-CN" sz="1200">
          <a:latin typeface="+mn-lt"/>
          <a:ea typeface="+mn-ea"/>
          <a:cs typeface="+mn-ea"/>
          <a:sym typeface="+mn-lt"/>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pitchFamily="18" charset="-122"/>
              </a:rPr>
              <a:t>2022.1.4</a:t>
            </a:fld>
            <a:endParaRPr lang="zh-CN" altLang="en-US">
              <a:latin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pitchFamily="18" charset="-122"/>
              </a:rPr>
              <a:t>‹#›</a:t>
            </a:fld>
            <a:endParaRPr lang="zh-CN" altLang="en-US">
              <a:latin typeface="思源宋体" panose="02020700000000000000" pitchFamily="18" charset="-122"/>
            </a:endParaRPr>
          </a:p>
        </p:txBody>
      </p:sp>
    </p:spTree>
    <p:extLst>
      <p:ext uri="{BB962C8B-B14F-4D97-AF65-F5344CB8AC3E}">
        <p14:creationId xmlns:p14="http://schemas.microsoft.com/office/powerpoint/2010/main" val="2475216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defRPr>
            </a:lvl1pPr>
          </a:lstStyle>
          <a:p>
            <a:fld id="{A7134490-0C2D-2B4F-96CD-FBAA30B37B68}" type="datetimeFigureOut">
              <a:rPr kumimoji="1" lang="zh-CN" altLang="en-US" smtClean="0"/>
              <a:t>2022.1.4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defRPr>
            </a:lvl1pPr>
          </a:lstStyle>
          <a:p>
            <a:fld id="{A14B3D49-67FE-2C44-9577-FA96E26F4114}" type="slidenum">
              <a:rPr kumimoji="1" lang="zh-CN" altLang="en-US" smtClean="0"/>
              <a:t>‹#›</a:t>
            </a:fld>
            <a:endParaRPr kumimoji="1" lang="zh-CN" altLang="en-US"/>
          </a:p>
        </p:txBody>
      </p:sp>
    </p:spTree>
    <p:extLst>
      <p:ext uri="{BB962C8B-B14F-4D97-AF65-F5344CB8AC3E}">
        <p14:creationId xmlns:p14="http://schemas.microsoft.com/office/powerpoint/2010/main" val="323734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4B3D49-67FE-2C44-9577-FA96E26F4114}" type="slidenum">
              <a:rPr kumimoji="1" lang="zh-CN" altLang="en-US" smtClean="0"/>
              <a:t>25</a:t>
            </a:fld>
            <a:endParaRPr kumimoji="1" lang="zh-CN" altLang="en-US"/>
          </a:p>
        </p:txBody>
      </p:sp>
    </p:spTree>
    <p:extLst>
      <p:ext uri="{BB962C8B-B14F-4D97-AF65-F5344CB8AC3E}">
        <p14:creationId xmlns:p14="http://schemas.microsoft.com/office/powerpoint/2010/main" val="53235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67094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5936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31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
        <p:nvSpPr>
          <p:cNvPr id="11" name="TextBox 10"/>
          <p:cNvSpPr txBox="1"/>
          <p:nvPr userDrawn="1"/>
        </p:nvSpPr>
        <p:spPr>
          <a:xfrm>
            <a:off x="2040226"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defRPr>
            </a:lvl1pPr>
          </a:lstStyle>
          <a:p>
            <a:fld id="{977C241D-AC9F-D04C-B8E7-06824AAFC641}" type="datetimeFigureOut">
              <a:rPr kumimoji="1" lang="zh-CN" altLang="en-US" smtClean="0"/>
              <a:t>2022.1.4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defRPr>
            </a:lvl1pPr>
          </a:lstStyle>
          <a:p>
            <a:fld id="{916937E3-A2DC-3941-A06D-AD2FC383E8D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Click="0" advTm="0"/>
    </mc:Choice>
    <mc:Fallback xmlns="">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思源宋体" panose="02020700000000000000" pitchFamily="18" charset="-122"/>
          <a:ea typeface="思源宋体" panose="02020700000000000000" pitchFamily="18"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思源宋体" panose="02020700000000000000" pitchFamily="18" charset="-122"/>
          <a:ea typeface="思源宋体" panose="020207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思源宋体" panose="02020700000000000000" pitchFamily="18" charset="-122"/>
          <a:ea typeface="思源宋体" panose="020207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918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1ppt.com/xiazai/"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sz="5400" dirty="0">
                <a:solidFill>
                  <a:schemeClr val="tx1">
                    <a:lumMod val="65000"/>
                    <a:lumOff val="35000"/>
                  </a:schemeClr>
                </a:solidFill>
                <a:cs typeface="+mn-ea"/>
                <a:sym typeface="+mn-lt"/>
              </a:rPr>
              <a:t>简约风毕业答辩</a:t>
            </a:r>
          </a:p>
        </p:txBody>
      </p:sp>
      <p:sp>
        <p:nvSpPr>
          <p:cNvPr id="19" name="文本框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userDrawn="1"/>
        </p:nvSpPr>
        <p:spPr>
          <a:xfrm>
            <a:off x="2207895" y="4264660"/>
            <a:ext cx="7545705" cy="572464"/>
          </a:xfrm>
          <a:prstGeom prst="rect">
            <a:avLst/>
          </a:prstGeom>
          <a:noFill/>
          <a:ln w="9525">
            <a:noFill/>
          </a:ln>
        </p:spPr>
        <p:txBody>
          <a:bodyPr wrap="square" anchor="t">
            <a:spAutoFit/>
          </a:bodyPr>
          <a:lstStyle/>
          <a:p>
            <a:pPr algn="ctr">
              <a:lnSpc>
                <a:spcPct val="130000"/>
              </a:lnSpc>
            </a:pPr>
            <a:r>
              <a:rPr lang="zh-CN" altLang="en-US" sz="2400" dirty="0">
                <a:solidFill>
                  <a:schemeClr val="tx1">
                    <a:lumMod val="75000"/>
                    <a:lumOff val="25000"/>
                  </a:schemeClr>
                </a:solidFill>
                <a:cs typeface="+mn-ea"/>
                <a:sym typeface="+mn-lt"/>
              </a:rPr>
              <a:t>第一</a:t>
            </a:r>
            <a:r>
              <a:rPr lang="en-US" altLang="zh-CN" sz="2400" dirty="0">
                <a:solidFill>
                  <a:schemeClr val="tx1">
                    <a:lumMod val="75000"/>
                    <a:lumOff val="25000"/>
                  </a:schemeClr>
                </a:solidFill>
                <a:cs typeface="+mn-ea"/>
                <a:sym typeface="+mn-lt"/>
              </a:rPr>
              <a:t>PPT</a:t>
            </a:r>
            <a:endParaRPr lang="zh-CN" sz="2400" dirty="0">
              <a:solidFill>
                <a:schemeClr val="tx1">
                  <a:lumMod val="75000"/>
                  <a:lumOff val="25000"/>
                </a:schemeClr>
              </a:solidFill>
              <a:cs typeface="+mn-ea"/>
              <a:sym typeface="+mn-lt"/>
            </a:endParaRPr>
          </a:p>
        </p:txBody>
      </p:sp>
      <p:sp>
        <p:nvSpPr>
          <p:cNvPr id="22" name="TextBox 32"/>
          <p:cNvSpPr txBox="1"/>
          <p:nvPr userDrawn="1"/>
        </p:nvSpPr>
        <p:spPr>
          <a:xfrm>
            <a:off x="2789555" y="3837940"/>
            <a:ext cx="6592570" cy="275590"/>
          </a:xfrm>
          <a:prstGeom prst="rect">
            <a:avLst/>
          </a:prstGeom>
          <a:noFill/>
        </p:spPr>
        <p:txBody>
          <a:bodyPr wrap="square" rtlCol="0">
            <a:spAutoFit/>
          </a:bodyPr>
          <a:lstStyle/>
          <a:p>
            <a:pPr algn="dist" eaLnBrk="1" hangingPunct="1">
              <a:buFont typeface="Arial" panose="020B0604020202020204" pitchFamily="34" charset="0"/>
              <a:buNone/>
            </a:pPr>
            <a:r>
              <a:rPr lang="zh-CN" altLang="en-US" sz="1200" dirty="0">
                <a:solidFill>
                  <a:schemeClr val="tx1">
                    <a:lumMod val="65000"/>
                    <a:lumOff val="35000"/>
                  </a:schemeClr>
                </a:solidFill>
                <a:cs typeface="+mn-ea"/>
                <a:sym typeface="+mn-lt"/>
              </a:rPr>
              <a:t>适用于开题报告</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毕业设计</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学习计划</a:t>
            </a:r>
          </a:p>
        </p:txBody>
      </p:sp>
      <p:sp>
        <p:nvSpPr>
          <p:cNvPr id="25" name="mortarboard_182327"/>
          <p:cNvSpPr>
            <a:spLocks noChangeAspect="1"/>
          </p:cNvSpPr>
          <p:nvPr/>
        </p:nvSpPr>
        <p:spPr bwMode="auto">
          <a:xfrm>
            <a:off x="5617581" y="1777256"/>
            <a:ext cx="956840" cy="891670"/>
          </a:xfrm>
          <a:custGeom>
            <a:avLst/>
            <a:gdLst>
              <a:gd name="connsiteX0" fmla="*/ 455711 w 607639"/>
              <a:gd name="connsiteY0" fmla="*/ 515659 h 566254"/>
              <a:gd name="connsiteX1" fmla="*/ 465873 w 607639"/>
              <a:gd name="connsiteY1" fmla="*/ 525796 h 566254"/>
              <a:gd name="connsiteX2" fmla="*/ 465873 w 607639"/>
              <a:gd name="connsiteY2" fmla="*/ 556117 h 566254"/>
              <a:gd name="connsiteX3" fmla="*/ 455711 w 607639"/>
              <a:gd name="connsiteY3" fmla="*/ 566254 h 566254"/>
              <a:gd name="connsiteX4" fmla="*/ 445550 w 607639"/>
              <a:gd name="connsiteY4" fmla="*/ 556117 h 566254"/>
              <a:gd name="connsiteX5" fmla="*/ 445550 w 607639"/>
              <a:gd name="connsiteY5" fmla="*/ 525796 h 566254"/>
              <a:gd name="connsiteX6" fmla="*/ 455711 w 607639"/>
              <a:gd name="connsiteY6" fmla="*/ 515659 h 566254"/>
              <a:gd name="connsiteX7" fmla="*/ 483639 w 607639"/>
              <a:gd name="connsiteY7" fmla="*/ 505931 h 566254"/>
              <a:gd name="connsiteX8" fmla="*/ 495939 w 607639"/>
              <a:gd name="connsiteY8" fmla="*/ 513305 h 566254"/>
              <a:gd name="connsiteX9" fmla="*/ 506010 w 607639"/>
              <a:gd name="connsiteY9" fmla="*/ 553728 h 566254"/>
              <a:gd name="connsiteX10" fmla="*/ 498702 w 607639"/>
              <a:gd name="connsiteY10" fmla="*/ 565988 h 566254"/>
              <a:gd name="connsiteX11" fmla="*/ 496206 w 607639"/>
              <a:gd name="connsiteY11" fmla="*/ 566254 h 566254"/>
              <a:gd name="connsiteX12" fmla="*/ 486402 w 607639"/>
              <a:gd name="connsiteY12" fmla="*/ 558614 h 566254"/>
              <a:gd name="connsiteX13" fmla="*/ 476242 w 607639"/>
              <a:gd name="connsiteY13" fmla="*/ 518191 h 566254"/>
              <a:gd name="connsiteX14" fmla="*/ 483639 w 607639"/>
              <a:gd name="connsiteY14" fmla="*/ 505931 h 566254"/>
              <a:gd name="connsiteX15" fmla="*/ 427732 w 607639"/>
              <a:gd name="connsiteY15" fmla="*/ 505931 h 566254"/>
              <a:gd name="connsiteX16" fmla="*/ 435113 w 607639"/>
              <a:gd name="connsiteY16" fmla="*/ 518191 h 566254"/>
              <a:gd name="connsiteX17" fmla="*/ 424975 w 607639"/>
              <a:gd name="connsiteY17" fmla="*/ 558614 h 566254"/>
              <a:gd name="connsiteX18" fmla="*/ 415192 w 607639"/>
              <a:gd name="connsiteY18" fmla="*/ 566254 h 566254"/>
              <a:gd name="connsiteX19" fmla="*/ 412702 w 607639"/>
              <a:gd name="connsiteY19" fmla="*/ 565988 h 566254"/>
              <a:gd name="connsiteX20" fmla="*/ 405410 w 607639"/>
              <a:gd name="connsiteY20" fmla="*/ 553728 h 566254"/>
              <a:gd name="connsiteX21" fmla="*/ 415459 w 607639"/>
              <a:gd name="connsiteY21" fmla="*/ 513305 h 566254"/>
              <a:gd name="connsiteX22" fmla="*/ 427732 w 607639"/>
              <a:gd name="connsiteY22" fmla="*/ 505931 h 566254"/>
              <a:gd name="connsiteX23" fmla="*/ 455707 w 607639"/>
              <a:gd name="connsiteY23" fmla="*/ 465128 h 566254"/>
              <a:gd name="connsiteX24" fmla="*/ 445560 w 607639"/>
              <a:gd name="connsiteY24" fmla="*/ 475260 h 566254"/>
              <a:gd name="connsiteX25" fmla="*/ 455707 w 607639"/>
              <a:gd name="connsiteY25" fmla="*/ 485392 h 566254"/>
              <a:gd name="connsiteX26" fmla="*/ 465853 w 607639"/>
              <a:gd name="connsiteY26" fmla="*/ 475260 h 566254"/>
              <a:gd name="connsiteX27" fmla="*/ 455707 w 607639"/>
              <a:gd name="connsiteY27" fmla="*/ 465128 h 566254"/>
              <a:gd name="connsiteX28" fmla="*/ 111408 w 607639"/>
              <a:gd name="connsiteY28" fmla="*/ 252803 h 566254"/>
              <a:gd name="connsiteX29" fmla="*/ 121467 w 607639"/>
              <a:gd name="connsiteY29" fmla="*/ 262935 h 566254"/>
              <a:gd name="connsiteX30" fmla="*/ 121467 w 607639"/>
              <a:gd name="connsiteY30" fmla="*/ 331636 h 566254"/>
              <a:gd name="connsiteX31" fmla="*/ 293705 w 607639"/>
              <a:gd name="connsiteY31" fmla="*/ 424334 h 566254"/>
              <a:gd name="connsiteX32" fmla="*/ 293705 w 607639"/>
              <a:gd name="connsiteY32" fmla="*/ 333680 h 566254"/>
              <a:gd name="connsiteX33" fmla="*/ 303764 w 607639"/>
              <a:gd name="connsiteY33" fmla="*/ 323548 h 566254"/>
              <a:gd name="connsiteX34" fmla="*/ 313911 w 607639"/>
              <a:gd name="connsiteY34" fmla="*/ 333680 h 566254"/>
              <a:gd name="connsiteX35" fmla="*/ 313911 w 607639"/>
              <a:gd name="connsiteY35" fmla="*/ 424422 h 566254"/>
              <a:gd name="connsiteX36" fmla="*/ 410668 w 607639"/>
              <a:gd name="connsiteY36" fmla="*/ 402381 h 566254"/>
              <a:gd name="connsiteX37" fmla="*/ 424287 w 607639"/>
              <a:gd name="connsiteY37" fmla="*/ 407003 h 566254"/>
              <a:gd name="connsiteX38" fmla="*/ 419658 w 607639"/>
              <a:gd name="connsiteY38" fmla="*/ 420512 h 566254"/>
              <a:gd name="connsiteX39" fmla="*/ 303764 w 607639"/>
              <a:gd name="connsiteY39" fmla="*/ 444953 h 566254"/>
              <a:gd name="connsiteX40" fmla="*/ 101973 w 607639"/>
              <a:gd name="connsiteY40" fmla="*/ 337502 h 566254"/>
              <a:gd name="connsiteX41" fmla="*/ 101261 w 607639"/>
              <a:gd name="connsiteY41" fmla="*/ 333680 h 566254"/>
              <a:gd name="connsiteX42" fmla="*/ 101261 w 607639"/>
              <a:gd name="connsiteY42" fmla="*/ 262935 h 566254"/>
              <a:gd name="connsiteX43" fmla="*/ 111408 w 607639"/>
              <a:gd name="connsiteY43" fmla="*/ 252803 h 566254"/>
              <a:gd name="connsiteX44" fmla="*/ 10147 w 607639"/>
              <a:gd name="connsiteY44" fmla="*/ 151682 h 566254"/>
              <a:gd name="connsiteX45" fmla="*/ 20294 w 607639"/>
              <a:gd name="connsiteY45" fmla="*/ 161814 h 566254"/>
              <a:gd name="connsiteX46" fmla="*/ 20294 w 607639"/>
              <a:gd name="connsiteY46" fmla="*/ 165191 h 566254"/>
              <a:gd name="connsiteX47" fmla="*/ 303787 w 607639"/>
              <a:gd name="connsiteY47" fmla="*/ 282333 h 566254"/>
              <a:gd name="connsiteX48" fmla="*/ 411310 w 607639"/>
              <a:gd name="connsiteY48" fmla="*/ 237894 h 566254"/>
              <a:gd name="connsiteX49" fmla="*/ 424573 w 607639"/>
              <a:gd name="connsiteY49" fmla="*/ 243405 h 566254"/>
              <a:gd name="connsiteX50" fmla="*/ 419054 w 607639"/>
              <a:gd name="connsiteY50" fmla="*/ 256559 h 566254"/>
              <a:gd name="connsiteX51" fmla="*/ 307704 w 607639"/>
              <a:gd name="connsiteY51" fmla="*/ 302598 h 566254"/>
              <a:gd name="connsiteX52" fmla="*/ 303787 w 607639"/>
              <a:gd name="connsiteY52" fmla="*/ 303398 h 566254"/>
              <a:gd name="connsiteX53" fmla="*/ 299960 w 607639"/>
              <a:gd name="connsiteY53" fmla="*/ 302598 h 566254"/>
              <a:gd name="connsiteX54" fmla="*/ 6231 w 607639"/>
              <a:gd name="connsiteY54" fmla="*/ 181278 h 566254"/>
              <a:gd name="connsiteX55" fmla="*/ 0 w 607639"/>
              <a:gd name="connsiteY55" fmla="*/ 171946 h 566254"/>
              <a:gd name="connsiteX56" fmla="*/ 0 w 607639"/>
              <a:gd name="connsiteY56" fmla="*/ 161814 h 566254"/>
              <a:gd name="connsiteX57" fmla="*/ 10147 w 607639"/>
              <a:gd name="connsiteY57" fmla="*/ 151682 h 566254"/>
              <a:gd name="connsiteX58" fmla="*/ 303775 w 607639"/>
              <a:gd name="connsiteY58" fmla="*/ 121342 h 566254"/>
              <a:gd name="connsiteX59" fmla="*/ 283571 w 607639"/>
              <a:gd name="connsiteY59" fmla="*/ 131474 h 566254"/>
              <a:gd name="connsiteX60" fmla="*/ 303775 w 607639"/>
              <a:gd name="connsiteY60" fmla="*/ 141517 h 566254"/>
              <a:gd name="connsiteX61" fmla="*/ 324068 w 607639"/>
              <a:gd name="connsiteY61" fmla="*/ 131474 h 566254"/>
              <a:gd name="connsiteX62" fmla="*/ 303775 w 607639"/>
              <a:gd name="connsiteY62" fmla="*/ 121342 h 566254"/>
              <a:gd name="connsiteX63" fmla="*/ 299948 w 607639"/>
              <a:gd name="connsiteY63" fmla="*/ 732 h 566254"/>
              <a:gd name="connsiteX64" fmla="*/ 307691 w 607639"/>
              <a:gd name="connsiteY64" fmla="*/ 732 h 566254"/>
              <a:gd name="connsiteX65" fmla="*/ 601320 w 607639"/>
              <a:gd name="connsiteY65" fmla="*/ 122142 h 566254"/>
              <a:gd name="connsiteX66" fmla="*/ 607639 w 607639"/>
              <a:gd name="connsiteY66" fmla="*/ 131474 h 566254"/>
              <a:gd name="connsiteX67" fmla="*/ 601320 w 607639"/>
              <a:gd name="connsiteY67" fmla="*/ 140806 h 566254"/>
              <a:gd name="connsiteX68" fmla="*/ 465853 w 607639"/>
              <a:gd name="connsiteY68" fmla="*/ 196801 h 566254"/>
              <a:gd name="connsiteX69" fmla="*/ 465853 w 607639"/>
              <a:gd name="connsiteY69" fmla="*/ 215021 h 566254"/>
              <a:gd name="connsiteX70" fmla="*/ 587346 w 607639"/>
              <a:gd name="connsiteY70" fmla="*/ 165159 h 566254"/>
              <a:gd name="connsiteX71" fmla="*/ 587346 w 607639"/>
              <a:gd name="connsiteY71" fmla="*/ 161782 h 566254"/>
              <a:gd name="connsiteX72" fmla="*/ 597493 w 607639"/>
              <a:gd name="connsiteY72" fmla="*/ 151650 h 566254"/>
              <a:gd name="connsiteX73" fmla="*/ 607639 w 607639"/>
              <a:gd name="connsiteY73" fmla="*/ 161782 h 566254"/>
              <a:gd name="connsiteX74" fmla="*/ 607639 w 607639"/>
              <a:gd name="connsiteY74" fmla="*/ 171914 h 566254"/>
              <a:gd name="connsiteX75" fmla="*/ 601320 w 607639"/>
              <a:gd name="connsiteY75" fmla="*/ 181247 h 566254"/>
              <a:gd name="connsiteX76" fmla="*/ 465853 w 607639"/>
              <a:gd name="connsiteY76" fmla="*/ 236974 h 566254"/>
              <a:gd name="connsiteX77" fmla="*/ 465853 w 607639"/>
              <a:gd name="connsiteY77" fmla="*/ 362383 h 566254"/>
              <a:gd name="connsiteX78" fmla="*/ 486058 w 607639"/>
              <a:gd name="connsiteY78" fmla="*/ 331808 h 566254"/>
              <a:gd name="connsiteX79" fmla="*/ 486058 w 607639"/>
              <a:gd name="connsiteY79" fmla="*/ 262927 h 566254"/>
              <a:gd name="connsiteX80" fmla="*/ 496205 w 607639"/>
              <a:gd name="connsiteY80" fmla="*/ 252795 h 566254"/>
              <a:gd name="connsiteX81" fmla="*/ 506351 w 607639"/>
              <a:gd name="connsiteY81" fmla="*/ 262927 h 566254"/>
              <a:gd name="connsiteX82" fmla="*/ 506351 w 607639"/>
              <a:gd name="connsiteY82" fmla="*/ 333675 h 566254"/>
              <a:gd name="connsiteX83" fmla="*/ 505817 w 607639"/>
              <a:gd name="connsiteY83" fmla="*/ 336963 h 566254"/>
              <a:gd name="connsiteX84" fmla="*/ 465853 w 607639"/>
              <a:gd name="connsiteY84" fmla="*/ 389402 h 566254"/>
              <a:gd name="connsiteX85" fmla="*/ 465853 w 607639"/>
              <a:gd name="connsiteY85" fmla="*/ 446818 h 566254"/>
              <a:gd name="connsiteX86" fmla="*/ 486058 w 607639"/>
              <a:gd name="connsiteY86" fmla="*/ 475260 h 566254"/>
              <a:gd name="connsiteX87" fmla="*/ 455707 w 607639"/>
              <a:gd name="connsiteY87" fmla="*/ 505568 h 566254"/>
              <a:gd name="connsiteX88" fmla="*/ 425356 w 607639"/>
              <a:gd name="connsiteY88" fmla="*/ 475260 h 566254"/>
              <a:gd name="connsiteX89" fmla="*/ 445560 w 607639"/>
              <a:gd name="connsiteY89" fmla="*/ 446818 h 566254"/>
              <a:gd name="connsiteX90" fmla="*/ 445560 w 607639"/>
              <a:gd name="connsiteY90" fmla="*/ 230041 h 566254"/>
              <a:gd name="connsiteX91" fmla="*/ 445560 w 607639"/>
              <a:gd name="connsiteY91" fmla="*/ 197689 h 566254"/>
              <a:gd name="connsiteX92" fmla="*/ 330031 w 607639"/>
              <a:gd name="connsiteY92" fmla="*/ 154583 h 566254"/>
              <a:gd name="connsiteX93" fmla="*/ 303775 w 607639"/>
              <a:gd name="connsiteY93" fmla="*/ 161782 h 566254"/>
              <a:gd name="connsiteX94" fmla="*/ 263277 w 607639"/>
              <a:gd name="connsiteY94" fmla="*/ 131474 h 566254"/>
              <a:gd name="connsiteX95" fmla="*/ 303775 w 607639"/>
              <a:gd name="connsiteY95" fmla="*/ 101077 h 566254"/>
              <a:gd name="connsiteX96" fmla="*/ 344272 w 607639"/>
              <a:gd name="connsiteY96" fmla="*/ 131474 h 566254"/>
              <a:gd name="connsiteX97" fmla="*/ 343382 w 607639"/>
              <a:gd name="connsiteY97" fmla="*/ 137962 h 566254"/>
              <a:gd name="connsiteX98" fmla="*/ 454728 w 607639"/>
              <a:gd name="connsiteY98" fmla="*/ 179469 h 566254"/>
              <a:gd name="connsiteX99" fmla="*/ 570969 w 607639"/>
              <a:gd name="connsiteY99" fmla="*/ 131474 h 566254"/>
              <a:gd name="connsiteX100" fmla="*/ 303775 w 607639"/>
              <a:gd name="connsiteY100" fmla="*/ 20997 h 566254"/>
              <a:gd name="connsiteX101" fmla="*/ 36581 w 607639"/>
              <a:gd name="connsiteY101" fmla="*/ 131474 h 566254"/>
              <a:gd name="connsiteX102" fmla="*/ 303775 w 607639"/>
              <a:gd name="connsiteY102" fmla="*/ 241862 h 566254"/>
              <a:gd name="connsiteX103" fmla="*/ 406131 w 607639"/>
              <a:gd name="connsiteY103" fmla="*/ 199556 h 566254"/>
              <a:gd name="connsiteX104" fmla="*/ 419393 w 607639"/>
              <a:gd name="connsiteY104" fmla="*/ 205066 h 566254"/>
              <a:gd name="connsiteX105" fmla="*/ 413874 w 607639"/>
              <a:gd name="connsiteY105" fmla="*/ 218220 h 566254"/>
              <a:gd name="connsiteX106" fmla="*/ 307691 w 607639"/>
              <a:gd name="connsiteY106" fmla="*/ 262127 h 566254"/>
              <a:gd name="connsiteX107" fmla="*/ 303775 w 607639"/>
              <a:gd name="connsiteY107" fmla="*/ 262927 h 566254"/>
              <a:gd name="connsiteX108" fmla="*/ 299948 w 607639"/>
              <a:gd name="connsiteY108" fmla="*/ 262127 h 566254"/>
              <a:gd name="connsiteX109" fmla="*/ 6230 w 607639"/>
              <a:gd name="connsiteY109" fmla="*/ 140806 h 566254"/>
              <a:gd name="connsiteX110" fmla="*/ 0 w 607639"/>
              <a:gd name="connsiteY110" fmla="*/ 131474 h 566254"/>
              <a:gd name="connsiteX111" fmla="*/ 6230 w 607639"/>
              <a:gd name="connsiteY111" fmla="*/ 122142 h 56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07639" h="566254">
                <a:moveTo>
                  <a:pt x="455711" y="515659"/>
                </a:moveTo>
                <a:cubicBezTo>
                  <a:pt x="461327" y="515659"/>
                  <a:pt x="465873" y="520194"/>
                  <a:pt x="465873" y="525796"/>
                </a:cubicBezTo>
                <a:lnTo>
                  <a:pt x="465873" y="556117"/>
                </a:lnTo>
                <a:cubicBezTo>
                  <a:pt x="465873" y="561719"/>
                  <a:pt x="461327" y="566254"/>
                  <a:pt x="455711" y="566254"/>
                </a:cubicBezTo>
                <a:cubicBezTo>
                  <a:pt x="450096" y="566254"/>
                  <a:pt x="445550" y="561719"/>
                  <a:pt x="445550" y="556117"/>
                </a:cubicBezTo>
                <a:lnTo>
                  <a:pt x="445550" y="525796"/>
                </a:lnTo>
                <a:cubicBezTo>
                  <a:pt x="445550" y="520194"/>
                  <a:pt x="450096" y="515659"/>
                  <a:pt x="455711" y="515659"/>
                </a:cubicBezTo>
                <a:close/>
                <a:moveTo>
                  <a:pt x="483639" y="505931"/>
                </a:moveTo>
                <a:cubicBezTo>
                  <a:pt x="489076" y="504509"/>
                  <a:pt x="494513" y="507885"/>
                  <a:pt x="495939" y="513305"/>
                </a:cubicBezTo>
                <a:lnTo>
                  <a:pt x="506010" y="553728"/>
                </a:lnTo>
                <a:cubicBezTo>
                  <a:pt x="507436" y="559147"/>
                  <a:pt x="504138" y="564566"/>
                  <a:pt x="498702" y="565988"/>
                </a:cubicBezTo>
                <a:cubicBezTo>
                  <a:pt x="497811" y="566165"/>
                  <a:pt x="497008" y="566254"/>
                  <a:pt x="496206" y="566254"/>
                </a:cubicBezTo>
                <a:cubicBezTo>
                  <a:pt x="491661" y="566254"/>
                  <a:pt x="487561" y="563234"/>
                  <a:pt x="486402" y="558614"/>
                </a:cubicBezTo>
                <a:lnTo>
                  <a:pt x="476242" y="518191"/>
                </a:lnTo>
                <a:cubicBezTo>
                  <a:pt x="474905" y="512772"/>
                  <a:pt x="478203" y="507263"/>
                  <a:pt x="483639" y="505931"/>
                </a:cubicBezTo>
                <a:close/>
                <a:moveTo>
                  <a:pt x="427732" y="505931"/>
                </a:moveTo>
                <a:cubicBezTo>
                  <a:pt x="433156" y="507263"/>
                  <a:pt x="436447" y="512772"/>
                  <a:pt x="435113" y="518191"/>
                </a:cubicBezTo>
                <a:lnTo>
                  <a:pt x="424975" y="558614"/>
                </a:lnTo>
                <a:cubicBezTo>
                  <a:pt x="423819" y="563234"/>
                  <a:pt x="419728" y="566254"/>
                  <a:pt x="415192" y="566254"/>
                </a:cubicBezTo>
                <a:cubicBezTo>
                  <a:pt x="414392" y="566254"/>
                  <a:pt x="413591" y="566165"/>
                  <a:pt x="412702" y="565988"/>
                </a:cubicBezTo>
                <a:cubicBezTo>
                  <a:pt x="407277" y="564566"/>
                  <a:pt x="403987" y="559147"/>
                  <a:pt x="405410" y="553728"/>
                </a:cubicBezTo>
                <a:lnTo>
                  <a:pt x="415459" y="513305"/>
                </a:lnTo>
                <a:cubicBezTo>
                  <a:pt x="416793" y="507885"/>
                  <a:pt x="422307" y="504509"/>
                  <a:pt x="427732" y="505931"/>
                </a:cubicBezTo>
                <a:close/>
                <a:moveTo>
                  <a:pt x="455707" y="465128"/>
                </a:moveTo>
                <a:cubicBezTo>
                  <a:pt x="450100" y="465128"/>
                  <a:pt x="445560" y="469660"/>
                  <a:pt x="445560" y="475260"/>
                </a:cubicBezTo>
                <a:cubicBezTo>
                  <a:pt x="445560" y="480859"/>
                  <a:pt x="450100" y="485392"/>
                  <a:pt x="455707" y="485392"/>
                </a:cubicBezTo>
                <a:cubicBezTo>
                  <a:pt x="461314" y="485392"/>
                  <a:pt x="465853" y="480859"/>
                  <a:pt x="465853" y="475260"/>
                </a:cubicBezTo>
                <a:cubicBezTo>
                  <a:pt x="465853" y="469660"/>
                  <a:pt x="461314" y="465128"/>
                  <a:pt x="455707" y="465128"/>
                </a:cubicBezTo>
                <a:close/>
                <a:moveTo>
                  <a:pt x="111408" y="252803"/>
                </a:moveTo>
                <a:cubicBezTo>
                  <a:pt x="116927" y="252803"/>
                  <a:pt x="121467" y="257335"/>
                  <a:pt x="121467" y="262935"/>
                </a:cubicBezTo>
                <a:lnTo>
                  <a:pt x="121467" y="331636"/>
                </a:lnTo>
                <a:cubicBezTo>
                  <a:pt x="127341" y="344256"/>
                  <a:pt x="167931" y="420334"/>
                  <a:pt x="293705" y="424334"/>
                </a:cubicBezTo>
                <a:lnTo>
                  <a:pt x="293705" y="333680"/>
                </a:lnTo>
                <a:cubicBezTo>
                  <a:pt x="293705" y="328081"/>
                  <a:pt x="298245" y="323548"/>
                  <a:pt x="303764" y="323548"/>
                </a:cubicBezTo>
                <a:cubicBezTo>
                  <a:pt x="309372" y="323548"/>
                  <a:pt x="313911" y="328081"/>
                  <a:pt x="313911" y="333680"/>
                </a:cubicBezTo>
                <a:lnTo>
                  <a:pt x="313911" y="424422"/>
                </a:lnTo>
                <a:cubicBezTo>
                  <a:pt x="359397" y="422911"/>
                  <a:pt x="391441" y="411891"/>
                  <a:pt x="410668" y="402381"/>
                </a:cubicBezTo>
                <a:cubicBezTo>
                  <a:pt x="415741" y="399893"/>
                  <a:pt x="421794" y="401937"/>
                  <a:pt x="424287" y="407003"/>
                </a:cubicBezTo>
                <a:cubicBezTo>
                  <a:pt x="426779" y="411980"/>
                  <a:pt x="424732" y="418023"/>
                  <a:pt x="419658" y="420512"/>
                </a:cubicBezTo>
                <a:cubicBezTo>
                  <a:pt x="397138" y="431621"/>
                  <a:pt x="358684" y="444953"/>
                  <a:pt x="303764" y="444953"/>
                </a:cubicBezTo>
                <a:cubicBezTo>
                  <a:pt x="146835" y="444953"/>
                  <a:pt x="103753" y="341857"/>
                  <a:pt x="101973" y="337502"/>
                </a:cubicBezTo>
                <a:cubicBezTo>
                  <a:pt x="101528" y="336257"/>
                  <a:pt x="101261" y="335013"/>
                  <a:pt x="101261" y="333680"/>
                </a:cubicBezTo>
                <a:lnTo>
                  <a:pt x="101261" y="262935"/>
                </a:lnTo>
                <a:cubicBezTo>
                  <a:pt x="101261" y="257335"/>
                  <a:pt x="105801" y="252803"/>
                  <a:pt x="111408" y="252803"/>
                </a:cubicBezTo>
                <a:close/>
                <a:moveTo>
                  <a:pt x="10147" y="151682"/>
                </a:moveTo>
                <a:cubicBezTo>
                  <a:pt x="15754" y="151682"/>
                  <a:pt x="20294" y="156215"/>
                  <a:pt x="20294" y="161814"/>
                </a:cubicBezTo>
                <a:lnTo>
                  <a:pt x="20294" y="165191"/>
                </a:lnTo>
                <a:lnTo>
                  <a:pt x="303787" y="282333"/>
                </a:lnTo>
                <a:lnTo>
                  <a:pt x="411310" y="237894"/>
                </a:lnTo>
                <a:cubicBezTo>
                  <a:pt x="416473" y="235761"/>
                  <a:pt x="422436" y="238250"/>
                  <a:pt x="424573" y="243405"/>
                </a:cubicBezTo>
                <a:cubicBezTo>
                  <a:pt x="426709" y="248560"/>
                  <a:pt x="424217" y="254426"/>
                  <a:pt x="419054" y="256559"/>
                </a:cubicBezTo>
                <a:lnTo>
                  <a:pt x="307704" y="302598"/>
                </a:lnTo>
                <a:cubicBezTo>
                  <a:pt x="306458" y="303131"/>
                  <a:pt x="305123" y="303398"/>
                  <a:pt x="303787" y="303398"/>
                </a:cubicBezTo>
                <a:cubicBezTo>
                  <a:pt x="302541" y="303398"/>
                  <a:pt x="301206" y="303131"/>
                  <a:pt x="299960" y="302598"/>
                </a:cubicBezTo>
                <a:lnTo>
                  <a:pt x="6231" y="181278"/>
                </a:lnTo>
                <a:cubicBezTo>
                  <a:pt x="2492" y="179679"/>
                  <a:pt x="0" y="176035"/>
                  <a:pt x="0" y="171946"/>
                </a:cubicBezTo>
                <a:lnTo>
                  <a:pt x="0" y="161814"/>
                </a:lnTo>
                <a:cubicBezTo>
                  <a:pt x="0" y="156215"/>
                  <a:pt x="4539" y="151682"/>
                  <a:pt x="10147" y="151682"/>
                </a:cubicBezTo>
                <a:close/>
                <a:moveTo>
                  <a:pt x="303775" y="121342"/>
                </a:moveTo>
                <a:cubicBezTo>
                  <a:pt x="291403" y="121342"/>
                  <a:pt x="283571" y="127297"/>
                  <a:pt x="283571" y="131474"/>
                </a:cubicBezTo>
                <a:cubicBezTo>
                  <a:pt x="283571" y="135563"/>
                  <a:pt x="291403" y="141517"/>
                  <a:pt x="303775" y="141517"/>
                </a:cubicBezTo>
                <a:cubicBezTo>
                  <a:pt x="316147" y="141517"/>
                  <a:pt x="324068" y="135563"/>
                  <a:pt x="324068" y="131474"/>
                </a:cubicBezTo>
                <a:cubicBezTo>
                  <a:pt x="324068" y="127297"/>
                  <a:pt x="316147" y="121342"/>
                  <a:pt x="303775" y="121342"/>
                </a:cubicBezTo>
                <a:close/>
                <a:moveTo>
                  <a:pt x="299948" y="732"/>
                </a:moveTo>
                <a:cubicBezTo>
                  <a:pt x="302440" y="-245"/>
                  <a:pt x="305199" y="-245"/>
                  <a:pt x="307691" y="732"/>
                </a:cubicBezTo>
                <a:lnTo>
                  <a:pt x="601320" y="122142"/>
                </a:lnTo>
                <a:cubicBezTo>
                  <a:pt x="605147" y="123653"/>
                  <a:pt x="607639" y="127386"/>
                  <a:pt x="607639" y="131474"/>
                </a:cubicBezTo>
                <a:cubicBezTo>
                  <a:pt x="607639" y="135563"/>
                  <a:pt x="605147" y="139207"/>
                  <a:pt x="601320" y="140806"/>
                </a:cubicBezTo>
                <a:lnTo>
                  <a:pt x="465853" y="196801"/>
                </a:lnTo>
                <a:lnTo>
                  <a:pt x="465853" y="215021"/>
                </a:lnTo>
                <a:lnTo>
                  <a:pt x="587346" y="165159"/>
                </a:lnTo>
                <a:lnTo>
                  <a:pt x="587346" y="161782"/>
                </a:lnTo>
                <a:cubicBezTo>
                  <a:pt x="587346" y="156183"/>
                  <a:pt x="591885" y="151650"/>
                  <a:pt x="597493" y="151650"/>
                </a:cubicBezTo>
                <a:cubicBezTo>
                  <a:pt x="603100" y="151650"/>
                  <a:pt x="607639" y="156183"/>
                  <a:pt x="607639" y="161782"/>
                </a:cubicBezTo>
                <a:lnTo>
                  <a:pt x="607639" y="171914"/>
                </a:lnTo>
                <a:cubicBezTo>
                  <a:pt x="607639" y="176003"/>
                  <a:pt x="605147" y="179647"/>
                  <a:pt x="601320" y="181247"/>
                </a:cubicBezTo>
                <a:lnTo>
                  <a:pt x="465853" y="236974"/>
                </a:lnTo>
                <a:lnTo>
                  <a:pt x="465853" y="362383"/>
                </a:lnTo>
                <a:cubicBezTo>
                  <a:pt x="478225" y="349318"/>
                  <a:pt x="484367" y="336075"/>
                  <a:pt x="486058" y="331808"/>
                </a:cubicBezTo>
                <a:lnTo>
                  <a:pt x="486058" y="262927"/>
                </a:lnTo>
                <a:cubicBezTo>
                  <a:pt x="486058" y="257327"/>
                  <a:pt x="490597" y="252795"/>
                  <a:pt x="496205" y="252795"/>
                </a:cubicBezTo>
                <a:cubicBezTo>
                  <a:pt x="501812" y="252795"/>
                  <a:pt x="506351" y="257327"/>
                  <a:pt x="506351" y="262927"/>
                </a:cubicBezTo>
                <a:lnTo>
                  <a:pt x="506351" y="333675"/>
                </a:lnTo>
                <a:cubicBezTo>
                  <a:pt x="506351" y="334830"/>
                  <a:pt x="506173" y="335897"/>
                  <a:pt x="505817" y="336963"/>
                </a:cubicBezTo>
                <a:cubicBezTo>
                  <a:pt x="505372" y="338297"/>
                  <a:pt x="494869" y="367449"/>
                  <a:pt x="465853" y="389402"/>
                </a:cubicBezTo>
                <a:lnTo>
                  <a:pt x="465853" y="446818"/>
                </a:lnTo>
                <a:cubicBezTo>
                  <a:pt x="477602" y="450996"/>
                  <a:pt x="486058" y="462106"/>
                  <a:pt x="486058" y="475260"/>
                </a:cubicBezTo>
                <a:cubicBezTo>
                  <a:pt x="486058" y="491969"/>
                  <a:pt x="472440" y="505568"/>
                  <a:pt x="455707" y="505568"/>
                </a:cubicBezTo>
                <a:cubicBezTo>
                  <a:pt x="438974" y="505568"/>
                  <a:pt x="425356" y="491969"/>
                  <a:pt x="425356" y="475260"/>
                </a:cubicBezTo>
                <a:cubicBezTo>
                  <a:pt x="425356" y="462106"/>
                  <a:pt x="433812" y="450996"/>
                  <a:pt x="445560" y="446818"/>
                </a:cubicBezTo>
                <a:lnTo>
                  <a:pt x="445560" y="230041"/>
                </a:lnTo>
                <a:lnTo>
                  <a:pt x="445560" y="197689"/>
                </a:lnTo>
                <a:lnTo>
                  <a:pt x="330031" y="154583"/>
                </a:lnTo>
                <a:cubicBezTo>
                  <a:pt x="323000" y="159027"/>
                  <a:pt x="313921" y="161782"/>
                  <a:pt x="303775" y="161782"/>
                </a:cubicBezTo>
                <a:cubicBezTo>
                  <a:pt x="281079" y="161782"/>
                  <a:pt x="263277" y="148450"/>
                  <a:pt x="263277" y="131474"/>
                </a:cubicBezTo>
                <a:cubicBezTo>
                  <a:pt x="263277" y="114409"/>
                  <a:pt x="281079" y="101077"/>
                  <a:pt x="303775" y="101077"/>
                </a:cubicBezTo>
                <a:cubicBezTo>
                  <a:pt x="326560" y="101077"/>
                  <a:pt x="344272" y="114409"/>
                  <a:pt x="344272" y="131474"/>
                </a:cubicBezTo>
                <a:cubicBezTo>
                  <a:pt x="344272" y="133696"/>
                  <a:pt x="343916" y="135829"/>
                  <a:pt x="343382" y="137962"/>
                </a:cubicBezTo>
                <a:lnTo>
                  <a:pt x="454728" y="179469"/>
                </a:lnTo>
                <a:lnTo>
                  <a:pt x="570969" y="131474"/>
                </a:lnTo>
                <a:lnTo>
                  <a:pt x="303775" y="20997"/>
                </a:lnTo>
                <a:lnTo>
                  <a:pt x="36581" y="131474"/>
                </a:lnTo>
                <a:lnTo>
                  <a:pt x="303775" y="241862"/>
                </a:lnTo>
                <a:lnTo>
                  <a:pt x="406131" y="199556"/>
                </a:lnTo>
                <a:cubicBezTo>
                  <a:pt x="411293" y="197423"/>
                  <a:pt x="417257" y="199911"/>
                  <a:pt x="419393" y="205066"/>
                </a:cubicBezTo>
                <a:cubicBezTo>
                  <a:pt x="421529" y="210221"/>
                  <a:pt x="419037" y="216176"/>
                  <a:pt x="413874" y="218220"/>
                </a:cubicBezTo>
                <a:lnTo>
                  <a:pt x="307691" y="262127"/>
                </a:lnTo>
                <a:cubicBezTo>
                  <a:pt x="306445" y="262660"/>
                  <a:pt x="305110" y="262927"/>
                  <a:pt x="303775" y="262927"/>
                </a:cubicBezTo>
                <a:cubicBezTo>
                  <a:pt x="302529" y="262927"/>
                  <a:pt x="301194" y="262660"/>
                  <a:pt x="299948" y="262127"/>
                </a:cubicBezTo>
                <a:lnTo>
                  <a:pt x="6230" y="140806"/>
                </a:lnTo>
                <a:cubicBezTo>
                  <a:pt x="2492" y="139207"/>
                  <a:pt x="0" y="135563"/>
                  <a:pt x="0" y="131474"/>
                </a:cubicBezTo>
                <a:cubicBezTo>
                  <a:pt x="0" y="127386"/>
                  <a:pt x="2492" y="123653"/>
                  <a:pt x="6230" y="122142"/>
                </a:cubicBezTo>
                <a:close/>
              </a:path>
            </a:pathLst>
          </a:custGeom>
          <a:solidFill>
            <a:schemeClr val="tx1">
              <a:lumMod val="65000"/>
              <a:lumOff val="35000"/>
            </a:schemeClr>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51" name="TextBox 50"/>
          <p:cNvSpPr txBox="1"/>
          <p:nvPr/>
        </p:nvSpPr>
        <p:spPr>
          <a:xfrm>
            <a:off x="1249166" y="1639919"/>
            <a:ext cx="4333615" cy="645160"/>
          </a:xfrm>
          <a:prstGeom prst="rect">
            <a:avLst/>
          </a:prstGeom>
          <a:noFill/>
        </p:spPr>
        <p:txBody>
          <a:bodyPr wrap="square" rtlCol="0">
            <a:spAutoFit/>
          </a:bodyPr>
          <a:lstStyle/>
          <a:p>
            <a:r>
              <a:rPr lang="zh-CN" altLang="en-US" sz="3600" b="1" dirty="0">
                <a:solidFill>
                  <a:schemeClr val="tx1">
                    <a:lumMod val="85000"/>
                    <a:lumOff val="15000"/>
                  </a:schemeClr>
                </a:solidFill>
                <a:cs typeface="+mn-ea"/>
                <a:sym typeface="+mn-lt"/>
              </a:rPr>
              <a:t>研究因素</a:t>
            </a:r>
          </a:p>
        </p:txBody>
      </p:sp>
      <p:sp>
        <p:nvSpPr>
          <p:cNvPr id="3" name="Freeform 11"/>
          <p:cNvSpPr/>
          <p:nvPr/>
        </p:nvSpPr>
        <p:spPr bwMode="auto">
          <a:xfrm flipH="1" flipV="1">
            <a:off x="6563336" y="3609450"/>
            <a:ext cx="1301152" cy="1565473"/>
          </a:xfrm>
          <a:custGeom>
            <a:avLst/>
            <a:gdLst>
              <a:gd name="T0" fmla="*/ 0 w 645"/>
              <a:gd name="T1" fmla="*/ 324 h 776"/>
              <a:gd name="T2" fmla="*/ 187 w 645"/>
              <a:gd name="T3" fmla="*/ 776 h 776"/>
              <a:gd name="T4" fmla="*/ 645 w 645"/>
              <a:gd name="T5" fmla="*/ 776 h 776"/>
              <a:gd name="T6" fmla="*/ 324 w 645"/>
              <a:gd name="T7" fmla="*/ 0 h 776"/>
              <a:gd name="T8" fmla="*/ 0 w 645"/>
              <a:gd name="T9" fmla="*/ 324 h 776"/>
            </a:gdLst>
            <a:ahLst/>
            <a:cxnLst>
              <a:cxn ang="0">
                <a:pos x="T0" y="T1"/>
              </a:cxn>
              <a:cxn ang="0">
                <a:pos x="T2" y="T3"/>
              </a:cxn>
              <a:cxn ang="0">
                <a:pos x="T4" y="T5"/>
              </a:cxn>
              <a:cxn ang="0">
                <a:pos x="T6" y="T7"/>
              </a:cxn>
              <a:cxn ang="0">
                <a:pos x="T8" y="T9"/>
              </a:cxn>
            </a:cxnLst>
            <a:rect l="0" t="0" r="r" b="b"/>
            <a:pathLst>
              <a:path w="645" h="776">
                <a:moveTo>
                  <a:pt x="0" y="324"/>
                </a:moveTo>
                <a:cubicBezTo>
                  <a:pt x="113" y="442"/>
                  <a:pt x="184" y="604"/>
                  <a:pt x="187" y="776"/>
                </a:cubicBezTo>
                <a:cubicBezTo>
                  <a:pt x="645" y="776"/>
                  <a:pt x="645" y="776"/>
                  <a:pt x="645" y="776"/>
                </a:cubicBezTo>
                <a:cubicBezTo>
                  <a:pt x="641" y="476"/>
                  <a:pt x="520" y="201"/>
                  <a:pt x="324" y="0"/>
                </a:cubicBezTo>
                <a:lnTo>
                  <a:pt x="0" y="324"/>
                </a:lnTo>
                <a:close/>
              </a:path>
            </a:pathLst>
          </a:custGeom>
          <a:solidFill>
            <a:srgbClr val="B3672E"/>
          </a:solidFill>
          <a:ln>
            <a:noFill/>
          </a:ln>
        </p:spPr>
        <p:txBody>
          <a:bodyPr vert="horz" wrap="square" lIns="91440" tIns="45720" rIns="91440" bIns="45720" numCol="1" anchor="t" anchorCtr="0" compatLnSpc="1"/>
          <a:lstStyle/>
          <a:p>
            <a:endParaRPr lang="en-US">
              <a:cs typeface="+mn-ea"/>
              <a:sym typeface="+mn-lt"/>
            </a:endParaRPr>
          </a:p>
        </p:txBody>
      </p:sp>
      <p:sp>
        <p:nvSpPr>
          <p:cNvPr id="4" name="Freeform 12"/>
          <p:cNvSpPr/>
          <p:nvPr/>
        </p:nvSpPr>
        <p:spPr bwMode="auto">
          <a:xfrm flipH="1" flipV="1">
            <a:off x="6629843" y="3677664"/>
            <a:ext cx="1145968" cy="1406025"/>
          </a:xfrm>
          <a:custGeom>
            <a:avLst/>
            <a:gdLst>
              <a:gd name="T0" fmla="*/ 174 w 568"/>
              <a:gd name="T1" fmla="*/ 697 h 697"/>
              <a:gd name="T2" fmla="*/ 0 w 568"/>
              <a:gd name="T3" fmla="*/ 279 h 697"/>
              <a:gd name="T4" fmla="*/ 279 w 568"/>
              <a:gd name="T5" fmla="*/ 0 h 697"/>
              <a:gd name="T6" fmla="*/ 568 w 568"/>
              <a:gd name="T7" fmla="*/ 697 h 697"/>
              <a:gd name="T8" fmla="*/ 174 w 568"/>
              <a:gd name="T9" fmla="*/ 697 h 697"/>
            </a:gdLst>
            <a:ahLst/>
            <a:cxnLst>
              <a:cxn ang="0">
                <a:pos x="T0" y="T1"/>
              </a:cxn>
              <a:cxn ang="0">
                <a:pos x="T2" y="T3"/>
              </a:cxn>
              <a:cxn ang="0">
                <a:pos x="T4" y="T5"/>
              </a:cxn>
              <a:cxn ang="0">
                <a:pos x="T6" y="T7"/>
              </a:cxn>
              <a:cxn ang="0">
                <a:pos x="T8" y="T9"/>
              </a:cxn>
            </a:cxnLst>
            <a:rect l="0" t="0" r="r" b="b"/>
            <a:pathLst>
              <a:path w="568" h="697">
                <a:moveTo>
                  <a:pt x="174" y="697"/>
                </a:moveTo>
                <a:cubicBezTo>
                  <a:pt x="164" y="541"/>
                  <a:pt x="103" y="396"/>
                  <a:pt x="0" y="279"/>
                </a:cubicBezTo>
                <a:cubicBezTo>
                  <a:pt x="279" y="0"/>
                  <a:pt x="279" y="0"/>
                  <a:pt x="279" y="0"/>
                </a:cubicBezTo>
                <a:cubicBezTo>
                  <a:pt x="456" y="192"/>
                  <a:pt x="557" y="437"/>
                  <a:pt x="568" y="697"/>
                </a:cubicBezTo>
                <a:lnTo>
                  <a:pt x="174" y="697"/>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5" name="Freeform 13"/>
          <p:cNvSpPr/>
          <p:nvPr/>
        </p:nvSpPr>
        <p:spPr bwMode="auto">
          <a:xfrm flipH="1" flipV="1">
            <a:off x="8883407" y="1295419"/>
            <a:ext cx="1552685" cy="1301151"/>
          </a:xfrm>
          <a:custGeom>
            <a:avLst/>
            <a:gdLst>
              <a:gd name="T0" fmla="*/ 770 w 770"/>
              <a:gd name="T1" fmla="*/ 645 h 645"/>
              <a:gd name="T2" fmla="*/ 770 w 770"/>
              <a:gd name="T3" fmla="*/ 188 h 645"/>
              <a:gd name="T4" fmla="*/ 324 w 770"/>
              <a:gd name="T5" fmla="*/ 0 h 645"/>
              <a:gd name="T6" fmla="*/ 0 w 770"/>
              <a:gd name="T7" fmla="*/ 324 h 645"/>
              <a:gd name="T8" fmla="*/ 770 w 770"/>
              <a:gd name="T9" fmla="*/ 645 h 645"/>
            </a:gdLst>
            <a:ahLst/>
            <a:cxnLst>
              <a:cxn ang="0">
                <a:pos x="T0" y="T1"/>
              </a:cxn>
              <a:cxn ang="0">
                <a:pos x="T2" y="T3"/>
              </a:cxn>
              <a:cxn ang="0">
                <a:pos x="T4" y="T5"/>
              </a:cxn>
              <a:cxn ang="0">
                <a:pos x="T6" y="T7"/>
              </a:cxn>
              <a:cxn ang="0">
                <a:pos x="T8" y="T9"/>
              </a:cxn>
            </a:cxnLst>
            <a:rect l="0" t="0" r="r" b="b"/>
            <a:pathLst>
              <a:path w="770" h="645">
                <a:moveTo>
                  <a:pt x="770" y="645"/>
                </a:moveTo>
                <a:cubicBezTo>
                  <a:pt x="770" y="188"/>
                  <a:pt x="770" y="188"/>
                  <a:pt x="770" y="188"/>
                </a:cubicBezTo>
                <a:cubicBezTo>
                  <a:pt x="594" y="183"/>
                  <a:pt x="441" y="113"/>
                  <a:pt x="324" y="0"/>
                </a:cubicBezTo>
                <a:cubicBezTo>
                  <a:pt x="0" y="324"/>
                  <a:pt x="0" y="324"/>
                  <a:pt x="0" y="324"/>
                </a:cubicBezTo>
                <a:cubicBezTo>
                  <a:pt x="199" y="519"/>
                  <a:pt x="470" y="641"/>
                  <a:pt x="770" y="645"/>
                </a:cubicBezTo>
                <a:close/>
              </a:path>
            </a:pathLst>
          </a:custGeom>
          <a:solidFill>
            <a:srgbClr val="9A9479"/>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14"/>
          <p:cNvSpPr/>
          <p:nvPr/>
        </p:nvSpPr>
        <p:spPr bwMode="auto">
          <a:xfrm flipH="1" flipV="1">
            <a:off x="8943947" y="1372086"/>
            <a:ext cx="1394943" cy="1144262"/>
          </a:xfrm>
          <a:custGeom>
            <a:avLst/>
            <a:gdLst>
              <a:gd name="T0" fmla="*/ 692 w 692"/>
              <a:gd name="T1" fmla="*/ 567 h 567"/>
              <a:gd name="T2" fmla="*/ 0 w 692"/>
              <a:gd name="T3" fmla="*/ 278 h 567"/>
              <a:gd name="T4" fmla="*/ 278 w 692"/>
              <a:gd name="T5" fmla="*/ 0 h 567"/>
              <a:gd name="T6" fmla="*/ 692 w 692"/>
              <a:gd name="T7" fmla="*/ 173 h 567"/>
              <a:gd name="T8" fmla="*/ 692 w 692"/>
              <a:gd name="T9" fmla="*/ 567 h 567"/>
            </a:gdLst>
            <a:ahLst/>
            <a:cxnLst>
              <a:cxn ang="0">
                <a:pos x="T0" y="T1"/>
              </a:cxn>
              <a:cxn ang="0">
                <a:pos x="T2" y="T3"/>
              </a:cxn>
              <a:cxn ang="0">
                <a:pos x="T4" y="T5"/>
              </a:cxn>
              <a:cxn ang="0">
                <a:pos x="T6" y="T7"/>
              </a:cxn>
              <a:cxn ang="0">
                <a:pos x="T8" y="T9"/>
              </a:cxn>
            </a:cxnLst>
            <a:rect l="0" t="0" r="r" b="b"/>
            <a:pathLst>
              <a:path w="692" h="567">
                <a:moveTo>
                  <a:pt x="692" y="567"/>
                </a:moveTo>
                <a:cubicBezTo>
                  <a:pt x="436" y="556"/>
                  <a:pt x="190" y="454"/>
                  <a:pt x="0" y="278"/>
                </a:cubicBezTo>
                <a:cubicBezTo>
                  <a:pt x="278" y="0"/>
                  <a:pt x="278" y="0"/>
                  <a:pt x="278" y="0"/>
                </a:cubicBezTo>
                <a:cubicBezTo>
                  <a:pt x="393" y="102"/>
                  <a:pt x="540" y="162"/>
                  <a:pt x="692" y="173"/>
                </a:cubicBezTo>
                <a:lnTo>
                  <a:pt x="692" y="567"/>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7" name="Freeform 15"/>
          <p:cNvSpPr/>
          <p:nvPr/>
        </p:nvSpPr>
        <p:spPr bwMode="auto">
          <a:xfrm flipH="1" flipV="1">
            <a:off x="8883407" y="4557600"/>
            <a:ext cx="1552685" cy="1301151"/>
          </a:xfrm>
          <a:custGeom>
            <a:avLst/>
            <a:gdLst>
              <a:gd name="T0" fmla="*/ 324 w 770"/>
              <a:gd name="T1" fmla="*/ 645 h 645"/>
              <a:gd name="T2" fmla="*/ 770 w 770"/>
              <a:gd name="T3" fmla="*/ 457 h 645"/>
              <a:gd name="T4" fmla="*/ 770 w 770"/>
              <a:gd name="T5" fmla="*/ 0 h 645"/>
              <a:gd name="T6" fmla="*/ 0 w 770"/>
              <a:gd name="T7" fmla="*/ 321 h 645"/>
              <a:gd name="T8" fmla="*/ 324 w 770"/>
              <a:gd name="T9" fmla="*/ 645 h 645"/>
            </a:gdLst>
            <a:ahLst/>
            <a:cxnLst>
              <a:cxn ang="0">
                <a:pos x="T0" y="T1"/>
              </a:cxn>
              <a:cxn ang="0">
                <a:pos x="T2" y="T3"/>
              </a:cxn>
              <a:cxn ang="0">
                <a:pos x="T4" y="T5"/>
              </a:cxn>
              <a:cxn ang="0">
                <a:pos x="T6" y="T7"/>
              </a:cxn>
              <a:cxn ang="0">
                <a:pos x="T8" y="T9"/>
              </a:cxn>
            </a:cxnLst>
            <a:rect l="0" t="0" r="r" b="b"/>
            <a:pathLst>
              <a:path w="770" h="645">
                <a:moveTo>
                  <a:pt x="324" y="645"/>
                </a:moveTo>
                <a:cubicBezTo>
                  <a:pt x="441" y="532"/>
                  <a:pt x="594" y="462"/>
                  <a:pt x="770" y="457"/>
                </a:cubicBezTo>
                <a:cubicBezTo>
                  <a:pt x="770" y="0"/>
                  <a:pt x="770" y="0"/>
                  <a:pt x="770" y="0"/>
                </a:cubicBezTo>
                <a:cubicBezTo>
                  <a:pt x="470" y="4"/>
                  <a:pt x="199" y="126"/>
                  <a:pt x="0" y="321"/>
                </a:cubicBezTo>
                <a:lnTo>
                  <a:pt x="324" y="645"/>
                </a:lnTo>
                <a:close/>
              </a:path>
            </a:pathLst>
          </a:custGeom>
          <a:solidFill>
            <a:srgbClr val="E2A52A"/>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16"/>
          <p:cNvSpPr/>
          <p:nvPr/>
        </p:nvSpPr>
        <p:spPr bwMode="auto">
          <a:xfrm flipH="1" flipV="1">
            <a:off x="8943947" y="4647983"/>
            <a:ext cx="1397501" cy="1144262"/>
          </a:xfrm>
          <a:custGeom>
            <a:avLst/>
            <a:gdLst>
              <a:gd name="T0" fmla="*/ 0 w 693"/>
              <a:gd name="T1" fmla="*/ 289 h 567"/>
              <a:gd name="T2" fmla="*/ 693 w 693"/>
              <a:gd name="T3" fmla="*/ 0 h 567"/>
              <a:gd name="T4" fmla="*/ 693 w 693"/>
              <a:gd name="T5" fmla="*/ 394 h 567"/>
              <a:gd name="T6" fmla="*/ 278 w 693"/>
              <a:gd name="T7" fmla="*/ 567 h 567"/>
              <a:gd name="T8" fmla="*/ 0 w 693"/>
              <a:gd name="T9" fmla="*/ 289 h 567"/>
            </a:gdLst>
            <a:ahLst/>
            <a:cxnLst>
              <a:cxn ang="0">
                <a:pos x="T0" y="T1"/>
              </a:cxn>
              <a:cxn ang="0">
                <a:pos x="T2" y="T3"/>
              </a:cxn>
              <a:cxn ang="0">
                <a:pos x="T4" y="T5"/>
              </a:cxn>
              <a:cxn ang="0">
                <a:pos x="T6" y="T7"/>
              </a:cxn>
              <a:cxn ang="0">
                <a:pos x="T8" y="T9"/>
              </a:cxn>
            </a:cxnLst>
            <a:rect l="0" t="0" r="r" b="b"/>
            <a:pathLst>
              <a:path w="693" h="567">
                <a:moveTo>
                  <a:pt x="0" y="289"/>
                </a:moveTo>
                <a:cubicBezTo>
                  <a:pt x="191" y="113"/>
                  <a:pt x="437" y="11"/>
                  <a:pt x="693" y="0"/>
                </a:cubicBezTo>
                <a:cubicBezTo>
                  <a:pt x="693" y="394"/>
                  <a:pt x="693" y="394"/>
                  <a:pt x="693" y="394"/>
                </a:cubicBezTo>
                <a:cubicBezTo>
                  <a:pt x="541" y="405"/>
                  <a:pt x="394" y="465"/>
                  <a:pt x="278" y="567"/>
                </a:cubicBezTo>
                <a:lnTo>
                  <a:pt x="0" y="289"/>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9" name="Freeform 17"/>
          <p:cNvSpPr/>
          <p:nvPr/>
        </p:nvSpPr>
        <p:spPr bwMode="auto">
          <a:xfrm flipH="1" flipV="1">
            <a:off x="7257398" y="4550852"/>
            <a:ext cx="1568884" cy="1299445"/>
          </a:xfrm>
          <a:custGeom>
            <a:avLst/>
            <a:gdLst>
              <a:gd name="T0" fmla="*/ 0 w 778"/>
              <a:gd name="T1" fmla="*/ 458 h 644"/>
              <a:gd name="T2" fmla="*/ 455 w 778"/>
              <a:gd name="T3" fmla="*/ 644 h 644"/>
              <a:gd name="T4" fmla="*/ 778 w 778"/>
              <a:gd name="T5" fmla="*/ 320 h 644"/>
              <a:gd name="T6" fmla="*/ 0 w 778"/>
              <a:gd name="T7" fmla="*/ 0 h 644"/>
              <a:gd name="T8" fmla="*/ 0 w 778"/>
              <a:gd name="T9" fmla="*/ 458 h 644"/>
            </a:gdLst>
            <a:ahLst/>
            <a:cxnLst>
              <a:cxn ang="0">
                <a:pos x="T0" y="T1"/>
              </a:cxn>
              <a:cxn ang="0">
                <a:pos x="T2" y="T3"/>
              </a:cxn>
              <a:cxn ang="0">
                <a:pos x="T4" y="T5"/>
              </a:cxn>
              <a:cxn ang="0">
                <a:pos x="T6" y="T7"/>
              </a:cxn>
              <a:cxn ang="0">
                <a:pos x="T8" y="T9"/>
              </a:cxn>
            </a:cxnLst>
            <a:rect l="0" t="0" r="r" b="b"/>
            <a:pathLst>
              <a:path w="778" h="644">
                <a:moveTo>
                  <a:pt x="0" y="458"/>
                </a:moveTo>
                <a:cubicBezTo>
                  <a:pt x="176" y="461"/>
                  <a:pt x="337" y="531"/>
                  <a:pt x="455" y="644"/>
                </a:cubicBezTo>
                <a:cubicBezTo>
                  <a:pt x="778" y="320"/>
                  <a:pt x="778" y="320"/>
                  <a:pt x="778" y="320"/>
                </a:cubicBezTo>
                <a:cubicBezTo>
                  <a:pt x="577" y="125"/>
                  <a:pt x="304" y="3"/>
                  <a:pt x="0" y="0"/>
                </a:cubicBezTo>
                <a:lnTo>
                  <a:pt x="0" y="458"/>
                </a:lnTo>
                <a:close/>
              </a:path>
            </a:pathLst>
          </a:custGeom>
          <a:solidFill>
            <a:srgbClr val="9A9479"/>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18"/>
          <p:cNvSpPr/>
          <p:nvPr/>
        </p:nvSpPr>
        <p:spPr bwMode="auto">
          <a:xfrm flipH="1" flipV="1">
            <a:off x="7347778" y="4650541"/>
            <a:ext cx="1410291" cy="1143409"/>
          </a:xfrm>
          <a:custGeom>
            <a:avLst/>
            <a:gdLst>
              <a:gd name="T0" fmla="*/ 421 w 699"/>
              <a:gd name="T1" fmla="*/ 567 h 567"/>
              <a:gd name="T2" fmla="*/ 0 w 699"/>
              <a:gd name="T3" fmla="*/ 394 h 567"/>
              <a:gd name="T4" fmla="*/ 0 w 699"/>
              <a:gd name="T5" fmla="*/ 0 h 567"/>
              <a:gd name="T6" fmla="*/ 699 w 699"/>
              <a:gd name="T7" fmla="*/ 288 h 567"/>
              <a:gd name="T8" fmla="*/ 421 w 699"/>
              <a:gd name="T9" fmla="*/ 567 h 567"/>
            </a:gdLst>
            <a:ahLst/>
            <a:cxnLst>
              <a:cxn ang="0">
                <a:pos x="T0" y="T1"/>
              </a:cxn>
              <a:cxn ang="0">
                <a:pos x="T2" y="T3"/>
              </a:cxn>
              <a:cxn ang="0">
                <a:pos x="T4" y="T5"/>
              </a:cxn>
              <a:cxn ang="0">
                <a:pos x="T6" y="T7"/>
              </a:cxn>
              <a:cxn ang="0">
                <a:pos x="T8" y="T9"/>
              </a:cxn>
            </a:cxnLst>
            <a:rect l="0" t="0" r="r" b="b"/>
            <a:pathLst>
              <a:path w="699" h="567">
                <a:moveTo>
                  <a:pt x="421" y="567"/>
                </a:moveTo>
                <a:cubicBezTo>
                  <a:pt x="303" y="464"/>
                  <a:pt x="156" y="404"/>
                  <a:pt x="0" y="394"/>
                </a:cubicBezTo>
                <a:cubicBezTo>
                  <a:pt x="0" y="0"/>
                  <a:pt x="0" y="0"/>
                  <a:pt x="0" y="0"/>
                </a:cubicBezTo>
                <a:cubicBezTo>
                  <a:pt x="264" y="10"/>
                  <a:pt x="507" y="111"/>
                  <a:pt x="699" y="288"/>
                </a:cubicBezTo>
                <a:lnTo>
                  <a:pt x="421" y="567"/>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2" name="Freeform 19"/>
          <p:cNvSpPr/>
          <p:nvPr/>
        </p:nvSpPr>
        <p:spPr bwMode="auto">
          <a:xfrm flipH="1" flipV="1">
            <a:off x="9821329" y="1989408"/>
            <a:ext cx="1296887" cy="1555241"/>
          </a:xfrm>
          <a:custGeom>
            <a:avLst/>
            <a:gdLst>
              <a:gd name="T0" fmla="*/ 643 w 643"/>
              <a:gd name="T1" fmla="*/ 447 h 771"/>
              <a:gd name="T2" fmla="*/ 458 w 643"/>
              <a:gd name="T3" fmla="*/ 0 h 771"/>
              <a:gd name="T4" fmla="*/ 0 w 643"/>
              <a:gd name="T5" fmla="*/ 0 h 771"/>
              <a:gd name="T6" fmla="*/ 320 w 643"/>
              <a:gd name="T7" fmla="*/ 771 h 771"/>
              <a:gd name="T8" fmla="*/ 643 w 643"/>
              <a:gd name="T9" fmla="*/ 447 h 771"/>
            </a:gdLst>
            <a:ahLst/>
            <a:cxnLst>
              <a:cxn ang="0">
                <a:pos x="T0" y="T1"/>
              </a:cxn>
              <a:cxn ang="0">
                <a:pos x="T2" y="T3"/>
              </a:cxn>
              <a:cxn ang="0">
                <a:pos x="T4" y="T5"/>
              </a:cxn>
              <a:cxn ang="0">
                <a:pos x="T6" y="T7"/>
              </a:cxn>
              <a:cxn ang="0">
                <a:pos x="T8" y="T9"/>
              </a:cxn>
            </a:cxnLst>
            <a:rect l="0" t="0" r="r" b="b"/>
            <a:pathLst>
              <a:path w="643" h="771">
                <a:moveTo>
                  <a:pt x="643" y="447"/>
                </a:moveTo>
                <a:cubicBezTo>
                  <a:pt x="532" y="330"/>
                  <a:pt x="462" y="172"/>
                  <a:pt x="458" y="0"/>
                </a:cubicBezTo>
                <a:cubicBezTo>
                  <a:pt x="0" y="0"/>
                  <a:pt x="0" y="0"/>
                  <a:pt x="0" y="0"/>
                </a:cubicBezTo>
                <a:cubicBezTo>
                  <a:pt x="4" y="300"/>
                  <a:pt x="125" y="571"/>
                  <a:pt x="320" y="771"/>
                </a:cubicBezTo>
                <a:lnTo>
                  <a:pt x="643" y="447"/>
                </a:lnTo>
                <a:close/>
              </a:path>
            </a:pathLst>
          </a:custGeom>
          <a:solidFill>
            <a:srgbClr val="E2A52A"/>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20"/>
          <p:cNvSpPr/>
          <p:nvPr/>
        </p:nvSpPr>
        <p:spPr bwMode="auto">
          <a:xfrm flipH="1" flipV="1">
            <a:off x="9910005" y="2086609"/>
            <a:ext cx="1141704" cy="1397500"/>
          </a:xfrm>
          <a:custGeom>
            <a:avLst/>
            <a:gdLst>
              <a:gd name="T0" fmla="*/ 287 w 566"/>
              <a:gd name="T1" fmla="*/ 693 h 693"/>
              <a:gd name="T2" fmla="*/ 0 w 566"/>
              <a:gd name="T3" fmla="*/ 0 h 693"/>
              <a:gd name="T4" fmla="*/ 394 w 566"/>
              <a:gd name="T5" fmla="*/ 0 h 693"/>
              <a:gd name="T6" fmla="*/ 566 w 566"/>
              <a:gd name="T7" fmla="*/ 415 h 693"/>
              <a:gd name="T8" fmla="*/ 287 w 566"/>
              <a:gd name="T9" fmla="*/ 693 h 693"/>
            </a:gdLst>
            <a:ahLst/>
            <a:cxnLst>
              <a:cxn ang="0">
                <a:pos x="T0" y="T1"/>
              </a:cxn>
              <a:cxn ang="0">
                <a:pos x="T2" y="T3"/>
              </a:cxn>
              <a:cxn ang="0">
                <a:pos x="T4" y="T5"/>
              </a:cxn>
              <a:cxn ang="0">
                <a:pos x="T6" y="T7"/>
              </a:cxn>
              <a:cxn ang="0">
                <a:pos x="T8" y="T9"/>
              </a:cxn>
            </a:cxnLst>
            <a:rect l="0" t="0" r="r" b="b"/>
            <a:pathLst>
              <a:path w="566" h="693">
                <a:moveTo>
                  <a:pt x="287" y="693"/>
                </a:moveTo>
                <a:cubicBezTo>
                  <a:pt x="112" y="502"/>
                  <a:pt x="11" y="256"/>
                  <a:pt x="0" y="0"/>
                </a:cubicBezTo>
                <a:cubicBezTo>
                  <a:pt x="394" y="0"/>
                  <a:pt x="394" y="0"/>
                  <a:pt x="394" y="0"/>
                </a:cubicBezTo>
                <a:cubicBezTo>
                  <a:pt x="404" y="152"/>
                  <a:pt x="465" y="299"/>
                  <a:pt x="566" y="415"/>
                </a:cubicBezTo>
                <a:lnTo>
                  <a:pt x="287" y="693"/>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13" name="Freeform 21"/>
          <p:cNvSpPr/>
          <p:nvPr/>
        </p:nvSpPr>
        <p:spPr bwMode="auto">
          <a:xfrm flipH="1" flipV="1">
            <a:off x="9821329" y="3599291"/>
            <a:ext cx="1296887" cy="1561209"/>
          </a:xfrm>
          <a:custGeom>
            <a:avLst/>
            <a:gdLst>
              <a:gd name="T0" fmla="*/ 458 w 643"/>
              <a:gd name="T1" fmla="*/ 774 h 774"/>
              <a:gd name="T2" fmla="*/ 643 w 643"/>
              <a:gd name="T3" fmla="*/ 324 h 774"/>
              <a:gd name="T4" fmla="*/ 320 w 643"/>
              <a:gd name="T5" fmla="*/ 0 h 774"/>
              <a:gd name="T6" fmla="*/ 0 w 643"/>
              <a:gd name="T7" fmla="*/ 774 h 774"/>
              <a:gd name="T8" fmla="*/ 458 w 643"/>
              <a:gd name="T9" fmla="*/ 774 h 774"/>
            </a:gdLst>
            <a:ahLst/>
            <a:cxnLst>
              <a:cxn ang="0">
                <a:pos x="T0" y="T1"/>
              </a:cxn>
              <a:cxn ang="0">
                <a:pos x="T2" y="T3"/>
              </a:cxn>
              <a:cxn ang="0">
                <a:pos x="T4" y="T5"/>
              </a:cxn>
              <a:cxn ang="0">
                <a:pos x="T6" y="T7"/>
              </a:cxn>
              <a:cxn ang="0">
                <a:pos x="T8" y="T9"/>
              </a:cxn>
            </a:cxnLst>
            <a:rect l="0" t="0" r="r" b="b"/>
            <a:pathLst>
              <a:path w="643" h="774">
                <a:moveTo>
                  <a:pt x="458" y="774"/>
                </a:moveTo>
                <a:cubicBezTo>
                  <a:pt x="461" y="606"/>
                  <a:pt x="531" y="441"/>
                  <a:pt x="643" y="324"/>
                </a:cubicBezTo>
                <a:cubicBezTo>
                  <a:pt x="320" y="0"/>
                  <a:pt x="320" y="0"/>
                  <a:pt x="320" y="0"/>
                </a:cubicBezTo>
                <a:cubicBezTo>
                  <a:pt x="125" y="201"/>
                  <a:pt x="4" y="474"/>
                  <a:pt x="0" y="774"/>
                </a:cubicBezTo>
                <a:lnTo>
                  <a:pt x="458" y="774"/>
                </a:lnTo>
                <a:close/>
              </a:path>
            </a:pathLst>
          </a:custGeom>
          <a:solidFill>
            <a:srgbClr val="9A9479"/>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22"/>
          <p:cNvSpPr/>
          <p:nvPr/>
        </p:nvSpPr>
        <p:spPr bwMode="auto">
          <a:xfrm flipH="1" flipV="1">
            <a:off x="9910005" y="3677663"/>
            <a:ext cx="1141704" cy="1404321"/>
          </a:xfrm>
          <a:custGeom>
            <a:avLst/>
            <a:gdLst>
              <a:gd name="T0" fmla="*/ 0 w 566"/>
              <a:gd name="T1" fmla="*/ 696 h 696"/>
              <a:gd name="T2" fmla="*/ 287 w 566"/>
              <a:gd name="T3" fmla="*/ 0 h 696"/>
              <a:gd name="T4" fmla="*/ 566 w 566"/>
              <a:gd name="T5" fmla="*/ 280 h 696"/>
              <a:gd name="T6" fmla="*/ 394 w 566"/>
              <a:gd name="T7" fmla="*/ 696 h 696"/>
              <a:gd name="T8" fmla="*/ 0 w 566"/>
              <a:gd name="T9" fmla="*/ 696 h 696"/>
            </a:gdLst>
            <a:ahLst/>
            <a:cxnLst>
              <a:cxn ang="0">
                <a:pos x="T0" y="T1"/>
              </a:cxn>
              <a:cxn ang="0">
                <a:pos x="T2" y="T3"/>
              </a:cxn>
              <a:cxn ang="0">
                <a:pos x="T4" y="T5"/>
              </a:cxn>
              <a:cxn ang="0">
                <a:pos x="T6" y="T7"/>
              </a:cxn>
              <a:cxn ang="0">
                <a:pos x="T8" y="T9"/>
              </a:cxn>
            </a:cxnLst>
            <a:rect l="0" t="0" r="r" b="b"/>
            <a:pathLst>
              <a:path w="566" h="696">
                <a:moveTo>
                  <a:pt x="0" y="696"/>
                </a:moveTo>
                <a:cubicBezTo>
                  <a:pt x="10" y="436"/>
                  <a:pt x="112" y="192"/>
                  <a:pt x="287" y="0"/>
                </a:cubicBezTo>
                <a:cubicBezTo>
                  <a:pt x="566" y="280"/>
                  <a:pt x="566" y="280"/>
                  <a:pt x="566" y="280"/>
                </a:cubicBezTo>
                <a:cubicBezTo>
                  <a:pt x="466" y="396"/>
                  <a:pt x="404" y="544"/>
                  <a:pt x="394" y="696"/>
                </a:cubicBezTo>
                <a:lnTo>
                  <a:pt x="0" y="696"/>
                </a:lnTo>
                <a:close/>
              </a:path>
            </a:pathLst>
          </a:custGeom>
          <a:noFill/>
          <a:ln w="15875" cap="flat">
            <a:solidFill>
              <a:srgbClr val="FFFFFF"/>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28" name="Oval 23"/>
          <p:cNvSpPr>
            <a:spLocks noChangeArrowheads="1"/>
          </p:cNvSpPr>
          <p:nvPr/>
        </p:nvSpPr>
        <p:spPr bwMode="auto">
          <a:xfrm flipH="1" flipV="1">
            <a:off x="7914792" y="2689436"/>
            <a:ext cx="1760731" cy="1760731"/>
          </a:xfrm>
          <a:prstGeom prst="ellipse">
            <a:avLst/>
          </a:prstGeom>
          <a:solidFill>
            <a:srgbClr val="B3672E"/>
          </a:solidFill>
          <a:ln>
            <a:noFill/>
          </a:ln>
        </p:spPr>
        <p:txBody>
          <a:bodyPr vert="horz" wrap="square" lIns="91440" tIns="45720" rIns="91440" bIns="45720" numCol="1" anchor="t" anchorCtr="0" compatLnSpc="1"/>
          <a:lstStyle/>
          <a:p>
            <a:endParaRPr lang="en-US" dirty="0">
              <a:cs typeface="+mn-ea"/>
              <a:sym typeface="+mn-lt"/>
            </a:endParaRPr>
          </a:p>
        </p:txBody>
      </p:sp>
      <p:sp>
        <p:nvSpPr>
          <p:cNvPr id="29" name="Oval 24"/>
          <p:cNvSpPr>
            <a:spLocks noChangeArrowheads="1"/>
          </p:cNvSpPr>
          <p:nvPr/>
        </p:nvSpPr>
        <p:spPr bwMode="auto">
          <a:xfrm flipH="1" flipV="1">
            <a:off x="8009437" y="2786639"/>
            <a:ext cx="1569737" cy="15688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Rounded Rectangle 454"/>
          <p:cNvSpPr/>
          <p:nvPr/>
        </p:nvSpPr>
        <p:spPr>
          <a:xfrm>
            <a:off x="1341525" y="4350054"/>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0" name="Rounded Rectangle 455"/>
          <p:cNvSpPr/>
          <p:nvPr/>
        </p:nvSpPr>
        <p:spPr>
          <a:xfrm>
            <a:off x="1351685" y="4350054"/>
            <a:ext cx="2006041"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2" name="Rounded Rectangle 456"/>
          <p:cNvSpPr/>
          <p:nvPr/>
        </p:nvSpPr>
        <p:spPr>
          <a:xfrm>
            <a:off x="1341525" y="4860623"/>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3" name="Rounded Rectangle 457"/>
          <p:cNvSpPr/>
          <p:nvPr/>
        </p:nvSpPr>
        <p:spPr>
          <a:xfrm>
            <a:off x="1351685" y="4860623"/>
            <a:ext cx="2991879"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5" name="Rounded Rectangle 458"/>
          <p:cNvSpPr/>
          <p:nvPr/>
        </p:nvSpPr>
        <p:spPr>
          <a:xfrm>
            <a:off x="1341525" y="5416888"/>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6" name="Rounded Rectangle 459"/>
          <p:cNvSpPr/>
          <p:nvPr/>
        </p:nvSpPr>
        <p:spPr>
          <a:xfrm>
            <a:off x="1351685" y="5416888"/>
            <a:ext cx="2320367"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77" name="TextBox 76"/>
          <p:cNvSpPr txBox="1"/>
          <p:nvPr/>
        </p:nvSpPr>
        <p:spPr>
          <a:xfrm>
            <a:off x="1249166" y="4038776"/>
            <a:ext cx="2215593" cy="261610"/>
          </a:xfrm>
          <a:prstGeom prst="rect">
            <a:avLst/>
          </a:prstGeom>
          <a:noFill/>
        </p:spPr>
        <p:txBody>
          <a:bodyPr wrap="square" rtlCol="0">
            <a:spAutoFit/>
          </a:bodyPr>
          <a:lstStyle/>
          <a:p>
            <a:r>
              <a:rPr lang="en-US" sz="1050" b="1" dirty="0">
                <a:solidFill>
                  <a:srgbClr val="4A4266"/>
                </a:solidFill>
                <a:cs typeface="+mn-ea"/>
                <a:sym typeface="+mn-lt"/>
              </a:rPr>
              <a:t>USER 1</a:t>
            </a:r>
          </a:p>
        </p:txBody>
      </p:sp>
      <p:sp>
        <p:nvSpPr>
          <p:cNvPr id="78" name="TextBox 77"/>
          <p:cNvSpPr txBox="1"/>
          <p:nvPr/>
        </p:nvSpPr>
        <p:spPr>
          <a:xfrm>
            <a:off x="1259326" y="4555852"/>
            <a:ext cx="2067811" cy="261610"/>
          </a:xfrm>
          <a:prstGeom prst="rect">
            <a:avLst/>
          </a:prstGeom>
          <a:noFill/>
        </p:spPr>
        <p:txBody>
          <a:bodyPr wrap="square" rtlCol="0">
            <a:spAutoFit/>
          </a:bodyPr>
          <a:lstStyle/>
          <a:p>
            <a:r>
              <a:rPr lang="en-US" sz="1050" b="1" dirty="0">
                <a:solidFill>
                  <a:srgbClr val="4A4266"/>
                </a:solidFill>
                <a:cs typeface="+mn-ea"/>
                <a:sym typeface="+mn-lt"/>
              </a:rPr>
              <a:t>USER 2</a:t>
            </a:r>
          </a:p>
        </p:txBody>
      </p:sp>
      <p:sp>
        <p:nvSpPr>
          <p:cNvPr id="79" name="TextBox 78"/>
          <p:cNvSpPr txBox="1"/>
          <p:nvPr/>
        </p:nvSpPr>
        <p:spPr>
          <a:xfrm>
            <a:off x="1259326" y="5107575"/>
            <a:ext cx="1118480" cy="261610"/>
          </a:xfrm>
          <a:prstGeom prst="rect">
            <a:avLst/>
          </a:prstGeom>
          <a:noFill/>
        </p:spPr>
        <p:txBody>
          <a:bodyPr wrap="square" rtlCol="0">
            <a:spAutoFit/>
          </a:bodyPr>
          <a:lstStyle/>
          <a:p>
            <a:r>
              <a:rPr lang="en-US" sz="1050" b="1" dirty="0">
                <a:solidFill>
                  <a:srgbClr val="4A4266"/>
                </a:solidFill>
                <a:cs typeface="+mn-ea"/>
                <a:sym typeface="+mn-lt"/>
              </a:rPr>
              <a:t>USER 3</a:t>
            </a:r>
          </a:p>
        </p:txBody>
      </p:sp>
      <p:sp>
        <p:nvSpPr>
          <p:cNvPr id="54" name="TextBox 53"/>
          <p:cNvSpPr txBox="1"/>
          <p:nvPr/>
        </p:nvSpPr>
        <p:spPr>
          <a:xfrm>
            <a:off x="6505382" y="1340644"/>
            <a:ext cx="1959837" cy="2123658"/>
          </a:xfrm>
          <a:prstGeom prst="rect">
            <a:avLst/>
          </a:prstGeom>
          <a:noFill/>
        </p:spPr>
        <p:txBody>
          <a:bodyPr wrap="square" rtlCol="0">
            <a:spAutoFit/>
          </a:bodyPr>
          <a:lstStyle/>
          <a:p>
            <a:r>
              <a:rPr lang="en-US" sz="6600" b="1" dirty="0">
                <a:solidFill>
                  <a:schemeClr val="tx1">
                    <a:lumMod val="75000"/>
                    <a:lumOff val="25000"/>
                  </a:schemeClr>
                </a:solidFill>
                <a:cs typeface="+mn-ea"/>
                <a:sym typeface="+mn-lt"/>
              </a:rPr>
              <a:t>99%</a:t>
            </a:r>
          </a:p>
        </p:txBody>
      </p:sp>
      <p:grpSp>
        <p:nvGrpSpPr>
          <p:cNvPr id="43" name="组合 42"/>
          <p:cNvGrpSpPr/>
          <p:nvPr/>
        </p:nvGrpSpPr>
        <p:grpSpPr>
          <a:xfrm>
            <a:off x="8440324" y="3218197"/>
            <a:ext cx="707961" cy="703207"/>
            <a:chOff x="6463926" y="2278309"/>
            <a:chExt cx="708057" cy="703302"/>
          </a:xfrm>
          <a:solidFill>
            <a:schemeClr val="tx1">
              <a:lumMod val="75000"/>
              <a:lumOff val="25000"/>
            </a:schemeClr>
          </a:solidFill>
        </p:grpSpPr>
        <p:sp>
          <p:nvSpPr>
            <p:cNvPr id="61"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sp>
          <p:nvSpPr>
            <p:cNvPr id="62"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sp>
          <p:nvSpPr>
            <p:cNvPr id="63"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sp>
          <p:nvSpPr>
            <p:cNvPr id="64"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3" rIns="91428" bIns="45713" numCol="1" anchor="t" anchorCtr="0" compatLnSpc="1"/>
            <a:lstStyle/>
            <a:p>
              <a:endParaRPr lang="zh-CN" altLang="en-US" sz="3600">
                <a:cs typeface="+mn-ea"/>
                <a:sym typeface="+mn-lt"/>
              </a:endParaRPr>
            </a:p>
          </p:txBody>
        </p:sp>
      </p:grpSp>
      <p:sp>
        <p:nvSpPr>
          <p:cNvPr id="65" name="Freeform 31"/>
          <p:cNvSpPr>
            <a:spLocks noEditPoints="1"/>
          </p:cNvSpPr>
          <p:nvPr/>
        </p:nvSpPr>
        <p:spPr bwMode="auto">
          <a:xfrm>
            <a:off x="7068804" y="4030334"/>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66" name="Freeform 31"/>
          <p:cNvSpPr>
            <a:spLocks noEditPoints="1"/>
          </p:cNvSpPr>
          <p:nvPr/>
        </p:nvSpPr>
        <p:spPr bwMode="auto">
          <a:xfrm>
            <a:off x="10383073" y="4030334"/>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67" name="Freeform 31"/>
          <p:cNvSpPr>
            <a:spLocks noEditPoints="1"/>
          </p:cNvSpPr>
          <p:nvPr/>
        </p:nvSpPr>
        <p:spPr bwMode="auto">
          <a:xfrm>
            <a:off x="9471843" y="5024578"/>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68" name="Freeform 31"/>
          <p:cNvSpPr>
            <a:spLocks noEditPoints="1"/>
          </p:cNvSpPr>
          <p:nvPr/>
        </p:nvSpPr>
        <p:spPr bwMode="auto">
          <a:xfrm>
            <a:off x="8052923" y="5024578"/>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71" name="Freeform 31"/>
          <p:cNvSpPr>
            <a:spLocks noEditPoints="1"/>
          </p:cNvSpPr>
          <p:nvPr/>
        </p:nvSpPr>
        <p:spPr bwMode="auto">
          <a:xfrm>
            <a:off x="9471843" y="1737382"/>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74" name="Freeform 31"/>
          <p:cNvSpPr>
            <a:spLocks noEditPoints="1"/>
          </p:cNvSpPr>
          <p:nvPr/>
        </p:nvSpPr>
        <p:spPr bwMode="auto">
          <a:xfrm>
            <a:off x="10385199" y="2668400"/>
            <a:ext cx="268046" cy="349227"/>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80" name="TextBox 53"/>
          <p:cNvSpPr txBox="1"/>
          <p:nvPr/>
        </p:nvSpPr>
        <p:spPr>
          <a:xfrm>
            <a:off x="5155330" y="4186520"/>
            <a:ext cx="690683" cy="276999"/>
          </a:xfrm>
          <a:prstGeom prst="rect">
            <a:avLst/>
          </a:prstGeom>
          <a:noFill/>
        </p:spPr>
        <p:txBody>
          <a:bodyPr wrap="square" rtlCol="0">
            <a:spAutoFit/>
          </a:bodyPr>
          <a:lstStyle/>
          <a:p>
            <a:r>
              <a:rPr lang="en-US" sz="1200" b="1" dirty="0">
                <a:solidFill>
                  <a:srgbClr val="4A4266"/>
                </a:solidFill>
                <a:cs typeface="+mn-ea"/>
                <a:sym typeface="+mn-lt"/>
              </a:rPr>
              <a:t>19%</a:t>
            </a:r>
          </a:p>
        </p:txBody>
      </p:sp>
      <p:sp>
        <p:nvSpPr>
          <p:cNvPr id="81" name="TextBox 53"/>
          <p:cNvSpPr txBox="1"/>
          <p:nvPr/>
        </p:nvSpPr>
        <p:spPr>
          <a:xfrm>
            <a:off x="5155330" y="4700688"/>
            <a:ext cx="690683" cy="276999"/>
          </a:xfrm>
          <a:prstGeom prst="rect">
            <a:avLst/>
          </a:prstGeom>
          <a:noFill/>
        </p:spPr>
        <p:txBody>
          <a:bodyPr wrap="square" rtlCol="0">
            <a:spAutoFit/>
          </a:bodyPr>
          <a:lstStyle/>
          <a:p>
            <a:r>
              <a:rPr lang="en-US" sz="1200" b="1" dirty="0">
                <a:solidFill>
                  <a:srgbClr val="4A4266"/>
                </a:solidFill>
                <a:cs typeface="+mn-ea"/>
                <a:sym typeface="+mn-lt"/>
              </a:rPr>
              <a:t>20%</a:t>
            </a:r>
          </a:p>
        </p:txBody>
      </p:sp>
      <p:sp>
        <p:nvSpPr>
          <p:cNvPr id="82" name="TextBox 53"/>
          <p:cNvSpPr txBox="1"/>
          <p:nvPr/>
        </p:nvSpPr>
        <p:spPr>
          <a:xfrm>
            <a:off x="5155330" y="5214856"/>
            <a:ext cx="690683" cy="276999"/>
          </a:xfrm>
          <a:prstGeom prst="rect">
            <a:avLst/>
          </a:prstGeom>
          <a:noFill/>
        </p:spPr>
        <p:txBody>
          <a:bodyPr wrap="square" rtlCol="0">
            <a:spAutoFit/>
          </a:bodyPr>
          <a:lstStyle/>
          <a:p>
            <a:r>
              <a:rPr lang="en-US" sz="1200" b="1" dirty="0">
                <a:solidFill>
                  <a:srgbClr val="4A4266"/>
                </a:solidFill>
                <a:cs typeface="+mn-ea"/>
                <a:sym typeface="+mn-lt"/>
              </a:rPr>
              <a:t>30%</a:t>
            </a:r>
          </a:p>
        </p:txBody>
      </p:sp>
      <p:sp>
        <p:nvSpPr>
          <p:cNvPr id="83" name="Rounded Rectangle 454"/>
          <p:cNvSpPr/>
          <p:nvPr/>
        </p:nvSpPr>
        <p:spPr>
          <a:xfrm>
            <a:off x="1341525" y="2760120"/>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4" name="Rounded Rectangle 455"/>
          <p:cNvSpPr/>
          <p:nvPr/>
        </p:nvSpPr>
        <p:spPr>
          <a:xfrm>
            <a:off x="1351685" y="2760120"/>
            <a:ext cx="2006041"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5" name="Rounded Rectangle 456"/>
          <p:cNvSpPr/>
          <p:nvPr/>
        </p:nvSpPr>
        <p:spPr>
          <a:xfrm>
            <a:off x="1341525" y="3270689"/>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6" name="Rounded Rectangle 457"/>
          <p:cNvSpPr/>
          <p:nvPr/>
        </p:nvSpPr>
        <p:spPr>
          <a:xfrm>
            <a:off x="1351685" y="3270689"/>
            <a:ext cx="2991879"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7" name="Rounded Rectangle 458"/>
          <p:cNvSpPr/>
          <p:nvPr/>
        </p:nvSpPr>
        <p:spPr>
          <a:xfrm>
            <a:off x="1341525" y="3826954"/>
            <a:ext cx="3686079" cy="8221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8" name="Rounded Rectangle 459"/>
          <p:cNvSpPr/>
          <p:nvPr/>
        </p:nvSpPr>
        <p:spPr>
          <a:xfrm>
            <a:off x="1351685" y="3826954"/>
            <a:ext cx="2320367" cy="82212"/>
          </a:xfrm>
          <a:prstGeom prst="rect">
            <a:avLst/>
          </a:prstGeom>
          <a:solidFill>
            <a:srgbClr val="B3672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4A4266"/>
              </a:solidFill>
              <a:cs typeface="+mn-ea"/>
              <a:sym typeface="+mn-lt"/>
            </a:endParaRPr>
          </a:p>
        </p:txBody>
      </p:sp>
      <p:sp>
        <p:nvSpPr>
          <p:cNvPr id="89" name="TextBox 76"/>
          <p:cNvSpPr txBox="1"/>
          <p:nvPr/>
        </p:nvSpPr>
        <p:spPr>
          <a:xfrm>
            <a:off x="1249166" y="2448842"/>
            <a:ext cx="2215593" cy="261610"/>
          </a:xfrm>
          <a:prstGeom prst="rect">
            <a:avLst/>
          </a:prstGeom>
          <a:noFill/>
        </p:spPr>
        <p:txBody>
          <a:bodyPr wrap="square" rtlCol="0">
            <a:spAutoFit/>
          </a:bodyPr>
          <a:lstStyle/>
          <a:p>
            <a:r>
              <a:rPr lang="en-US" sz="1050" b="1" dirty="0">
                <a:solidFill>
                  <a:srgbClr val="4A4266"/>
                </a:solidFill>
                <a:cs typeface="+mn-ea"/>
                <a:sym typeface="+mn-lt"/>
              </a:rPr>
              <a:t>USER 1</a:t>
            </a:r>
          </a:p>
        </p:txBody>
      </p:sp>
      <p:sp>
        <p:nvSpPr>
          <p:cNvPr id="90" name="TextBox 77"/>
          <p:cNvSpPr txBox="1"/>
          <p:nvPr/>
        </p:nvSpPr>
        <p:spPr>
          <a:xfrm>
            <a:off x="1249166" y="2965918"/>
            <a:ext cx="2067811" cy="261610"/>
          </a:xfrm>
          <a:prstGeom prst="rect">
            <a:avLst/>
          </a:prstGeom>
          <a:noFill/>
        </p:spPr>
        <p:txBody>
          <a:bodyPr wrap="square" rtlCol="0">
            <a:spAutoFit/>
          </a:bodyPr>
          <a:lstStyle/>
          <a:p>
            <a:r>
              <a:rPr lang="en-US" sz="1050" b="1" dirty="0">
                <a:solidFill>
                  <a:srgbClr val="4A4266"/>
                </a:solidFill>
                <a:cs typeface="+mn-ea"/>
                <a:sym typeface="+mn-lt"/>
              </a:rPr>
              <a:t>USER 2</a:t>
            </a:r>
          </a:p>
        </p:txBody>
      </p:sp>
      <p:sp>
        <p:nvSpPr>
          <p:cNvPr id="91" name="TextBox 78"/>
          <p:cNvSpPr txBox="1"/>
          <p:nvPr/>
        </p:nvSpPr>
        <p:spPr>
          <a:xfrm>
            <a:off x="1249166" y="3517641"/>
            <a:ext cx="1118480" cy="261610"/>
          </a:xfrm>
          <a:prstGeom prst="rect">
            <a:avLst/>
          </a:prstGeom>
          <a:noFill/>
        </p:spPr>
        <p:txBody>
          <a:bodyPr wrap="square" rtlCol="0">
            <a:spAutoFit/>
          </a:bodyPr>
          <a:lstStyle/>
          <a:p>
            <a:r>
              <a:rPr lang="en-US" sz="1050" b="1" dirty="0">
                <a:solidFill>
                  <a:srgbClr val="4A4266"/>
                </a:solidFill>
                <a:cs typeface="+mn-ea"/>
                <a:sym typeface="+mn-lt"/>
              </a:rPr>
              <a:t>USER 3</a:t>
            </a:r>
          </a:p>
        </p:txBody>
      </p:sp>
      <p:sp>
        <p:nvSpPr>
          <p:cNvPr id="92" name="TextBox 53"/>
          <p:cNvSpPr txBox="1"/>
          <p:nvPr/>
        </p:nvSpPr>
        <p:spPr>
          <a:xfrm>
            <a:off x="5155330" y="2596586"/>
            <a:ext cx="690683" cy="276999"/>
          </a:xfrm>
          <a:prstGeom prst="rect">
            <a:avLst/>
          </a:prstGeom>
          <a:noFill/>
        </p:spPr>
        <p:txBody>
          <a:bodyPr wrap="square" rtlCol="0">
            <a:spAutoFit/>
          </a:bodyPr>
          <a:lstStyle/>
          <a:p>
            <a:r>
              <a:rPr lang="en-US" sz="1200" b="1" dirty="0">
                <a:solidFill>
                  <a:srgbClr val="4A4266"/>
                </a:solidFill>
                <a:cs typeface="+mn-ea"/>
                <a:sym typeface="+mn-lt"/>
              </a:rPr>
              <a:t>19%</a:t>
            </a:r>
          </a:p>
        </p:txBody>
      </p:sp>
      <p:sp>
        <p:nvSpPr>
          <p:cNvPr id="93" name="TextBox 53"/>
          <p:cNvSpPr txBox="1"/>
          <p:nvPr/>
        </p:nvSpPr>
        <p:spPr>
          <a:xfrm>
            <a:off x="5155330" y="3110754"/>
            <a:ext cx="690683" cy="276999"/>
          </a:xfrm>
          <a:prstGeom prst="rect">
            <a:avLst/>
          </a:prstGeom>
          <a:noFill/>
        </p:spPr>
        <p:txBody>
          <a:bodyPr wrap="square" rtlCol="0">
            <a:spAutoFit/>
          </a:bodyPr>
          <a:lstStyle/>
          <a:p>
            <a:r>
              <a:rPr lang="en-US" sz="1200" b="1" dirty="0">
                <a:solidFill>
                  <a:srgbClr val="4A4266"/>
                </a:solidFill>
                <a:cs typeface="+mn-ea"/>
                <a:sym typeface="+mn-lt"/>
              </a:rPr>
              <a:t>20%</a:t>
            </a:r>
          </a:p>
        </p:txBody>
      </p:sp>
      <p:sp>
        <p:nvSpPr>
          <p:cNvPr id="94" name="TextBox 53"/>
          <p:cNvSpPr txBox="1"/>
          <p:nvPr/>
        </p:nvSpPr>
        <p:spPr>
          <a:xfrm>
            <a:off x="5155330" y="3624922"/>
            <a:ext cx="690683" cy="276999"/>
          </a:xfrm>
          <a:prstGeom prst="rect">
            <a:avLst/>
          </a:prstGeom>
          <a:noFill/>
        </p:spPr>
        <p:txBody>
          <a:bodyPr wrap="square" rtlCol="0">
            <a:spAutoFit/>
          </a:bodyPr>
          <a:lstStyle/>
          <a:p>
            <a:r>
              <a:rPr lang="en-US" sz="1200" b="1" dirty="0">
                <a:solidFill>
                  <a:srgbClr val="4A4266"/>
                </a:solidFill>
                <a:cs typeface="+mn-ea"/>
                <a:sym typeface="+mn-lt"/>
              </a:rPr>
              <a:t>30%</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ppt_w</p:attrName>
                                        </p:attrNameLst>
                                      </p:cBhvr>
                                      <p:tavLst>
                                        <p:tav tm="0">
                                          <p:val>
                                            <p:strVal val="#ppt_w*0.70"/>
                                          </p:val>
                                        </p:tav>
                                        <p:tav tm="100000">
                                          <p:val>
                                            <p:strVal val="#ppt_w"/>
                                          </p:val>
                                        </p:tav>
                                      </p:tavLst>
                                    </p:anim>
                                    <p:anim calcmode="lin" valueType="num">
                                      <p:cBhvr>
                                        <p:cTn id="8" dur="1000" fill="hold"/>
                                        <p:tgtEl>
                                          <p:spTgt spid="51"/>
                                        </p:tgtEl>
                                        <p:attrNameLst>
                                          <p:attrName>ppt_h</p:attrName>
                                        </p:attrNameLst>
                                      </p:cBhvr>
                                      <p:tavLst>
                                        <p:tav tm="0">
                                          <p:val>
                                            <p:strVal val="#ppt_h"/>
                                          </p:val>
                                        </p:tav>
                                        <p:tav tm="100000">
                                          <p:val>
                                            <p:strVal val="#ppt_h"/>
                                          </p:val>
                                        </p:tav>
                                      </p:tavLst>
                                    </p:anim>
                                    <p:animEffect transition="in" filter="fade">
                                      <p:cBhvr>
                                        <p:cTn id="9" dur="1000"/>
                                        <p:tgtEl>
                                          <p:spTgt spid="5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1000" fill="hold"/>
                                        <p:tgtEl>
                                          <p:spTgt spid="69"/>
                                        </p:tgtEl>
                                        <p:attrNameLst>
                                          <p:attrName>ppt_w</p:attrName>
                                        </p:attrNameLst>
                                      </p:cBhvr>
                                      <p:tavLst>
                                        <p:tav tm="0">
                                          <p:val>
                                            <p:strVal val="#ppt_w*0.70"/>
                                          </p:val>
                                        </p:tav>
                                        <p:tav tm="100000">
                                          <p:val>
                                            <p:strVal val="#ppt_w"/>
                                          </p:val>
                                        </p:tav>
                                      </p:tavLst>
                                    </p:anim>
                                    <p:anim calcmode="lin" valueType="num">
                                      <p:cBhvr>
                                        <p:cTn id="13" dur="1000" fill="hold"/>
                                        <p:tgtEl>
                                          <p:spTgt spid="69"/>
                                        </p:tgtEl>
                                        <p:attrNameLst>
                                          <p:attrName>ppt_h</p:attrName>
                                        </p:attrNameLst>
                                      </p:cBhvr>
                                      <p:tavLst>
                                        <p:tav tm="0">
                                          <p:val>
                                            <p:strVal val="#ppt_h"/>
                                          </p:val>
                                        </p:tav>
                                        <p:tav tm="100000">
                                          <p:val>
                                            <p:strVal val="#ppt_h"/>
                                          </p:val>
                                        </p:tav>
                                      </p:tavLst>
                                    </p:anim>
                                    <p:animEffect transition="in" filter="fade">
                                      <p:cBhvr>
                                        <p:cTn id="14" dur="1000"/>
                                        <p:tgtEl>
                                          <p:spTgt spid="6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p:cTn id="17" dur="1000" fill="hold"/>
                                        <p:tgtEl>
                                          <p:spTgt spid="70"/>
                                        </p:tgtEl>
                                        <p:attrNameLst>
                                          <p:attrName>ppt_w</p:attrName>
                                        </p:attrNameLst>
                                      </p:cBhvr>
                                      <p:tavLst>
                                        <p:tav tm="0">
                                          <p:val>
                                            <p:strVal val="#ppt_w*0.70"/>
                                          </p:val>
                                        </p:tav>
                                        <p:tav tm="100000">
                                          <p:val>
                                            <p:strVal val="#ppt_w"/>
                                          </p:val>
                                        </p:tav>
                                      </p:tavLst>
                                    </p:anim>
                                    <p:anim calcmode="lin" valueType="num">
                                      <p:cBhvr>
                                        <p:cTn id="18" dur="1000" fill="hold"/>
                                        <p:tgtEl>
                                          <p:spTgt spid="70"/>
                                        </p:tgtEl>
                                        <p:attrNameLst>
                                          <p:attrName>ppt_h</p:attrName>
                                        </p:attrNameLst>
                                      </p:cBhvr>
                                      <p:tavLst>
                                        <p:tav tm="0">
                                          <p:val>
                                            <p:strVal val="#ppt_h"/>
                                          </p:val>
                                        </p:tav>
                                        <p:tav tm="100000">
                                          <p:val>
                                            <p:strVal val="#ppt_h"/>
                                          </p:val>
                                        </p:tav>
                                      </p:tavLst>
                                    </p:anim>
                                    <p:animEffect transition="in" filter="fade">
                                      <p:cBhvr>
                                        <p:cTn id="19" dur="1000"/>
                                        <p:tgtEl>
                                          <p:spTgt spid="70"/>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1000" fill="hold"/>
                                        <p:tgtEl>
                                          <p:spTgt spid="72"/>
                                        </p:tgtEl>
                                        <p:attrNameLst>
                                          <p:attrName>ppt_w</p:attrName>
                                        </p:attrNameLst>
                                      </p:cBhvr>
                                      <p:tavLst>
                                        <p:tav tm="0">
                                          <p:val>
                                            <p:strVal val="#ppt_w*0.70"/>
                                          </p:val>
                                        </p:tav>
                                        <p:tav tm="100000">
                                          <p:val>
                                            <p:strVal val="#ppt_w"/>
                                          </p:val>
                                        </p:tav>
                                      </p:tavLst>
                                    </p:anim>
                                    <p:anim calcmode="lin" valueType="num">
                                      <p:cBhvr>
                                        <p:cTn id="23" dur="1000" fill="hold"/>
                                        <p:tgtEl>
                                          <p:spTgt spid="72"/>
                                        </p:tgtEl>
                                        <p:attrNameLst>
                                          <p:attrName>ppt_h</p:attrName>
                                        </p:attrNameLst>
                                      </p:cBhvr>
                                      <p:tavLst>
                                        <p:tav tm="0">
                                          <p:val>
                                            <p:strVal val="#ppt_h"/>
                                          </p:val>
                                        </p:tav>
                                        <p:tav tm="100000">
                                          <p:val>
                                            <p:strVal val="#ppt_h"/>
                                          </p:val>
                                        </p:tav>
                                      </p:tavLst>
                                    </p:anim>
                                    <p:animEffect transition="in" filter="fade">
                                      <p:cBhvr>
                                        <p:cTn id="24" dur="1000"/>
                                        <p:tgtEl>
                                          <p:spTgt spid="72"/>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1000" fill="hold"/>
                                        <p:tgtEl>
                                          <p:spTgt spid="73"/>
                                        </p:tgtEl>
                                        <p:attrNameLst>
                                          <p:attrName>ppt_w</p:attrName>
                                        </p:attrNameLst>
                                      </p:cBhvr>
                                      <p:tavLst>
                                        <p:tav tm="0">
                                          <p:val>
                                            <p:strVal val="#ppt_w*0.70"/>
                                          </p:val>
                                        </p:tav>
                                        <p:tav tm="100000">
                                          <p:val>
                                            <p:strVal val="#ppt_w"/>
                                          </p:val>
                                        </p:tav>
                                      </p:tavLst>
                                    </p:anim>
                                    <p:anim calcmode="lin" valueType="num">
                                      <p:cBhvr>
                                        <p:cTn id="28" dur="1000" fill="hold"/>
                                        <p:tgtEl>
                                          <p:spTgt spid="73"/>
                                        </p:tgtEl>
                                        <p:attrNameLst>
                                          <p:attrName>ppt_h</p:attrName>
                                        </p:attrNameLst>
                                      </p:cBhvr>
                                      <p:tavLst>
                                        <p:tav tm="0">
                                          <p:val>
                                            <p:strVal val="#ppt_h"/>
                                          </p:val>
                                        </p:tav>
                                        <p:tav tm="100000">
                                          <p:val>
                                            <p:strVal val="#ppt_h"/>
                                          </p:val>
                                        </p:tav>
                                      </p:tavLst>
                                    </p:anim>
                                    <p:animEffect transition="in" filter="fade">
                                      <p:cBhvr>
                                        <p:cTn id="29" dur="1000"/>
                                        <p:tgtEl>
                                          <p:spTgt spid="73"/>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p:cTn id="32" dur="1000" fill="hold"/>
                                        <p:tgtEl>
                                          <p:spTgt spid="75"/>
                                        </p:tgtEl>
                                        <p:attrNameLst>
                                          <p:attrName>ppt_w</p:attrName>
                                        </p:attrNameLst>
                                      </p:cBhvr>
                                      <p:tavLst>
                                        <p:tav tm="0">
                                          <p:val>
                                            <p:strVal val="#ppt_w*0.70"/>
                                          </p:val>
                                        </p:tav>
                                        <p:tav tm="100000">
                                          <p:val>
                                            <p:strVal val="#ppt_w"/>
                                          </p:val>
                                        </p:tav>
                                      </p:tavLst>
                                    </p:anim>
                                    <p:anim calcmode="lin" valueType="num">
                                      <p:cBhvr>
                                        <p:cTn id="33" dur="1000" fill="hold"/>
                                        <p:tgtEl>
                                          <p:spTgt spid="75"/>
                                        </p:tgtEl>
                                        <p:attrNameLst>
                                          <p:attrName>ppt_h</p:attrName>
                                        </p:attrNameLst>
                                      </p:cBhvr>
                                      <p:tavLst>
                                        <p:tav tm="0">
                                          <p:val>
                                            <p:strVal val="#ppt_h"/>
                                          </p:val>
                                        </p:tav>
                                        <p:tav tm="100000">
                                          <p:val>
                                            <p:strVal val="#ppt_h"/>
                                          </p:val>
                                        </p:tav>
                                      </p:tavLst>
                                    </p:anim>
                                    <p:animEffect transition="in" filter="fade">
                                      <p:cBhvr>
                                        <p:cTn id="34" dur="1000"/>
                                        <p:tgtEl>
                                          <p:spTgt spid="75"/>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ppt_w</p:attrName>
                                        </p:attrNameLst>
                                      </p:cBhvr>
                                      <p:tavLst>
                                        <p:tav tm="0">
                                          <p:val>
                                            <p:strVal val="#ppt_w*0.70"/>
                                          </p:val>
                                        </p:tav>
                                        <p:tav tm="100000">
                                          <p:val>
                                            <p:strVal val="#ppt_w"/>
                                          </p:val>
                                        </p:tav>
                                      </p:tavLst>
                                    </p:anim>
                                    <p:anim calcmode="lin" valueType="num">
                                      <p:cBhvr>
                                        <p:cTn id="38" dur="1000" fill="hold"/>
                                        <p:tgtEl>
                                          <p:spTgt spid="76"/>
                                        </p:tgtEl>
                                        <p:attrNameLst>
                                          <p:attrName>ppt_h</p:attrName>
                                        </p:attrNameLst>
                                      </p:cBhvr>
                                      <p:tavLst>
                                        <p:tav tm="0">
                                          <p:val>
                                            <p:strVal val="#ppt_h"/>
                                          </p:val>
                                        </p:tav>
                                        <p:tav tm="100000">
                                          <p:val>
                                            <p:strVal val="#ppt_h"/>
                                          </p:val>
                                        </p:tav>
                                      </p:tavLst>
                                    </p:anim>
                                    <p:animEffect transition="in" filter="fade">
                                      <p:cBhvr>
                                        <p:cTn id="39" dur="1000"/>
                                        <p:tgtEl>
                                          <p:spTgt spid="76"/>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p:cTn id="42" dur="1000" fill="hold"/>
                                        <p:tgtEl>
                                          <p:spTgt spid="77"/>
                                        </p:tgtEl>
                                        <p:attrNameLst>
                                          <p:attrName>ppt_w</p:attrName>
                                        </p:attrNameLst>
                                      </p:cBhvr>
                                      <p:tavLst>
                                        <p:tav tm="0">
                                          <p:val>
                                            <p:strVal val="#ppt_w*0.70"/>
                                          </p:val>
                                        </p:tav>
                                        <p:tav tm="100000">
                                          <p:val>
                                            <p:strVal val="#ppt_w"/>
                                          </p:val>
                                        </p:tav>
                                      </p:tavLst>
                                    </p:anim>
                                    <p:anim calcmode="lin" valueType="num">
                                      <p:cBhvr>
                                        <p:cTn id="43" dur="1000" fill="hold"/>
                                        <p:tgtEl>
                                          <p:spTgt spid="77"/>
                                        </p:tgtEl>
                                        <p:attrNameLst>
                                          <p:attrName>ppt_h</p:attrName>
                                        </p:attrNameLst>
                                      </p:cBhvr>
                                      <p:tavLst>
                                        <p:tav tm="0">
                                          <p:val>
                                            <p:strVal val="#ppt_h"/>
                                          </p:val>
                                        </p:tav>
                                        <p:tav tm="100000">
                                          <p:val>
                                            <p:strVal val="#ppt_h"/>
                                          </p:val>
                                        </p:tav>
                                      </p:tavLst>
                                    </p:anim>
                                    <p:animEffect transition="in" filter="fade">
                                      <p:cBhvr>
                                        <p:cTn id="44" dur="1000"/>
                                        <p:tgtEl>
                                          <p:spTgt spid="77"/>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p:cTn id="47" dur="1000" fill="hold"/>
                                        <p:tgtEl>
                                          <p:spTgt spid="78"/>
                                        </p:tgtEl>
                                        <p:attrNameLst>
                                          <p:attrName>ppt_w</p:attrName>
                                        </p:attrNameLst>
                                      </p:cBhvr>
                                      <p:tavLst>
                                        <p:tav tm="0">
                                          <p:val>
                                            <p:strVal val="#ppt_w*0.70"/>
                                          </p:val>
                                        </p:tav>
                                        <p:tav tm="100000">
                                          <p:val>
                                            <p:strVal val="#ppt_w"/>
                                          </p:val>
                                        </p:tav>
                                      </p:tavLst>
                                    </p:anim>
                                    <p:anim calcmode="lin" valueType="num">
                                      <p:cBhvr>
                                        <p:cTn id="48" dur="1000" fill="hold"/>
                                        <p:tgtEl>
                                          <p:spTgt spid="78"/>
                                        </p:tgtEl>
                                        <p:attrNameLst>
                                          <p:attrName>ppt_h</p:attrName>
                                        </p:attrNameLst>
                                      </p:cBhvr>
                                      <p:tavLst>
                                        <p:tav tm="0">
                                          <p:val>
                                            <p:strVal val="#ppt_h"/>
                                          </p:val>
                                        </p:tav>
                                        <p:tav tm="100000">
                                          <p:val>
                                            <p:strVal val="#ppt_h"/>
                                          </p:val>
                                        </p:tav>
                                      </p:tavLst>
                                    </p:anim>
                                    <p:animEffect transition="in" filter="fade">
                                      <p:cBhvr>
                                        <p:cTn id="49" dur="1000"/>
                                        <p:tgtEl>
                                          <p:spTgt spid="78"/>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 calcmode="lin" valueType="num">
                                      <p:cBhvr>
                                        <p:cTn id="52" dur="1000" fill="hold"/>
                                        <p:tgtEl>
                                          <p:spTgt spid="79"/>
                                        </p:tgtEl>
                                        <p:attrNameLst>
                                          <p:attrName>ppt_w</p:attrName>
                                        </p:attrNameLst>
                                      </p:cBhvr>
                                      <p:tavLst>
                                        <p:tav tm="0">
                                          <p:val>
                                            <p:strVal val="#ppt_w*0.70"/>
                                          </p:val>
                                        </p:tav>
                                        <p:tav tm="100000">
                                          <p:val>
                                            <p:strVal val="#ppt_w"/>
                                          </p:val>
                                        </p:tav>
                                      </p:tavLst>
                                    </p:anim>
                                    <p:anim calcmode="lin" valueType="num">
                                      <p:cBhvr>
                                        <p:cTn id="53" dur="1000" fill="hold"/>
                                        <p:tgtEl>
                                          <p:spTgt spid="79"/>
                                        </p:tgtEl>
                                        <p:attrNameLst>
                                          <p:attrName>ppt_h</p:attrName>
                                        </p:attrNameLst>
                                      </p:cBhvr>
                                      <p:tavLst>
                                        <p:tav tm="0">
                                          <p:val>
                                            <p:strVal val="#ppt_h"/>
                                          </p:val>
                                        </p:tav>
                                        <p:tav tm="100000">
                                          <p:val>
                                            <p:strVal val="#ppt_h"/>
                                          </p:val>
                                        </p:tav>
                                      </p:tavLst>
                                    </p:anim>
                                    <p:animEffect transition="in" filter="fade">
                                      <p:cBhvr>
                                        <p:cTn id="54" dur="1000"/>
                                        <p:tgtEl>
                                          <p:spTgt spid="79"/>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p:cTn id="57" dur="1000" fill="hold"/>
                                        <p:tgtEl>
                                          <p:spTgt spid="80"/>
                                        </p:tgtEl>
                                        <p:attrNameLst>
                                          <p:attrName>ppt_w</p:attrName>
                                        </p:attrNameLst>
                                      </p:cBhvr>
                                      <p:tavLst>
                                        <p:tav tm="0">
                                          <p:val>
                                            <p:strVal val="#ppt_w*0.70"/>
                                          </p:val>
                                        </p:tav>
                                        <p:tav tm="100000">
                                          <p:val>
                                            <p:strVal val="#ppt_w"/>
                                          </p:val>
                                        </p:tav>
                                      </p:tavLst>
                                    </p:anim>
                                    <p:anim calcmode="lin" valueType="num">
                                      <p:cBhvr>
                                        <p:cTn id="58" dur="1000" fill="hold"/>
                                        <p:tgtEl>
                                          <p:spTgt spid="80"/>
                                        </p:tgtEl>
                                        <p:attrNameLst>
                                          <p:attrName>ppt_h</p:attrName>
                                        </p:attrNameLst>
                                      </p:cBhvr>
                                      <p:tavLst>
                                        <p:tav tm="0">
                                          <p:val>
                                            <p:strVal val="#ppt_h"/>
                                          </p:val>
                                        </p:tav>
                                        <p:tav tm="100000">
                                          <p:val>
                                            <p:strVal val="#ppt_h"/>
                                          </p:val>
                                        </p:tav>
                                      </p:tavLst>
                                    </p:anim>
                                    <p:animEffect transition="in" filter="fade">
                                      <p:cBhvr>
                                        <p:cTn id="59" dur="1000"/>
                                        <p:tgtEl>
                                          <p:spTgt spid="80"/>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p:cTn id="62" dur="1000" fill="hold"/>
                                        <p:tgtEl>
                                          <p:spTgt spid="81"/>
                                        </p:tgtEl>
                                        <p:attrNameLst>
                                          <p:attrName>ppt_w</p:attrName>
                                        </p:attrNameLst>
                                      </p:cBhvr>
                                      <p:tavLst>
                                        <p:tav tm="0">
                                          <p:val>
                                            <p:strVal val="#ppt_w*0.70"/>
                                          </p:val>
                                        </p:tav>
                                        <p:tav tm="100000">
                                          <p:val>
                                            <p:strVal val="#ppt_w"/>
                                          </p:val>
                                        </p:tav>
                                      </p:tavLst>
                                    </p:anim>
                                    <p:anim calcmode="lin" valueType="num">
                                      <p:cBhvr>
                                        <p:cTn id="63" dur="1000" fill="hold"/>
                                        <p:tgtEl>
                                          <p:spTgt spid="81"/>
                                        </p:tgtEl>
                                        <p:attrNameLst>
                                          <p:attrName>ppt_h</p:attrName>
                                        </p:attrNameLst>
                                      </p:cBhvr>
                                      <p:tavLst>
                                        <p:tav tm="0">
                                          <p:val>
                                            <p:strVal val="#ppt_h"/>
                                          </p:val>
                                        </p:tav>
                                        <p:tav tm="100000">
                                          <p:val>
                                            <p:strVal val="#ppt_h"/>
                                          </p:val>
                                        </p:tav>
                                      </p:tavLst>
                                    </p:anim>
                                    <p:animEffect transition="in" filter="fade">
                                      <p:cBhvr>
                                        <p:cTn id="64" dur="1000"/>
                                        <p:tgtEl>
                                          <p:spTgt spid="8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p:cTn id="67" dur="1000" fill="hold"/>
                                        <p:tgtEl>
                                          <p:spTgt spid="82"/>
                                        </p:tgtEl>
                                        <p:attrNameLst>
                                          <p:attrName>ppt_w</p:attrName>
                                        </p:attrNameLst>
                                      </p:cBhvr>
                                      <p:tavLst>
                                        <p:tav tm="0">
                                          <p:val>
                                            <p:strVal val="#ppt_w*0.70"/>
                                          </p:val>
                                        </p:tav>
                                        <p:tav tm="100000">
                                          <p:val>
                                            <p:strVal val="#ppt_w"/>
                                          </p:val>
                                        </p:tav>
                                      </p:tavLst>
                                    </p:anim>
                                    <p:anim calcmode="lin" valueType="num">
                                      <p:cBhvr>
                                        <p:cTn id="68" dur="1000" fill="hold"/>
                                        <p:tgtEl>
                                          <p:spTgt spid="82"/>
                                        </p:tgtEl>
                                        <p:attrNameLst>
                                          <p:attrName>ppt_h</p:attrName>
                                        </p:attrNameLst>
                                      </p:cBhvr>
                                      <p:tavLst>
                                        <p:tav tm="0">
                                          <p:val>
                                            <p:strVal val="#ppt_h"/>
                                          </p:val>
                                        </p:tav>
                                        <p:tav tm="100000">
                                          <p:val>
                                            <p:strVal val="#ppt_h"/>
                                          </p:val>
                                        </p:tav>
                                      </p:tavLst>
                                    </p:anim>
                                    <p:animEffect transition="in" filter="fade">
                                      <p:cBhvr>
                                        <p:cTn id="69" dur="1000"/>
                                        <p:tgtEl>
                                          <p:spTgt spid="82"/>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 calcmode="lin" valueType="num">
                                      <p:cBhvr>
                                        <p:cTn id="72" dur="1000" fill="hold"/>
                                        <p:tgtEl>
                                          <p:spTgt spid="83"/>
                                        </p:tgtEl>
                                        <p:attrNameLst>
                                          <p:attrName>ppt_w</p:attrName>
                                        </p:attrNameLst>
                                      </p:cBhvr>
                                      <p:tavLst>
                                        <p:tav tm="0">
                                          <p:val>
                                            <p:strVal val="#ppt_w*0.70"/>
                                          </p:val>
                                        </p:tav>
                                        <p:tav tm="100000">
                                          <p:val>
                                            <p:strVal val="#ppt_w"/>
                                          </p:val>
                                        </p:tav>
                                      </p:tavLst>
                                    </p:anim>
                                    <p:anim calcmode="lin" valueType="num">
                                      <p:cBhvr>
                                        <p:cTn id="73" dur="1000" fill="hold"/>
                                        <p:tgtEl>
                                          <p:spTgt spid="83"/>
                                        </p:tgtEl>
                                        <p:attrNameLst>
                                          <p:attrName>ppt_h</p:attrName>
                                        </p:attrNameLst>
                                      </p:cBhvr>
                                      <p:tavLst>
                                        <p:tav tm="0">
                                          <p:val>
                                            <p:strVal val="#ppt_h"/>
                                          </p:val>
                                        </p:tav>
                                        <p:tav tm="100000">
                                          <p:val>
                                            <p:strVal val="#ppt_h"/>
                                          </p:val>
                                        </p:tav>
                                      </p:tavLst>
                                    </p:anim>
                                    <p:animEffect transition="in" filter="fade">
                                      <p:cBhvr>
                                        <p:cTn id="74" dur="1000"/>
                                        <p:tgtEl>
                                          <p:spTgt spid="83"/>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 calcmode="lin" valueType="num">
                                      <p:cBhvr>
                                        <p:cTn id="77" dur="1000" fill="hold"/>
                                        <p:tgtEl>
                                          <p:spTgt spid="84"/>
                                        </p:tgtEl>
                                        <p:attrNameLst>
                                          <p:attrName>ppt_w</p:attrName>
                                        </p:attrNameLst>
                                      </p:cBhvr>
                                      <p:tavLst>
                                        <p:tav tm="0">
                                          <p:val>
                                            <p:strVal val="#ppt_w*0.70"/>
                                          </p:val>
                                        </p:tav>
                                        <p:tav tm="100000">
                                          <p:val>
                                            <p:strVal val="#ppt_w"/>
                                          </p:val>
                                        </p:tav>
                                      </p:tavLst>
                                    </p:anim>
                                    <p:anim calcmode="lin" valueType="num">
                                      <p:cBhvr>
                                        <p:cTn id="78" dur="1000" fill="hold"/>
                                        <p:tgtEl>
                                          <p:spTgt spid="84"/>
                                        </p:tgtEl>
                                        <p:attrNameLst>
                                          <p:attrName>ppt_h</p:attrName>
                                        </p:attrNameLst>
                                      </p:cBhvr>
                                      <p:tavLst>
                                        <p:tav tm="0">
                                          <p:val>
                                            <p:strVal val="#ppt_h"/>
                                          </p:val>
                                        </p:tav>
                                        <p:tav tm="100000">
                                          <p:val>
                                            <p:strVal val="#ppt_h"/>
                                          </p:val>
                                        </p:tav>
                                      </p:tavLst>
                                    </p:anim>
                                    <p:animEffect transition="in" filter="fade">
                                      <p:cBhvr>
                                        <p:cTn id="79" dur="1000"/>
                                        <p:tgtEl>
                                          <p:spTgt spid="84"/>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p:cTn id="82" dur="1000" fill="hold"/>
                                        <p:tgtEl>
                                          <p:spTgt spid="85"/>
                                        </p:tgtEl>
                                        <p:attrNameLst>
                                          <p:attrName>ppt_w</p:attrName>
                                        </p:attrNameLst>
                                      </p:cBhvr>
                                      <p:tavLst>
                                        <p:tav tm="0">
                                          <p:val>
                                            <p:strVal val="#ppt_w*0.70"/>
                                          </p:val>
                                        </p:tav>
                                        <p:tav tm="100000">
                                          <p:val>
                                            <p:strVal val="#ppt_w"/>
                                          </p:val>
                                        </p:tav>
                                      </p:tavLst>
                                    </p:anim>
                                    <p:anim calcmode="lin" valueType="num">
                                      <p:cBhvr>
                                        <p:cTn id="83" dur="1000" fill="hold"/>
                                        <p:tgtEl>
                                          <p:spTgt spid="85"/>
                                        </p:tgtEl>
                                        <p:attrNameLst>
                                          <p:attrName>ppt_h</p:attrName>
                                        </p:attrNameLst>
                                      </p:cBhvr>
                                      <p:tavLst>
                                        <p:tav tm="0">
                                          <p:val>
                                            <p:strVal val="#ppt_h"/>
                                          </p:val>
                                        </p:tav>
                                        <p:tav tm="100000">
                                          <p:val>
                                            <p:strVal val="#ppt_h"/>
                                          </p:val>
                                        </p:tav>
                                      </p:tavLst>
                                    </p:anim>
                                    <p:animEffect transition="in" filter="fade">
                                      <p:cBhvr>
                                        <p:cTn id="84" dur="1000"/>
                                        <p:tgtEl>
                                          <p:spTgt spid="85"/>
                                        </p:tgtEl>
                                      </p:cBhvr>
                                    </p:animEffect>
                                  </p:childTnLst>
                                </p:cTn>
                              </p:par>
                              <p:par>
                                <p:cTn id="85" presetID="55"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 calcmode="lin" valueType="num">
                                      <p:cBhvr>
                                        <p:cTn id="87" dur="1000" fill="hold"/>
                                        <p:tgtEl>
                                          <p:spTgt spid="86"/>
                                        </p:tgtEl>
                                        <p:attrNameLst>
                                          <p:attrName>ppt_w</p:attrName>
                                        </p:attrNameLst>
                                      </p:cBhvr>
                                      <p:tavLst>
                                        <p:tav tm="0">
                                          <p:val>
                                            <p:strVal val="#ppt_w*0.70"/>
                                          </p:val>
                                        </p:tav>
                                        <p:tav tm="100000">
                                          <p:val>
                                            <p:strVal val="#ppt_w"/>
                                          </p:val>
                                        </p:tav>
                                      </p:tavLst>
                                    </p:anim>
                                    <p:anim calcmode="lin" valueType="num">
                                      <p:cBhvr>
                                        <p:cTn id="88" dur="1000" fill="hold"/>
                                        <p:tgtEl>
                                          <p:spTgt spid="86"/>
                                        </p:tgtEl>
                                        <p:attrNameLst>
                                          <p:attrName>ppt_h</p:attrName>
                                        </p:attrNameLst>
                                      </p:cBhvr>
                                      <p:tavLst>
                                        <p:tav tm="0">
                                          <p:val>
                                            <p:strVal val="#ppt_h"/>
                                          </p:val>
                                        </p:tav>
                                        <p:tav tm="100000">
                                          <p:val>
                                            <p:strVal val="#ppt_h"/>
                                          </p:val>
                                        </p:tav>
                                      </p:tavLst>
                                    </p:anim>
                                    <p:animEffect transition="in" filter="fade">
                                      <p:cBhvr>
                                        <p:cTn id="89" dur="1000"/>
                                        <p:tgtEl>
                                          <p:spTgt spid="86"/>
                                        </p:tgtEl>
                                      </p:cBhvr>
                                    </p:animEffect>
                                  </p:childTnLst>
                                </p:cTn>
                              </p:par>
                              <p:par>
                                <p:cTn id="90" presetID="55" presetClass="entr" presetSubtype="0" fill="hold" grpId="0" nodeType="withEffect">
                                  <p:stCondLst>
                                    <p:cond delay="0"/>
                                  </p:stCondLst>
                                  <p:childTnLst>
                                    <p:set>
                                      <p:cBhvr>
                                        <p:cTn id="91" dur="1" fill="hold">
                                          <p:stCondLst>
                                            <p:cond delay="0"/>
                                          </p:stCondLst>
                                        </p:cTn>
                                        <p:tgtEl>
                                          <p:spTgt spid="87"/>
                                        </p:tgtEl>
                                        <p:attrNameLst>
                                          <p:attrName>style.visibility</p:attrName>
                                        </p:attrNameLst>
                                      </p:cBhvr>
                                      <p:to>
                                        <p:strVal val="visible"/>
                                      </p:to>
                                    </p:set>
                                    <p:anim calcmode="lin" valueType="num">
                                      <p:cBhvr>
                                        <p:cTn id="92" dur="1000" fill="hold"/>
                                        <p:tgtEl>
                                          <p:spTgt spid="87"/>
                                        </p:tgtEl>
                                        <p:attrNameLst>
                                          <p:attrName>ppt_w</p:attrName>
                                        </p:attrNameLst>
                                      </p:cBhvr>
                                      <p:tavLst>
                                        <p:tav tm="0">
                                          <p:val>
                                            <p:strVal val="#ppt_w*0.70"/>
                                          </p:val>
                                        </p:tav>
                                        <p:tav tm="100000">
                                          <p:val>
                                            <p:strVal val="#ppt_w"/>
                                          </p:val>
                                        </p:tav>
                                      </p:tavLst>
                                    </p:anim>
                                    <p:anim calcmode="lin" valueType="num">
                                      <p:cBhvr>
                                        <p:cTn id="93" dur="1000" fill="hold"/>
                                        <p:tgtEl>
                                          <p:spTgt spid="87"/>
                                        </p:tgtEl>
                                        <p:attrNameLst>
                                          <p:attrName>ppt_h</p:attrName>
                                        </p:attrNameLst>
                                      </p:cBhvr>
                                      <p:tavLst>
                                        <p:tav tm="0">
                                          <p:val>
                                            <p:strVal val="#ppt_h"/>
                                          </p:val>
                                        </p:tav>
                                        <p:tav tm="100000">
                                          <p:val>
                                            <p:strVal val="#ppt_h"/>
                                          </p:val>
                                        </p:tav>
                                      </p:tavLst>
                                    </p:anim>
                                    <p:animEffect transition="in" filter="fade">
                                      <p:cBhvr>
                                        <p:cTn id="94" dur="1000"/>
                                        <p:tgtEl>
                                          <p:spTgt spid="87"/>
                                        </p:tgtEl>
                                      </p:cBhvr>
                                    </p:animEffect>
                                  </p:childTnLst>
                                </p:cTn>
                              </p:par>
                              <p:par>
                                <p:cTn id="95" presetID="55"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anim calcmode="lin" valueType="num">
                                      <p:cBhvr>
                                        <p:cTn id="97" dur="1000" fill="hold"/>
                                        <p:tgtEl>
                                          <p:spTgt spid="88"/>
                                        </p:tgtEl>
                                        <p:attrNameLst>
                                          <p:attrName>ppt_w</p:attrName>
                                        </p:attrNameLst>
                                      </p:cBhvr>
                                      <p:tavLst>
                                        <p:tav tm="0">
                                          <p:val>
                                            <p:strVal val="#ppt_w*0.70"/>
                                          </p:val>
                                        </p:tav>
                                        <p:tav tm="100000">
                                          <p:val>
                                            <p:strVal val="#ppt_w"/>
                                          </p:val>
                                        </p:tav>
                                      </p:tavLst>
                                    </p:anim>
                                    <p:anim calcmode="lin" valueType="num">
                                      <p:cBhvr>
                                        <p:cTn id="98" dur="1000" fill="hold"/>
                                        <p:tgtEl>
                                          <p:spTgt spid="88"/>
                                        </p:tgtEl>
                                        <p:attrNameLst>
                                          <p:attrName>ppt_h</p:attrName>
                                        </p:attrNameLst>
                                      </p:cBhvr>
                                      <p:tavLst>
                                        <p:tav tm="0">
                                          <p:val>
                                            <p:strVal val="#ppt_h"/>
                                          </p:val>
                                        </p:tav>
                                        <p:tav tm="100000">
                                          <p:val>
                                            <p:strVal val="#ppt_h"/>
                                          </p:val>
                                        </p:tav>
                                      </p:tavLst>
                                    </p:anim>
                                    <p:animEffect transition="in" filter="fade">
                                      <p:cBhvr>
                                        <p:cTn id="99" dur="1000"/>
                                        <p:tgtEl>
                                          <p:spTgt spid="88"/>
                                        </p:tgtEl>
                                      </p:cBhvr>
                                    </p:animEffect>
                                  </p:childTnLst>
                                </p:cTn>
                              </p:par>
                              <p:par>
                                <p:cTn id="100" presetID="55"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1000" fill="hold"/>
                                        <p:tgtEl>
                                          <p:spTgt spid="89"/>
                                        </p:tgtEl>
                                        <p:attrNameLst>
                                          <p:attrName>ppt_w</p:attrName>
                                        </p:attrNameLst>
                                      </p:cBhvr>
                                      <p:tavLst>
                                        <p:tav tm="0">
                                          <p:val>
                                            <p:strVal val="#ppt_w*0.70"/>
                                          </p:val>
                                        </p:tav>
                                        <p:tav tm="100000">
                                          <p:val>
                                            <p:strVal val="#ppt_w"/>
                                          </p:val>
                                        </p:tav>
                                      </p:tavLst>
                                    </p:anim>
                                    <p:anim calcmode="lin" valueType="num">
                                      <p:cBhvr>
                                        <p:cTn id="103" dur="1000" fill="hold"/>
                                        <p:tgtEl>
                                          <p:spTgt spid="89"/>
                                        </p:tgtEl>
                                        <p:attrNameLst>
                                          <p:attrName>ppt_h</p:attrName>
                                        </p:attrNameLst>
                                      </p:cBhvr>
                                      <p:tavLst>
                                        <p:tav tm="0">
                                          <p:val>
                                            <p:strVal val="#ppt_h"/>
                                          </p:val>
                                        </p:tav>
                                        <p:tav tm="100000">
                                          <p:val>
                                            <p:strVal val="#ppt_h"/>
                                          </p:val>
                                        </p:tav>
                                      </p:tavLst>
                                    </p:anim>
                                    <p:animEffect transition="in" filter="fade">
                                      <p:cBhvr>
                                        <p:cTn id="104" dur="1000"/>
                                        <p:tgtEl>
                                          <p:spTgt spid="89"/>
                                        </p:tgtEl>
                                      </p:cBhvr>
                                    </p:animEffect>
                                  </p:childTnLst>
                                </p:cTn>
                              </p:par>
                              <p:par>
                                <p:cTn id="105" presetID="55"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anim calcmode="lin" valueType="num">
                                      <p:cBhvr>
                                        <p:cTn id="107" dur="1000" fill="hold"/>
                                        <p:tgtEl>
                                          <p:spTgt spid="90"/>
                                        </p:tgtEl>
                                        <p:attrNameLst>
                                          <p:attrName>ppt_w</p:attrName>
                                        </p:attrNameLst>
                                      </p:cBhvr>
                                      <p:tavLst>
                                        <p:tav tm="0">
                                          <p:val>
                                            <p:strVal val="#ppt_w*0.70"/>
                                          </p:val>
                                        </p:tav>
                                        <p:tav tm="100000">
                                          <p:val>
                                            <p:strVal val="#ppt_w"/>
                                          </p:val>
                                        </p:tav>
                                      </p:tavLst>
                                    </p:anim>
                                    <p:anim calcmode="lin" valueType="num">
                                      <p:cBhvr>
                                        <p:cTn id="108" dur="1000" fill="hold"/>
                                        <p:tgtEl>
                                          <p:spTgt spid="90"/>
                                        </p:tgtEl>
                                        <p:attrNameLst>
                                          <p:attrName>ppt_h</p:attrName>
                                        </p:attrNameLst>
                                      </p:cBhvr>
                                      <p:tavLst>
                                        <p:tav tm="0">
                                          <p:val>
                                            <p:strVal val="#ppt_h"/>
                                          </p:val>
                                        </p:tav>
                                        <p:tav tm="100000">
                                          <p:val>
                                            <p:strVal val="#ppt_h"/>
                                          </p:val>
                                        </p:tav>
                                      </p:tavLst>
                                    </p:anim>
                                    <p:animEffect transition="in" filter="fade">
                                      <p:cBhvr>
                                        <p:cTn id="109" dur="1000"/>
                                        <p:tgtEl>
                                          <p:spTgt spid="90"/>
                                        </p:tgtEl>
                                      </p:cBhvr>
                                    </p:animEffect>
                                  </p:childTnLst>
                                </p:cTn>
                              </p:par>
                              <p:par>
                                <p:cTn id="110" presetID="55" presetClass="entr" presetSubtype="0"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 calcmode="lin" valueType="num">
                                      <p:cBhvr>
                                        <p:cTn id="112" dur="1000" fill="hold"/>
                                        <p:tgtEl>
                                          <p:spTgt spid="91"/>
                                        </p:tgtEl>
                                        <p:attrNameLst>
                                          <p:attrName>ppt_w</p:attrName>
                                        </p:attrNameLst>
                                      </p:cBhvr>
                                      <p:tavLst>
                                        <p:tav tm="0">
                                          <p:val>
                                            <p:strVal val="#ppt_w*0.70"/>
                                          </p:val>
                                        </p:tav>
                                        <p:tav tm="100000">
                                          <p:val>
                                            <p:strVal val="#ppt_w"/>
                                          </p:val>
                                        </p:tav>
                                      </p:tavLst>
                                    </p:anim>
                                    <p:anim calcmode="lin" valueType="num">
                                      <p:cBhvr>
                                        <p:cTn id="113" dur="1000" fill="hold"/>
                                        <p:tgtEl>
                                          <p:spTgt spid="91"/>
                                        </p:tgtEl>
                                        <p:attrNameLst>
                                          <p:attrName>ppt_h</p:attrName>
                                        </p:attrNameLst>
                                      </p:cBhvr>
                                      <p:tavLst>
                                        <p:tav tm="0">
                                          <p:val>
                                            <p:strVal val="#ppt_h"/>
                                          </p:val>
                                        </p:tav>
                                        <p:tav tm="100000">
                                          <p:val>
                                            <p:strVal val="#ppt_h"/>
                                          </p:val>
                                        </p:tav>
                                      </p:tavLst>
                                    </p:anim>
                                    <p:animEffect transition="in" filter="fade">
                                      <p:cBhvr>
                                        <p:cTn id="114" dur="1000"/>
                                        <p:tgtEl>
                                          <p:spTgt spid="91"/>
                                        </p:tgtEl>
                                      </p:cBhvr>
                                    </p:animEffect>
                                  </p:childTnLst>
                                </p:cTn>
                              </p:par>
                              <p:par>
                                <p:cTn id="115" presetID="55" presetClass="entr" presetSubtype="0"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anim calcmode="lin" valueType="num">
                                      <p:cBhvr>
                                        <p:cTn id="117" dur="1000" fill="hold"/>
                                        <p:tgtEl>
                                          <p:spTgt spid="92"/>
                                        </p:tgtEl>
                                        <p:attrNameLst>
                                          <p:attrName>ppt_w</p:attrName>
                                        </p:attrNameLst>
                                      </p:cBhvr>
                                      <p:tavLst>
                                        <p:tav tm="0">
                                          <p:val>
                                            <p:strVal val="#ppt_w*0.70"/>
                                          </p:val>
                                        </p:tav>
                                        <p:tav tm="100000">
                                          <p:val>
                                            <p:strVal val="#ppt_w"/>
                                          </p:val>
                                        </p:tav>
                                      </p:tavLst>
                                    </p:anim>
                                    <p:anim calcmode="lin" valueType="num">
                                      <p:cBhvr>
                                        <p:cTn id="118" dur="1000" fill="hold"/>
                                        <p:tgtEl>
                                          <p:spTgt spid="92"/>
                                        </p:tgtEl>
                                        <p:attrNameLst>
                                          <p:attrName>ppt_h</p:attrName>
                                        </p:attrNameLst>
                                      </p:cBhvr>
                                      <p:tavLst>
                                        <p:tav tm="0">
                                          <p:val>
                                            <p:strVal val="#ppt_h"/>
                                          </p:val>
                                        </p:tav>
                                        <p:tav tm="100000">
                                          <p:val>
                                            <p:strVal val="#ppt_h"/>
                                          </p:val>
                                        </p:tav>
                                      </p:tavLst>
                                    </p:anim>
                                    <p:animEffect transition="in" filter="fade">
                                      <p:cBhvr>
                                        <p:cTn id="119" dur="1000"/>
                                        <p:tgtEl>
                                          <p:spTgt spid="92"/>
                                        </p:tgtEl>
                                      </p:cBhvr>
                                    </p:animEffect>
                                  </p:childTnLst>
                                </p:cTn>
                              </p:par>
                              <p:par>
                                <p:cTn id="120" presetID="55" presetClass="entr" presetSubtype="0" fill="hold" grpId="0" nodeType="withEffect">
                                  <p:stCondLst>
                                    <p:cond delay="0"/>
                                  </p:stCondLst>
                                  <p:childTnLst>
                                    <p:set>
                                      <p:cBhvr>
                                        <p:cTn id="121" dur="1" fill="hold">
                                          <p:stCondLst>
                                            <p:cond delay="0"/>
                                          </p:stCondLst>
                                        </p:cTn>
                                        <p:tgtEl>
                                          <p:spTgt spid="93"/>
                                        </p:tgtEl>
                                        <p:attrNameLst>
                                          <p:attrName>style.visibility</p:attrName>
                                        </p:attrNameLst>
                                      </p:cBhvr>
                                      <p:to>
                                        <p:strVal val="visible"/>
                                      </p:to>
                                    </p:set>
                                    <p:anim calcmode="lin" valueType="num">
                                      <p:cBhvr>
                                        <p:cTn id="122" dur="1000" fill="hold"/>
                                        <p:tgtEl>
                                          <p:spTgt spid="93"/>
                                        </p:tgtEl>
                                        <p:attrNameLst>
                                          <p:attrName>ppt_w</p:attrName>
                                        </p:attrNameLst>
                                      </p:cBhvr>
                                      <p:tavLst>
                                        <p:tav tm="0">
                                          <p:val>
                                            <p:strVal val="#ppt_w*0.70"/>
                                          </p:val>
                                        </p:tav>
                                        <p:tav tm="100000">
                                          <p:val>
                                            <p:strVal val="#ppt_w"/>
                                          </p:val>
                                        </p:tav>
                                      </p:tavLst>
                                    </p:anim>
                                    <p:anim calcmode="lin" valueType="num">
                                      <p:cBhvr>
                                        <p:cTn id="123" dur="1000" fill="hold"/>
                                        <p:tgtEl>
                                          <p:spTgt spid="93"/>
                                        </p:tgtEl>
                                        <p:attrNameLst>
                                          <p:attrName>ppt_h</p:attrName>
                                        </p:attrNameLst>
                                      </p:cBhvr>
                                      <p:tavLst>
                                        <p:tav tm="0">
                                          <p:val>
                                            <p:strVal val="#ppt_h"/>
                                          </p:val>
                                        </p:tav>
                                        <p:tav tm="100000">
                                          <p:val>
                                            <p:strVal val="#ppt_h"/>
                                          </p:val>
                                        </p:tav>
                                      </p:tavLst>
                                    </p:anim>
                                    <p:animEffect transition="in" filter="fade">
                                      <p:cBhvr>
                                        <p:cTn id="124" dur="1000"/>
                                        <p:tgtEl>
                                          <p:spTgt spid="93"/>
                                        </p:tgtEl>
                                      </p:cBhvr>
                                    </p:animEffect>
                                  </p:childTnLst>
                                </p:cTn>
                              </p:par>
                              <p:par>
                                <p:cTn id="125" presetID="55"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 calcmode="lin" valueType="num">
                                      <p:cBhvr>
                                        <p:cTn id="127" dur="1000" fill="hold"/>
                                        <p:tgtEl>
                                          <p:spTgt spid="94"/>
                                        </p:tgtEl>
                                        <p:attrNameLst>
                                          <p:attrName>ppt_w</p:attrName>
                                        </p:attrNameLst>
                                      </p:cBhvr>
                                      <p:tavLst>
                                        <p:tav tm="0">
                                          <p:val>
                                            <p:strVal val="#ppt_w*0.70"/>
                                          </p:val>
                                        </p:tav>
                                        <p:tav tm="100000">
                                          <p:val>
                                            <p:strVal val="#ppt_w"/>
                                          </p:val>
                                        </p:tav>
                                      </p:tavLst>
                                    </p:anim>
                                    <p:anim calcmode="lin" valueType="num">
                                      <p:cBhvr>
                                        <p:cTn id="128" dur="1000" fill="hold"/>
                                        <p:tgtEl>
                                          <p:spTgt spid="94"/>
                                        </p:tgtEl>
                                        <p:attrNameLst>
                                          <p:attrName>ppt_h</p:attrName>
                                        </p:attrNameLst>
                                      </p:cBhvr>
                                      <p:tavLst>
                                        <p:tav tm="0">
                                          <p:val>
                                            <p:strVal val="#ppt_h"/>
                                          </p:val>
                                        </p:tav>
                                        <p:tav tm="100000">
                                          <p:val>
                                            <p:strVal val="#ppt_h"/>
                                          </p:val>
                                        </p:tav>
                                      </p:tavLst>
                                    </p:anim>
                                    <p:animEffect transition="in" filter="fade">
                                      <p:cBhvr>
                                        <p:cTn id="129" dur="1000"/>
                                        <p:tgtEl>
                                          <p:spTgt spid="94"/>
                                        </p:tgtEl>
                                      </p:cBhvr>
                                    </p:animEffect>
                                  </p:childTnLst>
                                </p:cTn>
                              </p:par>
                            </p:childTnLst>
                          </p:cTn>
                        </p:par>
                        <p:par>
                          <p:cTn id="130" fill="hold">
                            <p:stCondLst>
                              <p:cond delay="1000"/>
                            </p:stCondLst>
                            <p:childTnLst>
                              <p:par>
                                <p:cTn id="131" presetID="42" presetClass="entr" presetSubtype="0" fill="hold" grpId="0" nodeType="afterEffect">
                                  <p:stCondLst>
                                    <p:cond delay="0"/>
                                  </p:stCondLst>
                                  <p:childTnLst>
                                    <p:set>
                                      <p:cBhvr>
                                        <p:cTn id="132" dur="1" fill="hold">
                                          <p:stCondLst>
                                            <p:cond delay="0"/>
                                          </p:stCondLst>
                                        </p:cTn>
                                        <p:tgtEl>
                                          <p:spTgt spid="3"/>
                                        </p:tgtEl>
                                        <p:attrNameLst>
                                          <p:attrName>style.visibility</p:attrName>
                                        </p:attrNameLst>
                                      </p:cBhvr>
                                      <p:to>
                                        <p:strVal val="visible"/>
                                      </p:to>
                                    </p:set>
                                    <p:animEffect transition="in" filter="fade">
                                      <p:cBhvr>
                                        <p:cTn id="133" dur="1000"/>
                                        <p:tgtEl>
                                          <p:spTgt spid="3"/>
                                        </p:tgtEl>
                                      </p:cBhvr>
                                    </p:animEffect>
                                    <p:anim calcmode="lin" valueType="num">
                                      <p:cBhvr>
                                        <p:cTn id="134" dur="1000" fill="hold"/>
                                        <p:tgtEl>
                                          <p:spTgt spid="3"/>
                                        </p:tgtEl>
                                        <p:attrNameLst>
                                          <p:attrName>ppt_x</p:attrName>
                                        </p:attrNameLst>
                                      </p:cBhvr>
                                      <p:tavLst>
                                        <p:tav tm="0">
                                          <p:val>
                                            <p:strVal val="#ppt_x"/>
                                          </p:val>
                                        </p:tav>
                                        <p:tav tm="100000">
                                          <p:val>
                                            <p:strVal val="#ppt_x"/>
                                          </p:val>
                                        </p:tav>
                                      </p:tavLst>
                                    </p:anim>
                                    <p:anim calcmode="lin" valueType="num">
                                      <p:cBhvr>
                                        <p:cTn id="135" dur="1000" fill="hold"/>
                                        <p:tgtEl>
                                          <p:spTgt spid="3"/>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
                                        </p:tgtEl>
                                        <p:attrNameLst>
                                          <p:attrName>style.visibility</p:attrName>
                                        </p:attrNameLst>
                                      </p:cBhvr>
                                      <p:to>
                                        <p:strVal val="visible"/>
                                      </p:to>
                                    </p:set>
                                    <p:animEffect transition="in" filter="fade">
                                      <p:cBhvr>
                                        <p:cTn id="138" dur="1000"/>
                                        <p:tgtEl>
                                          <p:spTgt spid="4"/>
                                        </p:tgtEl>
                                      </p:cBhvr>
                                    </p:animEffect>
                                    <p:anim calcmode="lin" valueType="num">
                                      <p:cBhvr>
                                        <p:cTn id="139" dur="1000" fill="hold"/>
                                        <p:tgtEl>
                                          <p:spTgt spid="4"/>
                                        </p:tgtEl>
                                        <p:attrNameLst>
                                          <p:attrName>ppt_x</p:attrName>
                                        </p:attrNameLst>
                                      </p:cBhvr>
                                      <p:tavLst>
                                        <p:tav tm="0">
                                          <p:val>
                                            <p:strVal val="#ppt_x"/>
                                          </p:val>
                                        </p:tav>
                                        <p:tav tm="100000">
                                          <p:val>
                                            <p:strVal val="#ppt_x"/>
                                          </p:val>
                                        </p:tav>
                                      </p:tavLst>
                                    </p:anim>
                                    <p:anim calcmode="lin" valueType="num">
                                      <p:cBhvr>
                                        <p:cTn id="140" dur="1000" fill="hold"/>
                                        <p:tgtEl>
                                          <p:spTgt spid="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5"/>
                                        </p:tgtEl>
                                        <p:attrNameLst>
                                          <p:attrName>style.visibility</p:attrName>
                                        </p:attrNameLst>
                                      </p:cBhvr>
                                      <p:to>
                                        <p:strVal val="visible"/>
                                      </p:to>
                                    </p:set>
                                    <p:animEffect transition="in" filter="fade">
                                      <p:cBhvr>
                                        <p:cTn id="143" dur="1000"/>
                                        <p:tgtEl>
                                          <p:spTgt spid="5"/>
                                        </p:tgtEl>
                                      </p:cBhvr>
                                    </p:animEffect>
                                    <p:anim calcmode="lin" valueType="num">
                                      <p:cBhvr>
                                        <p:cTn id="144" dur="1000" fill="hold"/>
                                        <p:tgtEl>
                                          <p:spTgt spid="5"/>
                                        </p:tgtEl>
                                        <p:attrNameLst>
                                          <p:attrName>ppt_x</p:attrName>
                                        </p:attrNameLst>
                                      </p:cBhvr>
                                      <p:tavLst>
                                        <p:tav tm="0">
                                          <p:val>
                                            <p:strVal val="#ppt_x"/>
                                          </p:val>
                                        </p:tav>
                                        <p:tav tm="100000">
                                          <p:val>
                                            <p:strVal val="#ppt_x"/>
                                          </p:val>
                                        </p:tav>
                                      </p:tavLst>
                                    </p:anim>
                                    <p:anim calcmode="lin" valueType="num">
                                      <p:cBhvr>
                                        <p:cTn id="145" dur="1000" fill="hold"/>
                                        <p:tgtEl>
                                          <p:spTgt spid="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fade">
                                      <p:cBhvr>
                                        <p:cTn id="148" dur="1000"/>
                                        <p:tgtEl>
                                          <p:spTgt spid="6"/>
                                        </p:tgtEl>
                                      </p:cBhvr>
                                    </p:animEffect>
                                    <p:anim calcmode="lin" valueType="num">
                                      <p:cBhvr>
                                        <p:cTn id="149" dur="1000" fill="hold"/>
                                        <p:tgtEl>
                                          <p:spTgt spid="6"/>
                                        </p:tgtEl>
                                        <p:attrNameLst>
                                          <p:attrName>ppt_x</p:attrName>
                                        </p:attrNameLst>
                                      </p:cBhvr>
                                      <p:tavLst>
                                        <p:tav tm="0">
                                          <p:val>
                                            <p:strVal val="#ppt_x"/>
                                          </p:val>
                                        </p:tav>
                                        <p:tav tm="100000">
                                          <p:val>
                                            <p:strVal val="#ppt_x"/>
                                          </p:val>
                                        </p:tav>
                                      </p:tavLst>
                                    </p:anim>
                                    <p:anim calcmode="lin" valueType="num">
                                      <p:cBhvr>
                                        <p:cTn id="150" dur="1000" fill="hold"/>
                                        <p:tgtEl>
                                          <p:spTgt spid="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
                                        </p:tgtEl>
                                        <p:attrNameLst>
                                          <p:attrName>style.visibility</p:attrName>
                                        </p:attrNameLst>
                                      </p:cBhvr>
                                      <p:to>
                                        <p:strVal val="visible"/>
                                      </p:to>
                                    </p:set>
                                    <p:animEffect transition="in" filter="fade">
                                      <p:cBhvr>
                                        <p:cTn id="153" dur="1000"/>
                                        <p:tgtEl>
                                          <p:spTgt spid="7"/>
                                        </p:tgtEl>
                                      </p:cBhvr>
                                    </p:animEffect>
                                    <p:anim calcmode="lin" valueType="num">
                                      <p:cBhvr>
                                        <p:cTn id="154" dur="1000" fill="hold"/>
                                        <p:tgtEl>
                                          <p:spTgt spid="7"/>
                                        </p:tgtEl>
                                        <p:attrNameLst>
                                          <p:attrName>ppt_x</p:attrName>
                                        </p:attrNameLst>
                                      </p:cBhvr>
                                      <p:tavLst>
                                        <p:tav tm="0">
                                          <p:val>
                                            <p:strVal val="#ppt_x"/>
                                          </p:val>
                                        </p:tav>
                                        <p:tav tm="100000">
                                          <p:val>
                                            <p:strVal val="#ppt_x"/>
                                          </p:val>
                                        </p:tav>
                                      </p:tavLst>
                                    </p:anim>
                                    <p:anim calcmode="lin" valueType="num">
                                      <p:cBhvr>
                                        <p:cTn id="155" dur="1000" fill="hold"/>
                                        <p:tgtEl>
                                          <p:spTgt spid="7"/>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8"/>
                                        </p:tgtEl>
                                        <p:attrNameLst>
                                          <p:attrName>style.visibility</p:attrName>
                                        </p:attrNameLst>
                                      </p:cBhvr>
                                      <p:to>
                                        <p:strVal val="visible"/>
                                      </p:to>
                                    </p:set>
                                    <p:animEffect transition="in" filter="fade">
                                      <p:cBhvr>
                                        <p:cTn id="158" dur="1000"/>
                                        <p:tgtEl>
                                          <p:spTgt spid="8"/>
                                        </p:tgtEl>
                                      </p:cBhvr>
                                    </p:animEffect>
                                    <p:anim calcmode="lin" valueType="num">
                                      <p:cBhvr>
                                        <p:cTn id="159" dur="1000" fill="hold"/>
                                        <p:tgtEl>
                                          <p:spTgt spid="8"/>
                                        </p:tgtEl>
                                        <p:attrNameLst>
                                          <p:attrName>ppt_x</p:attrName>
                                        </p:attrNameLst>
                                      </p:cBhvr>
                                      <p:tavLst>
                                        <p:tav tm="0">
                                          <p:val>
                                            <p:strVal val="#ppt_x"/>
                                          </p:val>
                                        </p:tav>
                                        <p:tav tm="100000">
                                          <p:val>
                                            <p:strVal val="#ppt_x"/>
                                          </p:val>
                                        </p:tav>
                                      </p:tavLst>
                                    </p:anim>
                                    <p:anim calcmode="lin" valueType="num">
                                      <p:cBhvr>
                                        <p:cTn id="160" dur="1000" fill="hold"/>
                                        <p:tgtEl>
                                          <p:spTgt spid="8"/>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9"/>
                                        </p:tgtEl>
                                        <p:attrNameLst>
                                          <p:attrName>style.visibility</p:attrName>
                                        </p:attrNameLst>
                                      </p:cBhvr>
                                      <p:to>
                                        <p:strVal val="visible"/>
                                      </p:to>
                                    </p:set>
                                    <p:animEffect transition="in" filter="fade">
                                      <p:cBhvr>
                                        <p:cTn id="163" dur="1000"/>
                                        <p:tgtEl>
                                          <p:spTgt spid="9"/>
                                        </p:tgtEl>
                                      </p:cBhvr>
                                    </p:animEffec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10"/>
                                        </p:tgtEl>
                                        <p:attrNameLst>
                                          <p:attrName>style.visibility</p:attrName>
                                        </p:attrNameLst>
                                      </p:cBhvr>
                                      <p:to>
                                        <p:strVal val="visible"/>
                                      </p:to>
                                    </p:set>
                                    <p:animEffect transition="in" filter="fade">
                                      <p:cBhvr>
                                        <p:cTn id="168" dur="1000"/>
                                        <p:tgtEl>
                                          <p:spTgt spid="10"/>
                                        </p:tgtEl>
                                      </p:cBhvr>
                                    </p:animEffect>
                                    <p:anim calcmode="lin" valueType="num">
                                      <p:cBhvr>
                                        <p:cTn id="169" dur="1000" fill="hold"/>
                                        <p:tgtEl>
                                          <p:spTgt spid="10"/>
                                        </p:tgtEl>
                                        <p:attrNameLst>
                                          <p:attrName>ppt_x</p:attrName>
                                        </p:attrNameLst>
                                      </p:cBhvr>
                                      <p:tavLst>
                                        <p:tav tm="0">
                                          <p:val>
                                            <p:strVal val="#ppt_x"/>
                                          </p:val>
                                        </p:tav>
                                        <p:tav tm="100000">
                                          <p:val>
                                            <p:strVal val="#ppt_x"/>
                                          </p:val>
                                        </p:tav>
                                      </p:tavLst>
                                    </p:anim>
                                    <p:anim calcmode="lin" valueType="num">
                                      <p:cBhvr>
                                        <p:cTn id="170" dur="1000" fill="hold"/>
                                        <p:tgtEl>
                                          <p:spTgt spid="10"/>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2"/>
                                        </p:tgtEl>
                                        <p:attrNameLst>
                                          <p:attrName>style.visibility</p:attrName>
                                        </p:attrNameLst>
                                      </p:cBhvr>
                                      <p:to>
                                        <p:strVal val="visible"/>
                                      </p:to>
                                    </p:set>
                                    <p:animEffect transition="in" filter="fade">
                                      <p:cBhvr>
                                        <p:cTn id="173" dur="1000"/>
                                        <p:tgtEl>
                                          <p:spTgt spid="2"/>
                                        </p:tgtEl>
                                      </p:cBhvr>
                                    </p:animEffect>
                                    <p:anim calcmode="lin" valueType="num">
                                      <p:cBhvr>
                                        <p:cTn id="174" dur="1000" fill="hold"/>
                                        <p:tgtEl>
                                          <p:spTgt spid="2"/>
                                        </p:tgtEl>
                                        <p:attrNameLst>
                                          <p:attrName>ppt_x</p:attrName>
                                        </p:attrNameLst>
                                      </p:cBhvr>
                                      <p:tavLst>
                                        <p:tav tm="0">
                                          <p:val>
                                            <p:strVal val="#ppt_x"/>
                                          </p:val>
                                        </p:tav>
                                        <p:tav tm="100000">
                                          <p:val>
                                            <p:strVal val="#ppt_x"/>
                                          </p:val>
                                        </p:tav>
                                      </p:tavLst>
                                    </p:anim>
                                    <p:anim calcmode="lin" valueType="num">
                                      <p:cBhvr>
                                        <p:cTn id="175" dur="1000" fill="hold"/>
                                        <p:tgtEl>
                                          <p:spTgt spid="2"/>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12"/>
                                        </p:tgtEl>
                                        <p:attrNameLst>
                                          <p:attrName>style.visibility</p:attrName>
                                        </p:attrNameLst>
                                      </p:cBhvr>
                                      <p:to>
                                        <p:strVal val="visible"/>
                                      </p:to>
                                    </p:set>
                                    <p:animEffect transition="in" filter="fade">
                                      <p:cBhvr>
                                        <p:cTn id="178" dur="1000"/>
                                        <p:tgtEl>
                                          <p:spTgt spid="12"/>
                                        </p:tgtEl>
                                      </p:cBhvr>
                                    </p:animEffect>
                                    <p:anim calcmode="lin" valueType="num">
                                      <p:cBhvr>
                                        <p:cTn id="179" dur="1000" fill="hold"/>
                                        <p:tgtEl>
                                          <p:spTgt spid="12"/>
                                        </p:tgtEl>
                                        <p:attrNameLst>
                                          <p:attrName>ppt_x</p:attrName>
                                        </p:attrNameLst>
                                      </p:cBhvr>
                                      <p:tavLst>
                                        <p:tav tm="0">
                                          <p:val>
                                            <p:strVal val="#ppt_x"/>
                                          </p:val>
                                        </p:tav>
                                        <p:tav tm="100000">
                                          <p:val>
                                            <p:strVal val="#ppt_x"/>
                                          </p:val>
                                        </p:tav>
                                      </p:tavLst>
                                    </p:anim>
                                    <p:anim calcmode="lin" valueType="num">
                                      <p:cBhvr>
                                        <p:cTn id="180" dur="1000" fill="hold"/>
                                        <p:tgtEl>
                                          <p:spTgt spid="12"/>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13"/>
                                        </p:tgtEl>
                                        <p:attrNameLst>
                                          <p:attrName>style.visibility</p:attrName>
                                        </p:attrNameLst>
                                      </p:cBhvr>
                                      <p:to>
                                        <p:strVal val="visible"/>
                                      </p:to>
                                    </p:set>
                                    <p:animEffect transition="in" filter="fade">
                                      <p:cBhvr>
                                        <p:cTn id="183" dur="1000"/>
                                        <p:tgtEl>
                                          <p:spTgt spid="13"/>
                                        </p:tgtEl>
                                      </p:cBhvr>
                                    </p:animEffect>
                                    <p:anim calcmode="lin" valueType="num">
                                      <p:cBhvr>
                                        <p:cTn id="184" dur="1000" fill="hold"/>
                                        <p:tgtEl>
                                          <p:spTgt spid="13"/>
                                        </p:tgtEl>
                                        <p:attrNameLst>
                                          <p:attrName>ppt_x</p:attrName>
                                        </p:attrNameLst>
                                      </p:cBhvr>
                                      <p:tavLst>
                                        <p:tav tm="0">
                                          <p:val>
                                            <p:strVal val="#ppt_x"/>
                                          </p:val>
                                        </p:tav>
                                        <p:tav tm="100000">
                                          <p:val>
                                            <p:strVal val="#ppt_x"/>
                                          </p:val>
                                        </p:tav>
                                      </p:tavLst>
                                    </p:anim>
                                    <p:anim calcmode="lin" valueType="num">
                                      <p:cBhvr>
                                        <p:cTn id="185" dur="1000" fill="hold"/>
                                        <p:tgtEl>
                                          <p:spTgt spid="13"/>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14"/>
                                        </p:tgtEl>
                                        <p:attrNameLst>
                                          <p:attrName>style.visibility</p:attrName>
                                        </p:attrNameLst>
                                      </p:cBhvr>
                                      <p:to>
                                        <p:strVal val="visible"/>
                                      </p:to>
                                    </p:set>
                                    <p:animEffect transition="in" filter="fade">
                                      <p:cBhvr>
                                        <p:cTn id="188" dur="1000"/>
                                        <p:tgtEl>
                                          <p:spTgt spid="14"/>
                                        </p:tgtEl>
                                      </p:cBhvr>
                                    </p:animEffect>
                                    <p:anim calcmode="lin" valueType="num">
                                      <p:cBhvr>
                                        <p:cTn id="189" dur="1000" fill="hold"/>
                                        <p:tgtEl>
                                          <p:spTgt spid="14"/>
                                        </p:tgtEl>
                                        <p:attrNameLst>
                                          <p:attrName>ppt_x</p:attrName>
                                        </p:attrNameLst>
                                      </p:cBhvr>
                                      <p:tavLst>
                                        <p:tav tm="0">
                                          <p:val>
                                            <p:strVal val="#ppt_x"/>
                                          </p:val>
                                        </p:tav>
                                        <p:tav tm="100000">
                                          <p:val>
                                            <p:strVal val="#ppt_x"/>
                                          </p:val>
                                        </p:tav>
                                      </p:tavLst>
                                    </p:anim>
                                    <p:anim calcmode="lin" valueType="num">
                                      <p:cBhvr>
                                        <p:cTn id="190" dur="1000" fill="hold"/>
                                        <p:tgtEl>
                                          <p:spTgt spid="14"/>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1000"/>
                                        <p:tgtEl>
                                          <p:spTgt spid="28"/>
                                        </p:tgtEl>
                                      </p:cBhvr>
                                    </p:animEffect>
                                    <p:anim calcmode="lin" valueType="num">
                                      <p:cBhvr>
                                        <p:cTn id="194" dur="1000" fill="hold"/>
                                        <p:tgtEl>
                                          <p:spTgt spid="28"/>
                                        </p:tgtEl>
                                        <p:attrNameLst>
                                          <p:attrName>ppt_x</p:attrName>
                                        </p:attrNameLst>
                                      </p:cBhvr>
                                      <p:tavLst>
                                        <p:tav tm="0">
                                          <p:val>
                                            <p:strVal val="#ppt_x"/>
                                          </p:val>
                                        </p:tav>
                                        <p:tav tm="100000">
                                          <p:val>
                                            <p:strVal val="#ppt_x"/>
                                          </p:val>
                                        </p:tav>
                                      </p:tavLst>
                                    </p:anim>
                                    <p:anim calcmode="lin" valueType="num">
                                      <p:cBhvr>
                                        <p:cTn id="195" dur="1000" fill="hold"/>
                                        <p:tgtEl>
                                          <p:spTgt spid="28"/>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29"/>
                                        </p:tgtEl>
                                        <p:attrNameLst>
                                          <p:attrName>style.visibility</p:attrName>
                                        </p:attrNameLst>
                                      </p:cBhvr>
                                      <p:to>
                                        <p:strVal val="visible"/>
                                      </p:to>
                                    </p:set>
                                    <p:animEffect transition="in" filter="fade">
                                      <p:cBhvr>
                                        <p:cTn id="198" dur="1000"/>
                                        <p:tgtEl>
                                          <p:spTgt spid="29"/>
                                        </p:tgtEl>
                                      </p:cBhvr>
                                    </p:animEffect>
                                    <p:anim calcmode="lin" valueType="num">
                                      <p:cBhvr>
                                        <p:cTn id="199" dur="1000" fill="hold"/>
                                        <p:tgtEl>
                                          <p:spTgt spid="29"/>
                                        </p:tgtEl>
                                        <p:attrNameLst>
                                          <p:attrName>ppt_x</p:attrName>
                                        </p:attrNameLst>
                                      </p:cBhvr>
                                      <p:tavLst>
                                        <p:tav tm="0">
                                          <p:val>
                                            <p:strVal val="#ppt_x"/>
                                          </p:val>
                                        </p:tav>
                                        <p:tav tm="100000">
                                          <p:val>
                                            <p:strVal val="#ppt_x"/>
                                          </p:val>
                                        </p:tav>
                                      </p:tavLst>
                                    </p:anim>
                                    <p:anim calcmode="lin" valueType="num">
                                      <p:cBhvr>
                                        <p:cTn id="200" dur="1000" fill="hold"/>
                                        <p:tgtEl>
                                          <p:spTgt spid="29"/>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54"/>
                                        </p:tgtEl>
                                        <p:attrNameLst>
                                          <p:attrName>style.visibility</p:attrName>
                                        </p:attrNameLst>
                                      </p:cBhvr>
                                      <p:to>
                                        <p:strVal val="visible"/>
                                      </p:to>
                                    </p:set>
                                    <p:animEffect transition="in" filter="fade">
                                      <p:cBhvr>
                                        <p:cTn id="203" dur="1000"/>
                                        <p:tgtEl>
                                          <p:spTgt spid="54"/>
                                        </p:tgtEl>
                                      </p:cBhvr>
                                    </p:animEffect>
                                    <p:anim calcmode="lin" valueType="num">
                                      <p:cBhvr>
                                        <p:cTn id="204" dur="1000" fill="hold"/>
                                        <p:tgtEl>
                                          <p:spTgt spid="54"/>
                                        </p:tgtEl>
                                        <p:attrNameLst>
                                          <p:attrName>ppt_x</p:attrName>
                                        </p:attrNameLst>
                                      </p:cBhvr>
                                      <p:tavLst>
                                        <p:tav tm="0">
                                          <p:val>
                                            <p:strVal val="#ppt_x"/>
                                          </p:val>
                                        </p:tav>
                                        <p:tav tm="100000">
                                          <p:val>
                                            <p:strVal val="#ppt_x"/>
                                          </p:val>
                                        </p:tav>
                                      </p:tavLst>
                                    </p:anim>
                                    <p:anim calcmode="lin" valueType="num">
                                      <p:cBhvr>
                                        <p:cTn id="205" dur="1000" fill="hold"/>
                                        <p:tgtEl>
                                          <p:spTgt spid="54"/>
                                        </p:tgtEl>
                                        <p:attrNameLst>
                                          <p:attrName>ppt_y</p:attrName>
                                        </p:attrNameLst>
                                      </p:cBhvr>
                                      <p:tavLst>
                                        <p:tav tm="0">
                                          <p:val>
                                            <p:strVal val="#ppt_y+.1"/>
                                          </p:val>
                                        </p:tav>
                                        <p:tav tm="100000">
                                          <p:val>
                                            <p:strVal val="#ppt_y"/>
                                          </p:val>
                                        </p:tav>
                                      </p:tavLst>
                                    </p:anim>
                                  </p:childTnLst>
                                </p:cTn>
                              </p:par>
                              <p:par>
                                <p:cTn id="206" presetID="42" presetClass="entr" presetSubtype="0" fill="hold" nodeType="withEffect">
                                  <p:stCondLst>
                                    <p:cond delay="0"/>
                                  </p:st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1000"/>
                                        <p:tgtEl>
                                          <p:spTgt spid="43"/>
                                        </p:tgtEl>
                                      </p:cBhvr>
                                    </p:animEffect>
                                    <p:anim calcmode="lin" valueType="num">
                                      <p:cBhvr>
                                        <p:cTn id="209" dur="1000" fill="hold"/>
                                        <p:tgtEl>
                                          <p:spTgt spid="43"/>
                                        </p:tgtEl>
                                        <p:attrNameLst>
                                          <p:attrName>ppt_x</p:attrName>
                                        </p:attrNameLst>
                                      </p:cBhvr>
                                      <p:tavLst>
                                        <p:tav tm="0">
                                          <p:val>
                                            <p:strVal val="#ppt_x"/>
                                          </p:val>
                                        </p:tav>
                                        <p:tav tm="100000">
                                          <p:val>
                                            <p:strVal val="#ppt_x"/>
                                          </p:val>
                                        </p:tav>
                                      </p:tavLst>
                                    </p:anim>
                                    <p:anim calcmode="lin" valueType="num">
                                      <p:cBhvr>
                                        <p:cTn id="210" dur="1000" fill="hold"/>
                                        <p:tgtEl>
                                          <p:spTgt spid="43"/>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65"/>
                                        </p:tgtEl>
                                        <p:attrNameLst>
                                          <p:attrName>style.visibility</p:attrName>
                                        </p:attrNameLst>
                                      </p:cBhvr>
                                      <p:to>
                                        <p:strVal val="visible"/>
                                      </p:to>
                                    </p:set>
                                    <p:animEffect transition="in" filter="fade">
                                      <p:cBhvr>
                                        <p:cTn id="213" dur="1000"/>
                                        <p:tgtEl>
                                          <p:spTgt spid="65"/>
                                        </p:tgtEl>
                                      </p:cBhvr>
                                    </p:animEffect>
                                    <p:anim calcmode="lin" valueType="num">
                                      <p:cBhvr>
                                        <p:cTn id="214" dur="1000" fill="hold"/>
                                        <p:tgtEl>
                                          <p:spTgt spid="65"/>
                                        </p:tgtEl>
                                        <p:attrNameLst>
                                          <p:attrName>ppt_x</p:attrName>
                                        </p:attrNameLst>
                                      </p:cBhvr>
                                      <p:tavLst>
                                        <p:tav tm="0">
                                          <p:val>
                                            <p:strVal val="#ppt_x"/>
                                          </p:val>
                                        </p:tav>
                                        <p:tav tm="100000">
                                          <p:val>
                                            <p:strVal val="#ppt_x"/>
                                          </p:val>
                                        </p:tav>
                                      </p:tavLst>
                                    </p:anim>
                                    <p:anim calcmode="lin" valueType="num">
                                      <p:cBhvr>
                                        <p:cTn id="215" dur="1000" fill="hold"/>
                                        <p:tgtEl>
                                          <p:spTgt spid="65"/>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66"/>
                                        </p:tgtEl>
                                        <p:attrNameLst>
                                          <p:attrName>style.visibility</p:attrName>
                                        </p:attrNameLst>
                                      </p:cBhvr>
                                      <p:to>
                                        <p:strVal val="visible"/>
                                      </p:to>
                                    </p:set>
                                    <p:animEffect transition="in" filter="fade">
                                      <p:cBhvr>
                                        <p:cTn id="218" dur="1000"/>
                                        <p:tgtEl>
                                          <p:spTgt spid="66"/>
                                        </p:tgtEl>
                                      </p:cBhvr>
                                    </p:animEffect>
                                    <p:anim calcmode="lin" valueType="num">
                                      <p:cBhvr>
                                        <p:cTn id="219" dur="1000" fill="hold"/>
                                        <p:tgtEl>
                                          <p:spTgt spid="66"/>
                                        </p:tgtEl>
                                        <p:attrNameLst>
                                          <p:attrName>ppt_x</p:attrName>
                                        </p:attrNameLst>
                                      </p:cBhvr>
                                      <p:tavLst>
                                        <p:tav tm="0">
                                          <p:val>
                                            <p:strVal val="#ppt_x"/>
                                          </p:val>
                                        </p:tav>
                                        <p:tav tm="100000">
                                          <p:val>
                                            <p:strVal val="#ppt_x"/>
                                          </p:val>
                                        </p:tav>
                                      </p:tavLst>
                                    </p:anim>
                                    <p:anim calcmode="lin" valueType="num">
                                      <p:cBhvr>
                                        <p:cTn id="220" dur="1000" fill="hold"/>
                                        <p:tgtEl>
                                          <p:spTgt spid="66"/>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fade">
                                      <p:cBhvr>
                                        <p:cTn id="223" dur="1000"/>
                                        <p:tgtEl>
                                          <p:spTgt spid="67"/>
                                        </p:tgtEl>
                                      </p:cBhvr>
                                    </p:animEffect>
                                    <p:anim calcmode="lin" valueType="num">
                                      <p:cBhvr>
                                        <p:cTn id="224" dur="1000" fill="hold"/>
                                        <p:tgtEl>
                                          <p:spTgt spid="67"/>
                                        </p:tgtEl>
                                        <p:attrNameLst>
                                          <p:attrName>ppt_x</p:attrName>
                                        </p:attrNameLst>
                                      </p:cBhvr>
                                      <p:tavLst>
                                        <p:tav tm="0">
                                          <p:val>
                                            <p:strVal val="#ppt_x"/>
                                          </p:val>
                                        </p:tav>
                                        <p:tav tm="100000">
                                          <p:val>
                                            <p:strVal val="#ppt_x"/>
                                          </p:val>
                                        </p:tav>
                                      </p:tavLst>
                                    </p:anim>
                                    <p:anim calcmode="lin" valueType="num">
                                      <p:cBhvr>
                                        <p:cTn id="225" dur="1000" fill="hold"/>
                                        <p:tgtEl>
                                          <p:spTgt spid="67"/>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68"/>
                                        </p:tgtEl>
                                        <p:attrNameLst>
                                          <p:attrName>style.visibility</p:attrName>
                                        </p:attrNameLst>
                                      </p:cBhvr>
                                      <p:to>
                                        <p:strVal val="visible"/>
                                      </p:to>
                                    </p:set>
                                    <p:animEffect transition="in" filter="fade">
                                      <p:cBhvr>
                                        <p:cTn id="228" dur="1000"/>
                                        <p:tgtEl>
                                          <p:spTgt spid="68"/>
                                        </p:tgtEl>
                                      </p:cBhvr>
                                    </p:animEffect>
                                    <p:anim calcmode="lin" valueType="num">
                                      <p:cBhvr>
                                        <p:cTn id="229" dur="1000" fill="hold"/>
                                        <p:tgtEl>
                                          <p:spTgt spid="68"/>
                                        </p:tgtEl>
                                        <p:attrNameLst>
                                          <p:attrName>ppt_x</p:attrName>
                                        </p:attrNameLst>
                                      </p:cBhvr>
                                      <p:tavLst>
                                        <p:tav tm="0">
                                          <p:val>
                                            <p:strVal val="#ppt_x"/>
                                          </p:val>
                                        </p:tav>
                                        <p:tav tm="100000">
                                          <p:val>
                                            <p:strVal val="#ppt_x"/>
                                          </p:val>
                                        </p:tav>
                                      </p:tavLst>
                                    </p:anim>
                                    <p:anim calcmode="lin" valueType="num">
                                      <p:cBhvr>
                                        <p:cTn id="230" dur="1000" fill="hold"/>
                                        <p:tgtEl>
                                          <p:spTgt spid="68"/>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Effect transition="in" filter="fade">
                                      <p:cBhvr>
                                        <p:cTn id="233" dur="1000"/>
                                        <p:tgtEl>
                                          <p:spTgt spid="71"/>
                                        </p:tgtEl>
                                      </p:cBhvr>
                                    </p:animEffect>
                                    <p:anim calcmode="lin" valueType="num">
                                      <p:cBhvr>
                                        <p:cTn id="234" dur="1000" fill="hold"/>
                                        <p:tgtEl>
                                          <p:spTgt spid="71"/>
                                        </p:tgtEl>
                                        <p:attrNameLst>
                                          <p:attrName>ppt_x</p:attrName>
                                        </p:attrNameLst>
                                      </p:cBhvr>
                                      <p:tavLst>
                                        <p:tav tm="0">
                                          <p:val>
                                            <p:strVal val="#ppt_x"/>
                                          </p:val>
                                        </p:tav>
                                        <p:tav tm="100000">
                                          <p:val>
                                            <p:strVal val="#ppt_x"/>
                                          </p:val>
                                        </p:tav>
                                      </p:tavLst>
                                    </p:anim>
                                    <p:anim calcmode="lin" valueType="num">
                                      <p:cBhvr>
                                        <p:cTn id="235" dur="1000" fill="hold"/>
                                        <p:tgtEl>
                                          <p:spTgt spid="71"/>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74"/>
                                        </p:tgtEl>
                                        <p:attrNameLst>
                                          <p:attrName>style.visibility</p:attrName>
                                        </p:attrNameLst>
                                      </p:cBhvr>
                                      <p:to>
                                        <p:strVal val="visible"/>
                                      </p:to>
                                    </p:set>
                                    <p:animEffect transition="in" filter="fade">
                                      <p:cBhvr>
                                        <p:cTn id="238" dur="1000"/>
                                        <p:tgtEl>
                                          <p:spTgt spid="74"/>
                                        </p:tgtEl>
                                      </p:cBhvr>
                                    </p:animEffect>
                                    <p:anim calcmode="lin" valueType="num">
                                      <p:cBhvr>
                                        <p:cTn id="239" dur="1000" fill="hold"/>
                                        <p:tgtEl>
                                          <p:spTgt spid="74"/>
                                        </p:tgtEl>
                                        <p:attrNameLst>
                                          <p:attrName>ppt_x</p:attrName>
                                        </p:attrNameLst>
                                      </p:cBhvr>
                                      <p:tavLst>
                                        <p:tav tm="0">
                                          <p:val>
                                            <p:strVal val="#ppt_x"/>
                                          </p:val>
                                        </p:tav>
                                        <p:tav tm="100000">
                                          <p:val>
                                            <p:strVal val="#ppt_x"/>
                                          </p:val>
                                        </p:tav>
                                      </p:tavLst>
                                    </p:anim>
                                    <p:anim calcmode="lin" valueType="num">
                                      <p:cBhvr>
                                        <p:cTn id="24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3" grpId="0" animBg="1"/>
      <p:bldP spid="4" grpId="0" animBg="1"/>
      <p:bldP spid="5" grpId="0" animBg="1"/>
      <p:bldP spid="6" grpId="0" animBg="1"/>
      <p:bldP spid="7" grpId="0" animBg="1"/>
      <p:bldP spid="8" grpId="0" animBg="1"/>
      <p:bldP spid="9" grpId="0" animBg="1"/>
      <p:bldP spid="10" grpId="0" animBg="1"/>
      <p:bldP spid="2" grpId="0" animBg="1"/>
      <p:bldP spid="12" grpId="0" animBg="1"/>
      <p:bldP spid="13" grpId="0" animBg="1"/>
      <p:bldP spid="14" grpId="0" animBg="1"/>
      <p:bldP spid="28" grpId="0" animBg="1"/>
      <p:bldP spid="29" grpId="0" animBg="1"/>
      <p:bldP spid="69" grpId="0" animBg="1"/>
      <p:bldP spid="70" grpId="0" animBg="1"/>
      <p:bldP spid="72" grpId="0" animBg="1"/>
      <p:bldP spid="73" grpId="0" animBg="1"/>
      <p:bldP spid="75" grpId="0" animBg="1"/>
      <p:bldP spid="76" grpId="0" animBg="1"/>
      <p:bldP spid="77" grpId="0"/>
      <p:bldP spid="78" grpId="0"/>
      <p:bldP spid="79" grpId="0"/>
      <p:bldP spid="54" grpId="0"/>
      <p:bldP spid="65" grpId="0" animBg="1"/>
      <p:bldP spid="66" grpId="0" animBg="1"/>
      <p:bldP spid="67" grpId="0" animBg="1"/>
      <p:bldP spid="68" grpId="0" animBg="1"/>
      <p:bldP spid="71" grpId="0" animBg="1"/>
      <p:bldP spid="74" grpId="0" animBg="1"/>
      <p:bldP spid="80" grpId="0"/>
      <p:bldP spid="81" grpId="0"/>
      <p:bldP spid="82" grpId="0"/>
      <p:bldP spid="83" grpId="0" animBg="1"/>
      <p:bldP spid="84" grpId="0" animBg="1"/>
      <p:bldP spid="85" grpId="0" animBg="1"/>
      <p:bldP spid="86" grpId="0" animBg="1"/>
      <p:bldP spid="87" grpId="0" animBg="1"/>
      <p:bldP spid="88" grpId="0" animBg="1"/>
      <p:bldP spid="89" grpId="0"/>
      <p:bldP spid="90" grpId="0"/>
      <p:bldP spid="91" grpId="0"/>
      <p:bldP spid="92" grpId="0"/>
      <p:bldP spid="93" grpId="0"/>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5" name="MH_Other_3"/>
          <p:cNvSpPr/>
          <p:nvPr/>
        </p:nvSpPr>
        <p:spPr>
          <a:xfrm>
            <a:off x="5184140" y="1858010"/>
            <a:ext cx="2041525" cy="2041525"/>
          </a:xfrm>
          <a:prstGeom prst="diamond">
            <a:avLst/>
          </a:prstGeom>
          <a:solidFill>
            <a:srgbClr val="B3672E"/>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9" name="MH_Other_1"/>
          <p:cNvSpPr/>
          <p:nvPr/>
        </p:nvSpPr>
        <p:spPr>
          <a:xfrm>
            <a:off x="2169160" y="2195830"/>
            <a:ext cx="1367155" cy="1365250"/>
          </a:xfrm>
          <a:prstGeom prst="diamond">
            <a:avLst/>
          </a:prstGeom>
          <a:solidFill>
            <a:srgbClr val="E2A52A"/>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18" name="MH_Other_4"/>
          <p:cNvSpPr/>
          <p:nvPr/>
        </p:nvSpPr>
        <p:spPr>
          <a:xfrm>
            <a:off x="8857615" y="2195830"/>
            <a:ext cx="1366520" cy="1365250"/>
          </a:xfrm>
          <a:prstGeom prst="diamond">
            <a:avLst/>
          </a:prstGeom>
          <a:solidFill>
            <a:srgbClr val="E2A52A"/>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0" name="MH_Other_5"/>
          <p:cNvSpPr/>
          <p:nvPr/>
        </p:nvSpPr>
        <p:spPr>
          <a:xfrm>
            <a:off x="3352800" y="3026410"/>
            <a:ext cx="520700" cy="518795"/>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10" name="MH_Other_6"/>
          <p:cNvSpPr/>
          <p:nvPr/>
        </p:nvSpPr>
        <p:spPr>
          <a:xfrm>
            <a:off x="4833620" y="2179955"/>
            <a:ext cx="520700" cy="52070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6" name="MH_Other_7"/>
          <p:cNvSpPr/>
          <p:nvPr/>
        </p:nvSpPr>
        <p:spPr>
          <a:xfrm>
            <a:off x="7046595" y="3023235"/>
            <a:ext cx="520700" cy="518795"/>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3" name="MH_Other_8"/>
          <p:cNvSpPr/>
          <p:nvPr/>
        </p:nvSpPr>
        <p:spPr>
          <a:xfrm>
            <a:off x="8529320" y="2195830"/>
            <a:ext cx="520700" cy="52070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 name="MH_Other_11"/>
          <p:cNvSpPr/>
          <p:nvPr/>
        </p:nvSpPr>
        <p:spPr bwMode="auto">
          <a:xfrm>
            <a:off x="5897880" y="2572385"/>
            <a:ext cx="612775" cy="6127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grpSp>
        <p:nvGrpSpPr>
          <p:cNvPr id="25" name="组合 24"/>
          <p:cNvGrpSpPr/>
          <p:nvPr/>
        </p:nvGrpSpPr>
        <p:grpSpPr>
          <a:xfrm>
            <a:off x="4176498" y="2703628"/>
            <a:ext cx="319833" cy="335482"/>
            <a:chOff x="3101547" y="1556719"/>
            <a:chExt cx="319833" cy="335482"/>
          </a:xfrm>
        </p:grpSpPr>
        <p:sp>
          <p:nvSpPr>
            <p:cNvPr id="26" name="Freeform 8"/>
            <p:cNvSpPr/>
            <p:nvPr/>
          </p:nvSpPr>
          <p:spPr bwMode="auto">
            <a:xfrm>
              <a:off x="3101547" y="1556719"/>
              <a:ext cx="319833" cy="182763"/>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solidFill>
              <a:schemeClr val="bg1"/>
            </a:solidFill>
            <a:ln w="6350">
              <a:noFill/>
              <a:prstDash val="solid"/>
              <a:round/>
            </a:ln>
          </p:spPr>
          <p:txBody>
            <a:bodyPr vert="horz" wrap="square" lIns="121904" tIns="60952" rIns="121904" bIns="60952" numCol="1" anchor="t" anchorCtr="0" compatLnSpc="1"/>
            <a:lstStyle/>
            <a:p>
              <a:pPr defTabSz="913765"/>
              <a:endParaRPr lang="zh-CN" altLang="en-US">
                <a:solidFill>
                  <a:schemeClr val="bg1"/>
                </a:solidFill>
                <a:cs typeface="+mn-ea"/>
                <a:sym typeface="+mn-lt"/>
              </a:endParaRPr>
            </a:p>
          </p:txBody>
        </p:sp>
        <p:sp>
          <p:nvSpPr>
            <p:cNvPr id="27" name="Freeform 9"/>
            <p:cNvSpPr/>
            <p:nvPr/>
          </p:nvSpPr>
          <p:spPr bwMode="auto">
            <a:xfrm>
              <a:off x="3101547" y="1702553"/>
              <a:ext cx="319833" cy="116417"/>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solidFill>
              <a:schemeClr val="bg1"/>
            </a:solidFill>
            <a:ln w="6350">
              <a:noFill/>
              <a:prstDash val="solid"/>
              <a:round/>
            </a:ln>
          </p:spPr>
          <p:txBody>
            <a:bodyPr vert="horz" wrap="square" lIns="121904" tIns="60952" rIns="121904" bIns="60952" numCol="1" anchor="t" anchorCtr="0" compatLnSpc="1"/>
            <a:lstStyle/>
            <a:p>
              <a:pPr defTabSz="913765"/>
              <a:endParaRPr lang="zh-CN" altLang="en-US">
                <a:solidFill>
                  <a:schemeClr val="bg1"/>
                </a:solidFill>
                <a:cs typeface="+mn-ea"/>
                <a:sym typeface="+mn-lt"/>
              </a:endParaRPr>
            </a:p>
          </p:txBody>
        </p:sp>
        <p:sp>
          <p:nvSpPr>
            <p:cNvPr id="28" name="Freeform 10"/>
            <p:cNvSpPr/>
            <p:nvPr/>
          </p:nvSpPr>
          <p:spPr bwMode="auto">
            <a:xfrm>
              <a:off x="3101547" y="1776409"/>
              <a:ext cx="319833" cy="115792"/>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solidFill>
              <a:schemeClr val="bg1"/>
            </a:solidFill>
            <a:ln w="6350">
              <a:noFill/>
              <a:prstDash val="solid"/>
              <a:round/>
            </a:ln>
          </p:spPr>
          <p:txBody>
            <a:bodyPr vert="horz" wrap="square" lIns="121904" tIns="60952" rIns="121904" bIns="60952" numCol="1" anchor="t" anchorCtr="0" compatLnSpc="1"/>
            <a:lstStyle/>
            <a:p>
              <a:pPr defTabSz="913765"/>
              <a:endParaRPr lang="zh-CN" altLang="en-US">
                <a:solidFill>
                  <a:schemeClr val="bg1"/>
                </a:solidFill>
                <a:cs typeface="+mn-ea"/>
                <a:sym typeface="+mn-lt"/>
              </a:endParaRPr>
            </a:p>
          </p:txBody>
        </p:sp>
      </p:grpSp>
      <p:sp>
        <p:nvSpPr>
          <p:cNvPr id="29" name="Freeform 492"/>
          <p:cNvSpPr>
            <a:spLocks noEditPoints="1"/>
          </p:cNvSpPr>
          <p:nvPr/>
        </p:nvSpPr>
        <p:spPr bwMode="auto">
          <a:xfrm>
            <a:off x="7874440" y="2597661"/>
            <a:ext cx="317890" cy="430962"/>
          </a:xfrm>
          <a:custGeom>
            <a:avLst/>
            <a:gdLst>
              <a:gd name="T0" fmla="*/ 86 w 170"/>
              <a:gd name="T1" fmla="*/ 0 h 230"/>
              <a:gd name="T2" fmla="*/ 85 w 170"/>
              <a:gd name="T3" fmla="*/ 0 h 230"/>
              <a:gd name="T4" fmla="*/ 84 w 170"/>
              <a:gd name="T5" fmla="*/ 0 h 230"/>
              <a:gd name="T6" fmla="*/ 0 w 170"/>
              <a:gd name="T7" fmla="*/ 96 h 230"/>
              <a:gd name="T8" fmla="*/ 50 w 170"/>
              <a:gd name="T9" fmla="*/ 230 h 230"/>
              <a:gd name="T10" fmla="*/ 120 w 170"/>
              <a:gd name="T11" fmla="*/ 230 h 230"/>
              <a:gd name="T12" fmla="*/ 170 w 170"/>
              <a:gd name="T13" fmla="*/ 96 h 230"/>
              <a:gd name="T14" fmla="*/ 86 w 170"/>
              <a:gd name="T15" fmla="*/ 0 h 230"/>
              <a:gd name="T16" fmla="*/ 105 w 170"/>
              <a:gd name="T17" fmla="*/ 210 h 230"/>
              <a:gd name="T18" fmla="*/ 97 w 170"/>
              <a:gd name="T19" fmla="*/ 210 h 230"/>
              <a:gd name="T20" fmla="*/ 97 w 170"/>
              <a:gd name="T21" fmla="*/ 159 h 230"/>
              <a:gd name="T22" fmla="*/ 73 w 170"/>
              <a:gd name="T23" fmla="*/ 159 h 230"/>
              <a:gd name="T24" fmla="*/ 73 w 170"/>
              <a:gd name="T25" fmla="*/ 210 h 230"/>
              <a:gd name="T26" fmla="*/ 65 w 170"/>
              <a:gd name="T27" fmla="*/ 210 h 230"/>
              <a:gd name="T28" fmla="*/ 49 w 170"/>
              <a:gd name="T29" fmla="*/ 176 h 230"/>
              <a:gd name="T30" fmla="*/ 20 w 170"/>
              <a:gd name="T31" fmla="*/ 96 h 230"/>
              <a:gd name="T32" fmla="*/ 49 w 170"/>
              <a:gd name="T33" fmla="*/ 30 h 230"/>
              <a:gd name="T34" fmla="*/ 84 w 170"/>
              <a:gd name="T35" fmla="*/ 20 h 230"/>
              <a:gd name="T36" fmla="*/ 84 w 170"/>
              <a:gd name="T37" fmla="*/ 20 h 230"/>
              <a:gd name="T38" fmla="*/ 85 w 170"/>
              <a:gd name="T39" fmla="*/ 20 h 230"/>
              <a:gd name="T40" fmla="*/ 86 w 170"/>
              <a:gd name="T41" fmla="*/ 20 h 230"/>
              <a:gd name="T42" fmla="*/ 86 w 170"/>
              <a:gd name="T43" fmla="*/ 20 h 230"/>
              <a:gd name="T44" fmla="*/ 121 w 170"/>
              <a:gd name="T45" fmla="*/ 30 h 230"/>
              <a:gd name="T46" fmla="*/ 150 w 170"/>
              <a:gd name="T47" fmla="*/ 96 h 230"/>
              <a:gd name="T48" fmla="*/ 121 w 170"/>
              <a:gd name="T49" fmla="*/ 176 h 230"/>
              <a:gd name="T50" fmla="*/ 105 w 170"/>
              <a:gd name="T51" fmla="*/ 21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230">
                <a:moveTo>
                  <a:pt x="86" y="0"/>
                </a:moveTo>
                <a:cubicBezTo>
                  <a:pt x="85" y="0"/>
                  <a:pt x="85" y="0"/>
                  <a:pt x="85" y="0"/>
                </a:cubicBezTo>
                <a:cubicBezTo>
                  <a:pt x="85" y="0"/>
                  <a:pt x="84" y="0"/>
                  <a:pt x="84" y="0"/>
                </a:cubicBezTo>
                <a:cubicBezTo>
                  <a:pt x="74" y="0"/>
                  <a:pt x="0" y="3"/>
                  <a:pt x="0" y="96"/>
                </a:cubicBezTo>
                <a:cubicBezTo>
                  <a:pt x="0" y="136"/>
                  <a:pt x="50" y="210"/>
                  <a:pt x="50" y="230"/>
                </a:cubicBezTo>
                <a:cubicBezTo>
                  <a:pt x="120" y="230"/>
                  <a:pt x="120" y="230"/>
                  <a:pt x="120" y="230"/>
                </a:cubicBezTo>
                <a:cubicBezTo>
                  <a:pt x="120" y="210"/>
                  <a:pt x="170" y="136"/>
                  <a:pt x="170" y="96"/>
                </a:cubicBezTo>
                <a:cubicBezTo>
                  <a:pt x="170" y="3"/>
                  <a:pt x="96" y="0"/>
                  <a:pt x="86" y="0"/>
                </a:cubicBezTo>
                <a:close/>
                <a:moveTo>
                  <a:pt x="105" y="210"/>
                </a:moveTo>
                <a:cubicBezTo>
                  <a:pt x="97" y="210"/>
                  <a:pt x="97" y="210"/>
                  <a:pt x="97" y="210"/>
                </a:cubicBezTo>
                <a:cubicBezTo>
                  <a:pt x="97" y="159"/>
                  <a:pt x="97" y="159"/>
                  <a:pt x="97" y="159"/>
                </a:cubicBezTo>
                <a:cubicBezTo>
                  <a:pt x="73" y="159"/>
                  <a:pt x="73" y="159"/>
                  <a:pt x="73" y="159"/>
                </a:cubicBezTo>
                <a:cubicBezTo>
                  <a:pt x="73" y="210"/>
                  <a:pt x="73" y="210"/>
                  <a:pt x="73" y="210"/>
                </a:cubicBezTo>
                <a:cubicBezTo>
                  <a:pt x="65" y="210"/>
                  <a:pt x="65" y="210"/>
                  <a:pt x="65" y="210"/>
                </a:cubicBezTo>
                <a:cubicBezTo>
                  <a:pt x="62" y="201"/>
                  <a:pt x="56" y="190"/>
                  <a:pt x="49" y="176"/>
                </a:cubicBezTo>
                <a:cubicBezTo>
                  <a:pt x="37" y="150"/>
                  <a:pt x="20" y="115"/>
                  <a:pt x="20" y="96"/>
                </a:cubicBezTo>
                <a:cubicBezTo>
                  <a:pt x="20" y="64"/>
                  <a:pt x="30" y="42"/>
                  <a:pt x="49" y="30"/>
                </a:cubicBezTo>
                <a:cubicBezTo>
                  <a:pt x="65" y="20"/>
                  <a:pt x="82" y="20"/>
                  <a:pt x="84" y="20"/>
                </a:cubicBezTo>
                <a:cubicBezTo>
                  <a:pt x="84" y="20"/>
                  <a:pt x="84" y="20"/>
                  <a:pt x="84" y="20"/>
                </a:cubicBezTo>
                <a:cubicBezTo>
                  <a:pt x="85" y="20"/>
                  <a:pt x="85" y="20"/>
                  <a:pt x="85" y="20"/>
                </a:cubicBezTo>
                <a:cubicBezTo>
                  <a:pt x="86" y="20"/>
                  <a:pt x="86" y="20"/>
                  <a:pt x="86" y="20"/>
                </a:cubicBezTo>
                <a:cubicBezTo>
                  <a:pt x="86" y="20"/>
                  <a:pt x="86" y="20"/>
                  <a:pt x="86" y="20"/>
                </a:cubicBezTo>
                <a:cubicBezTo>
                  <a:pt x="88" y="20"/>
                  <a:pt x="105" y="20"/>
                  <a:pt x="121" y="30"/>
                </a:cubicBezTo>
                <a:cubicBezTo>
                  <a:pt x="140" y="42"/>
                  <a:pt x="150" y="64"/>
                  <a:pt x="150" y="96"/>
                </a:cubicBezTo>
                <a:cubicBezTo>
                  <a:pt x="150" y="115"/>
                  <a:pt x="133" y="150"/>
                  <a:pt x="121" y="176"/>
                </a:cubicBezTo>
                <a:cubicBezTo>
                  <a:pt x="114" y="190"/>
                  <a:pt x="108" y="201"/>
                  <a:pt x="105" y="210"/>
                </a:cubicBezTo>
                <a:close/>
              </a:path>
            </a:pathLst>
          </a:custGeom>
          <a:solidFill>
            <a:schemeClr val="bg1">
              <a:lumMod val="95000"/>
            </a:schemeClr>
          </a:solidFill>
          <a:ln>
            <a:noFill/>
          </a:ln>
        </p:spPr>
        <p:txBody>
          <a:bodyPr lIns="162560" tIns="81280" rIns="162560" bIns="81280"/>
          <a:lstStyle/>
          <a:p>
            <a:pPr defTabSz="913765">
              <a:defRPr/>
            </a:pPr>
            <a:endParaRPr lang="zh-CN" altLang="en-US" sz="2535">
              <a:solidFill>
                <a:schemeClr val="bg1"/>
              </a:solidFill>
              <a:cs typeface="+mn-ea"/>
              <a:sym typeface="+mn-lt"/>
            </a:endParaRPr>
          </a:p>
        </p:txBody>
      </p:sp>
      <p:sp>
        <p:nvSpPr>
          <p:cNvPr id="30" name="Rectangle 493"/>
          <p:cNvSpPr>
            <a:spLocks noChangeArrowheads="1"/>
          </p:cNvSpPr>
          <p:nvPr/>
        </p:nvSpPr>
        <p:spPr bwMode="auto">
          <a:xfrm>
            <a:off x="7968313" y="3047824"/>
            <a:ext cx="132276" cy="36270"/>
          </a:xfrm>
          <a:prstGeom prst="rect">
            <a:avLst/>
          </a:prstGeom>
          <a:solidFill>
            <a:schemeClr val="bg1">
              <a:lumMod val="95000"/>
            </a:schemeClr>
          </a:solidFill>
          <a:ln>
            <a:noFill/>
          </a:ln>
        </p:spPr>
        <p:txBody>
          <a:bodyPr lIns="162560" tIns="81280" rIns="162560" bIns="81280"/>
          <a:lstStyle/>
          <a:p>
            <a:pPr defTabSz="913765">
              <a:defRPr/>
            </a:pPr>
            <a:endParaRPr lang="zh-CN" altLang="en-US" sz="2535">
              <a:solidFill>
                <a:schemeClr val="bg1"/>
              </a:solidFill>
              <a:cs typeface="+mn-ea"/>
              <a:sym typeface="+mn-lt"/>
            </a:endParaRPr>
          </a:p>
        </p:txBody>
      </p:sp>
      <p:sp>
        <p:nvSpPr>
          <p:cNvPr id="31" name="Rectangle 494"/>
          <p:cNvSpPr>
            <a:spLocks noChangeArrowheads="1"/>
          </p:cNvSpPr>
          <p:nvPr/>
        </p:nvSpPr>
        <p:spPr bwMode="auto">
          <a:xfrm>
            <a:off x="8002449" y="3101161"/>
            <a:ext cx="66139" cy="36270"/>
          </a:xfrm>
          <a:prstGeom prst="rect">
            <a:avLst/>
          </a:prstGeom>
          <a:solidFill>
            <a:schemeClr val="bg1">
              <a:lumMod val="95000"/>
            </a:schemeClr>
          </a:solidFill>
          <a:ln>
            <a:noFill/>
          </a:ln>
        </p:spPr>
        <p:txBody>
          <a:bodyPr lIns="162560" tIns="81280" rIns="162560" bIns="81280"/>
          <a:lstStyle/>
          <a:p>
            <a:pPr defTabSz="913765">
              <a:defRPr/>
            </a:pPr>
            <a:endParaRPr lang="zh-CN" altLang="en-US" sz="2535">
              <a:solidFill>
                <a:schemeClr val="bg1"/>
              </a:solidFill>
              <a:cs typeface="+mn-ea"/>
              <a:sym typeface="+mn-lt"/>
            </a:endParaRPr>
          </a:p>
        </p:txBody>
      </p:sp>
      <p:grpSp>
        <p:nvGrpSpPr>
          <p:cNvPr id="49" name="组合 48"/>
          <p:cNvGrpSpPr/>
          <p:nvPr/>
        </p:nvGrpSpPr>
        <p:grpSpPr>
          <a:xfrm>
            <a:off x="1871980" y="4065905"/>
            <a:ext cx="1981200" cy="711835"/>
            <a:chOff x="2408" y="3190"/>
            <a:chExt cx="3120" cy="1121"/>
          </a:xfrm>
        </p:grpSpPr>
        <p:sp>
          <p:nvSpPr>
            <p:cNvPr id="5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5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34" name="组合 33"/>
          <p:cNvGrpSpPr/>
          <p:nvPr/>
        </p:nvGrpSpPr>
        <p:grpSpPr>
          <a:xfrm>
            <a:off x="5184140" y="448691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37" name="组合 36"/>
          <p:cNvGrpSpPr/>
          <p:nvPr/>
        </p:nvGrpSpPr>
        <p:grpSpPr>
          <a:xfrm>
            <a:off x="8529320" y="4065905"/>
            <a:ext cx="1981200" cy="711835"/>
            <a:chOff x="2408" y="3190"/>
            <a:chExt cx="3120" cy="1121"/>
          </a:xfrm>
        </p:grpSpPr>
        <p:sp>
          <p:nvSpPr>
            <p:cNvPr id="38"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39"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sp>
        <p:nvSpPr>
          <p:cNvPr id="3" name="MH_Other_2"/>
          <p:cNvSpPr/>
          <p:nvPr/>
        </p:nvSpPr>
        <p:spPr>
          <a:xfrm>
            <a:off x="3700145" y="2179955"/>
            <a:ext cx="1365250" cy="136525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12" name="MH_Other_3"/>
          <p:cNvSpPr/>
          <p:nvPr/>
        </p:nvSpPr>
        <p:spPr>
          <a:xfrm>
            <a:off x="7362190" y="2179955"/>
            <a:ext cx="1365250" cy="1365250"/>
          </a:xfrm>
          <a:prstGeom prst="diamond">
            <a:avLst/>
          </a:prstGeom>
          <a:solidFill>
            <a:srgbClr val="9A9479"/>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1000"/>
                                        <p:tgtEl>
                                          <p:spTgt spid="12"/>
                                        </p:tgtEl>
                                      </p:cBhvr>
                                    </p:animEffect>
                                    <p:anim calcmode="lin" valueType="num">
                                      <p:cBhvr>
                                        <p:cTn id="73" dur="1000" fill="hold"/>
                                        <p:tgtEl>
                                          <p:spTgt spid="12"/>
                                        </p:tgtEl>
                                        <p:attrNameLst>
                                          <p:attrName>ppt_x</p:attrName>
                                        </p:attrNameLst>
                                      </p:cBhvr>
                                      <p:tavLst>
                                        <p:tav tm="0">
                                          <p:val>
                                            <p:strVal val="#ppt_x"/>
                                          </p:val>
                                        </p:tav>
                                        <p:tav tm="100000">
                                          <p:val>
                                            <p:strVal val="#ppt_x"/>
                                          </p:val>
                                        </p:tav>
                                      </p:tavLst>
                                    </p:anim>
                                    <p:anim calcmode="lin" valueType="num">
                                      <p:cBhvr>
                                        <p:cTn id="74" dur="1000" fill="hold"/>
                                        <p:tgtEl>
                                          <p:spTgt spid="12"/>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5" presetClass="entr" presetSubtype="10" fill="hold" nodeType="after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checkerboard(across)">
                                      <p:cBhvr>
                                        <p:cTn id="78" dur="500"/>
                                        <p:tgtEl>
                                          <p:spTgt spid="49"/>
                                        </p:tgtEl>
                                      </p:cBhvr>
                                    </p:animEffect>
                                  </p:childTnLst>
                                </p:cTn>
                              </p:par>
                            </p:childTnLst>
                          </p:cTn>
                        </p:par>
                        <p:par>
                          <p:cTn id="79" fill="hold">
                            <p:stCondLst>
                              <p:cond delay="1500"/>
                            </p:stCondLst>
                            <p:childTnLst>
                              <p:par>
                                <p:cTn id="80" presetID="5" presetClass="entr" presetSubtype="10"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checkerboard(across)">
                                      <p:cBhvr>
                                        <p:cTn id="82" dur="500"/>
                                        <p:tgtEl>
                                          <p:spTgt spid="34"/>
                                        </p:tgtEl>
                                      </p:cBhvr>
                                    </p:animEffect>
                                  </p:childTnLst>
                                </p:cTn>
                              </p:par>
                            </p:childTnLst>
                          </p:cTn>
                        </p:par>
                        <p:par>
                          <p:cTn id="83" fill="hold">
                            <p:stCondLst>
                              <p:cond delay="2000"/>
                            </p:stCondLst>
                            <p:childTnLst>
                              <p:par>
                                <p:cTn id="84" presetID="5" presetClass="entr" presetSubtype="10" fill="hold"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checkerboard(across)">
                                      <p:cBhvr>
                                        <p:cTn id="8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8" grpId="0" bldLvl="0" animBg="1"/>
      <p:bldP spid="20" grpId="0" bldLvl="0" animBg="1"/>
      <p:bldP spid="10" grpId="0" bldLvl="0" animBg="1"/>
      <p:bldP spid="6" grpId="0" bldLvl="0" animBg="1"/>
      <p:bldP spid="23" grpId="0" bldLvl="0" animBg="1"/>
      <p:bldP spid="2" grpId="0" bldLvl="0" animBg="1"/>
      <p:bldP spid="29" grpId="0" bldLvl="0" animBg="1"/>
      <p:bldP spid="30" grpId="0" bldLvl="0" animBg="1"/>
      <p:bldP spid="31" grpId="0" bldLvl="0" animBg="1"/>
      <p:bldP spid="3" grpId="0" bldLvl="0" animBg="1"/>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6" name="圆角矩形 5"/>
          <p:cNvSpPr/>
          <p:nvPr/>
        </p:nvSpPr>
        <p:spPr>
          <a:xfrm>
            <a:off x="2039003" y="1318792"/>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2163244" y="1415023"/>
            <a:ext cx="4373373" cy="575365"/>
          </a:xfrm>
          <a:prstGeom prst="roundRect">
            <a:avLst>
              <a:gd name="adj" fmla="val 50000"/>
            </a:avLst>
          </a:prstGeom>
          <a:solidFill>
            <a:srgbClr val="B3672E"/>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293503" y="1328305"/>
            <a:ext cx="748801"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圆角矩形 15"/>
          <p:cNvSpPr/>
          <p:nvPr/>
        </p:nvSpPr>
        <p:spPr>
          <a:xfrm>
            <a:off x="2039003" y="2643825"/>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3309882" y="1464797"/>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35</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sp>
        <p:nvSpPr>
          <p:cNvPr id="17" name="圆角矩形 16"/>
          <p:cNvSpPr/>
          <p:nvPr/>
        </p:nvSpPr>
        <p:spPr>
          <a:xfrm>
            <a:off x="2163244" y="2740056"/>
            <a:ext cx="4373373" cy="575365"/>
          </a:xfrm>
          <a:prstGeom prst="roundRect">
            <a:avLst>
              <a:gd name="adj" fmla="val 50000"/>
            </a:avLst>
          </a:prstGeom>
          <a:solidFill>
            <a:srgbClr val="E2A52A"/>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4375542" y="2653337"/>
            <a:ext cx="748800"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圆角矩形 21"/>
          <p:cNvSpPr/>
          <p:nvPr/>
        </p:nvSpPr>
        <p:spPr>
          <a:xfrm>
            <a:off x="2039003" y="3968859"/>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圆角矩形 22"/>
          <p:cNvSpPr/>
          <p:nvPr/>
        </p:nvSpPr>
        <p:spPr>
          <a:xfrm>
            <a:off x="2163244" y="4065090"/>
            <a:ext cx="4373373" cy="575365"/>
          </a:xfrm>
          <a:prstGeom prst="roundRect">
            <a:avLst>
              <a:gd name="adj" fmla="val 50000"/>
            </a:avLst>
          </a:prstGeom>
          <a:solidFill>
            <a:srgbClr val="B3672E"/>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3909453" y="3978372"/>
            <a:ext cx="748801"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2039003" y="5293892"/>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圆角矩形 28"/>
          <p:cNvSpPr/>
          <p:nvPr/>
        </p:nvSpPr>
        <p:spPr>
          <a:xfrm>
            <a:off x="2163244" y="5390123"/>
            <a:ext cx="4373373" cy="575365"/>
          </a:xfrm>
          <a:prstGeom prst="roundRect">
            <a:avLst>
              <a:gd name="adj" fmla="val 50000"/>
            </a:avLst>
          </a:prstGeom>
          <a:solidFill>
            <a:srgbClr val="9A9479"/>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183263" y="5303405"/>
            <a:ext cx="748801" cy="748801"/>
          </a:xfrm>
          <a:prstGeom prst="ellipse">
            <a:avLst/>
          </a:prstGeom>
          <a:solidFill>
            <a:schemeClr val="bg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4391922" y="2802472"/>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60</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sp>
        <p:nvSpPr>
          <p:cNvPr id="36" name="文本框 35"/>
          <p:cNvSpPr txBox="1"/>
          <p:nvPr/>
        </p:nvSpPr>
        <p:spPr>
          <a:xfrm>
            <a:off x="3923162" y="4114819"/>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50</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sp>
        <p:nvSpPr>
          <p:cNvPr id="37" name="文本框 36"/>
          <p:cNvSpPr txBox="1"/>
          <p:nvPr/>
        </p:nvSpPr>
        <p:spPr>
          <a:xfrm>
            <a:off x="5199642" y="5445070"/>
            <a:ext cx="716042" cy="461665"/>
          </a:xfrm>
          <a:prstGeom prst="rect">
            <a:avLst/>
          </a:prstGeom>
          <a:noFill/>
        </p:spPr>
        <p:txBody>
          <a:bodyPr wrap="square" rtlCol="0">
            <a:spAutoFit/>
          </a:bodyPr>
          <a:lstStyle/>
          <a:p>
            <a:pPr algn="ctr"/>
            <a:r>
              <a:rPr lang="en-US" altLang="zh-CN" sz="2400" dirty="0">
                <a:solidFill>
                  <a:schemeClr val="bg1"/>
                </a:solidFill>
                <a:cs typeface="+mn-ea"/>
                <a:sym typeface="+mn-lt"/>
              </a:rPr>
              <a:t>80</a:t>
            </a:r>
            <a:r>
              <a:rPr lang="en-US" altLang="zh-CN" sz="1400" dirty="0">
                <a:solidFill>
                  <a:schemeClr val="bg1"/>
                </a:solidFill>
                <a:cs typeface="+mn-ea"/>
                <a:sym typeface="+mn-lt"/>
              </a:rPr>
              <a:t>%</a:t>
            </a:r>
            <a:endParaRPr lang="zh-CN" altLang="en-US" sz="2400" dirty="0">
              <a:solidFill>
                <a:schemeClr val="bg1"/>
              </a:solidFill>
              <a:cs typeface="+mn-ea"/>
              <a:sym typeface="+mn-lt"/>
            </a:endParaRPr>
          </a:p>
        </p:txBody>
      </p:sp>
      <p:grpSp>
        <p:nvGrpSpPr>
          <p:cNvPr id="38" name="Group 36"/>
          <p:cNvGrpSpPr>
            <a:grpSpLocks noChangeAspect="1"/>
          </p:cNvGrpSpPr>
          <p:nvPr/>
        </p:nvGrpSpPr>
        <p:grpSpPr bwMode="auto">
          <a:xfrm>
            <a:off x="6974847" y="1522573"/>
            <a:ext cx="435595" cy="376235"/>
            <a:chOff x="3321" y="1710"/>
            <a:chExt cx="1042" cy="900"/>
          </a:xfrm>
          <a:solidFill>
            <a:srgbClr val="B3672E"/>
          </a:solidFill>
        </p:grpSpPr>
        <p:sp>
          <p:nvSpPr>
            <p:cNvPr id="39" name="Freeform 37"/>
            <p:cNvSpPr>
              <a:spLocks noEditPoints="1"/>
            </p:cNvSpPr>
            <p:nvPr/>
          </p:nvSpPr>
          <p:spPr bwMode="auto">
            <a:xfrm>
              <a:off x="3321" y="1710"/>
              <a:ext cx="1042" cy="745"/>
            </a:xfrm>
            <a:custGeom>
              <a:avLst/>
              <a:gdLst>
                <a:gd name="T0" fmla="*/ 37 w 438"/>
                <a:gd name="T1" fmla="*/ 255 h 313"/>
                <a:gd name="T2" fmla="*/ 20 w 438"/>
                <a:gd name="T3" fmla="*/ 237 h 313"/>
                <a:gd name="T4" fmla="*/ 20 w 438"/>
                <a:gd name="T5" fmla="*/ 42 h 313"/>
                <a:gd name="T6" fmla="*/ 37 w 438"/>
                <a:gd name="T7" fmla="*/ 25 h 313"/>
                <a:gd name="T8" fmla="*/ 401 w 438"/>
                <a:gd name="T9" fmla="*/ 25 h 313"/>
                <a:gd name="T10" fmla="*/ 418 w 438"/>
                <a:gd name="T11" fmla="*/ 42 h 313"/>
                <a:gd name="T12" fmla="*/ 418 w 438"/>
                <a:gd name="T13" fmla="*/ 237 h 313"/>
                <a:gd name="T14" fmla="*/ 401 w 438"/>
                <a:gd name="T15" fmla="*/ 255 h 313"/>
                <a:gd name="T16" fmla="*/ 37 w 438"/>
                <a:gd name="T17" fmla="*/ 255 h 313"/>
                <a:gd name="T18" fmla="*/ 424 w 438"/>
                <a:gd name="T19" fmla="*/ 0 h 313"/>
                <a:gd name="T20" fmla="*/ 14 w 438"/>
                <a:gd name="T21" fmla="*/ 0 h 313"/>
                <a:gd name="T22" fmla="*/ 0 w 438"/>
                <a:gd name="T23" fmla="*/ 14 h 313"/>
                <a:gd name="T24" fmla="*/ 0 w 438"/>
                <a:gd name="T25" fmla="*/ 298 h 313"/>
                <a:gd name="T26" fmla="*/ 14 w 438"/>
                <a:gd name="T27" fmla="*/ 313 h 313"/>
                <a:gd name="T28" fmla="*/ 424 w 438"/>
                <a:gd name="T29" fmla="*/ 313 h 313"/>
                <a:gd name="T30" fmla="*/ 438 w 438"/>
                <a:gd name="T31" fmla="*/ 298 h 313"/>
                <a:gd name="T32" fmla="*/ 438 w 438"/>
                <a:gd name="T33" fmla="*/ 14 h 313"/>
                <a:gd name="T34" fmla="*/ 424 w 438"/>
                <a:gd name="T3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 h="313">
                  <a:moveTo>
                    <a:pt x="37" y="255"/>
                  </a:moveTo>
                  <a:cubicBezTo>
                    <a:pt x="28" y="255"/>
                    <a:pt x="20" y="247"/>
                    <a:pt x="20" y="237"/>
                  </a:cubicBezTo>
                  <a:cubicBezTo>
                    <a:pt x="20" y="42"/>
                    <a:pt x="20" y="42"/>
                    <a:pt x="20" y="42"/>
                  </a:cubicBezTo>
                  <a:cubicBezTo>
                    <a:pt x="20" y="33"/>
                    <a:pt x="28" y="25"/>
                    <a:pt x="37" y="25"/>
                  </a:cubicBezTo>
                  <a:cubicBezTo>
                    <a:pt x="401" y="25"/>
                    <a:pt x="401" y="25"/>
                    <a:pt x="401" y="25"/>
                  </a:cubicBezTo>
                  <a:cubicBezTo>
                    <a:pt x="410" y="25"/>
                    <a:pt x="418" y="33"/>
                    <a:pt x="418" y="42"/>
                  </a:cubicBezTo>
                  <a:cubicBezTo>
                    <a:pt x="418" y="237"/>
                    <a:pt x="418" y="237"/>
                    <a:pt x="418" y="237"/>
                  </a:cubicBezTo>
                  <a:cubicBezTo>
                    <a:pt x="418" y="247"/>
                    <a:pt x="410" y="255"/>
                    <a:pt x="401" y="255"/>
                  </a:cubicBezTo>
                  <a:cubicBezTo>
                    <a:pt x="37" y="255"/>
                    <a:pt x="37" y="255"/>
                    <a:pt x="37" y="255"/>
                  </a:cubicBezTo>
                  <a:moveTo>
                    <a:pt x="424" y="0"/>
                  </a:moveTo>
                  <a:cubicBezTo>
                    <a:pt x="14" y="0"/>
                    <a:pt x="14" y="0"/>
                    <a:pt x="14" y="0"/>
                  </a:cubicBezTo>
                  <a:cubicBezTo>
                    <a:pt x="6" y="0"/>
                    <a:pt x="0" y="6"/>
                    <a:pt x="0" y="14"/>
                  </a:cubicBezTo>
                  <a:cubicBezTo>
                    <a:pt x="0" y="298"/>
                    <a:pt x="0" y="298"/>
                    <a:pt x="0" y="298"/>
                  </a:cubicBezTo>
                  <a:cubicBezTo>
                    <a:pt x="0" y="306"/>
                    <a:pt x="6" y="313"/>
                    <a:pt x="14" y="313"/>
                  </a:cubicBezTo>
                  <a:cubicBezTo>
                    <a:pt x="424" y="313"/>
                    <a:pt x="424" y="313"/>
                    <a:pt x="424" y="313"/>
                  </a:cubicBezTo>
                  <a:cubicBezTo>
                    <a:pt x="432" y="313"/>
                    <a:pt x="438" y="306"/>
                    <a:pt x="438" y="298"/>
                  </a:cubicBezTo>
                  <a:cubicBezTo>
                    <a:pt x="438" y="14"/>
                    <a:pt x="438" y="14"/>
                    <a:pt x="438" y="14"/>
                  </a:cubicBezTo>
                  <a:cubicBezTo>
                    <a:pt x="438" y="6"/>
                    <a:pt x="432" y="0"/>
                    <a:pt x="4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Rectangle 38"/>
            <p:cNvSpPr>
              <a:spLocks noChangeArrowheads="1"/>
            </p:cNvSpPr>
            <p:nvPr/>
          </p:nvSpPr>
          <p:spPr bwMode="auto">
            <a:xfrm>
              <a:off x="3716" y="2465"/>
              <a:ext cx="252" cy="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Rectangle 40"/>
            <p:cNvSpPr>
              <a:spLocks noChangeArrowheads="1"/>
            </p:cNvSpPr>
            <p:nvPr/>
          </p:nvSpPr>
          <p:spPr bwMode="auto">
            <a:xfrm>
              <a:off x="3595" y="2570"/>
              <a:ext cx="495"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3433" y="1853"/>
              <a:ext cx="771" cy="400"/>
            </a:xfrm>
            <a:custGeom>
              <a:avLst/>
              <a:gdLst>
                <a:gd name="T0" fmla="*/ 761 w 771"/>
                <a:gd name="T1" fmla="*/ 0 h 400"/>
                <a:gd name="T2" fmla="*/ 657 w 771"/>
                <a:gd name="T3" fmla="*/ 9 h 400"/>
                <a:gd name="T4" fmla="*/ 697 w 771"/>
                <a:gd name="T5" fmla="*/ 43 h 400"/>
                <a:gd name="T6" fmla="*/ 557 w 771"/>
                <a:gd name="T7" fmla="*/ 212 h 400"/>
                <a:gd name="T8" fmla="*/ 419 w 771"/>
                <a:gd name="T9" fmla="*/ 105 h 400"/>
                <a:gd name="T10" fmla="*/ 286 w 771"/>
                <a:gd name="T11" fmla="*/ 278 h 400"/>
                <a:gd name="T12" fmla="*/ 152 w 771"/>
                <a:gd name="T13" fmla="*/ 190 h 400"/>
                <a:gd name="T14" fmla="*/ 0 w 771"/>
                <a:gd name="T15" fmla="*/ 369 h 400"/>
                <a:gd name="T16" fmla="*/ 36 w 771"/>
                <a:gd name="T17" fmla="*/ 400 h 400"/>
                <a:gd name="T18" fmla="*/ 162 w 771"/>
                <a:gd name="T19" fmla="*/ 252 h 400"/>
                <a:gd name="T20" fmla="*/ 298 w 771"/>
                <a:gd name="T21" fmla="*/ 343 h 400"/>
                <a:gd name="T22" fmla="*/ 428 w 771"/>
                <a:gd name="T23" fmla="*/ 171 h 400"/>
                <a:gd name="T24" fmla="*/ 564 w 771"/>
                <a:gd name="T25" fmla="*/ 278 h 400"/>
                <a:gd name="T26" fmla="*/ 733 w 771"/>
                <a:gd name="T27" fmla="*/ 71 h 400"/>
                <a:gd name="T28" fmla="*/ 771 w 771"/>
                <a:gd name="T29" fmla="*/ 105 h 400"/>
                <a:gd name="T30" fmla="*/ 761 w 771"/>
                <a:gd name="T3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1" h="400">
                  <a:moveTo>
                    <a:pt x="761" y="0"/>
                  </a:moveTo>
                  <a:lnTo>
                    <a:pt x="657" y="9"/>
                  </a:lnTo>
                  <a:lnTo>
                    <a:pt x="697" y="43"/>
                  </a:lnTo>
                  <a:lnTo>
                    <a:pt x="557" y="212"/>
                  </a:lnTo>
                  <a:lnTo>
                    <a:pt x="419" y="105"/>
                  </a:lnTo>
                  <a:lnTo>
                    <a:pt x="286" y="278"/>
                  </a:lnTo>
                  <a:lnTo>
                    <a:pt x="152" y="190"/>
                  </a:lnTo>
                  <a:lnTo>
                    <a:pt x="0" y="369"/>
                  </a:lnTo>
                  <a:lnTo>
                    <a:pt x="36" y="400"/>
                  </a:lnTo>
                  <a:lnTo>
                    <a:pt x="162" y="252"/>
                  </a:lnTo>
                  <a:lnTo>
                    <a:pt x="298" y="343"/>
                  </a:lnTo>
                  <a:lnTo>
                    <a:pt x="428" y="171"/>
                  </a:lnTo>
                  <a:lnTo>
                    <a:pt x="564" y="278"/>
                  </a:lnTo>
                  <a:lnTo>
                    <a:pt x="733" y="71"/>
                  </a:lnTo>
                  <a:lnTo>
                    <a:pt x="771" y="105"/>
                  </a:lnTo>
                  <a:lnTo>
                    <a:pt x="76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3" name="Freeform 53"/>
          <p:cNvSpPr>
            <a:spLocks noEditPoints="1"/>
          </p:cNvSpPr>
          <p:nvPr/>
        </p:nvSpPr>
        <p:spPr bwMode="auto">
          <a:xfrm>
            <a:off x="6989706" y="2824318"/>
            <a:ext cx="405877" cy="405877"/>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rgbClr val="B3672E"/>
          </a:solidFill>
          <a:ln>
            <a:noFill/>
          </a:ln>
        </p:spPr>
        <p:txBody>
          <a:bodyPr vert="horz" wrap="square" lIns="91440" tIns="45720" rIns="91440" bIns="45720" numCol="1" anchor="t" anchorCtr="0" compatLnSpc="1"/>
          <a:lstStyle/>
          <a:p>
            <a:endParaRPr lang="zh-CN" altLang="en-US">
              <a:solidFill>
                <a:srgbClr val="FFB850"/>
              </a:solidFill>
              <a:cs typeface="+mn-ea"/>
              <a:sym typeface="+mn-lt"/>
            </a:endParaRPr>
          </a:p>
        </p:txBody>
      </p:sp>
      <p:grpSp>
        <p:nvGrpSpPr>
          <p:cNvPr id="44" name="Group 46"/>
          <p:cNvGrpSpPr>
            <a:grpSpLocks noChangeAspect="1"/>
          </p:cNvGrpSpPr>
          <p:nvPr/>
        </p:nvGrpSpPr>
        <p:grpSpPr bwMode="auto">
          <a:xfrm>
            <a:off x="6935949" y="4184900"/>
            <a:ext cx="513393" cy="317847"/>
            <a:chOff x="3098" y="1701"/>
            <a:chExt cx="1486" cy="920"/>
          </a:xfrm>
          <a:solidFill>
            <a:srgbClr val="B3672E"/>
          </a:solidFill>
        </p:grpSpPr>
        <p:sp>
          <p:nvSpPr>
            <p:cNvPr id="45" name="Freeform 47"/>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8"/>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9"/>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8" name="Freeform 57"/>
          <p:cNvSpPr>
            <a:spLocks noEditPoints="1"/>
          </p:cNvSpPr>
          <p:nvPr/>
        </p:nvSpPr>
        <p:spPr bwMode="auto">
          <a:xfrm>
            <a:off x="6995406" y="5462771"/>
            <a:ext cx="394477" cy="395236"/>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rgbClr val="B3672E"/>
          </a:solidFill>
          <a:ln>
            <a:noFill/>
          </a:ln>
        </p:spPr>
        <p:txBody>
          <a:bodyPr vert="horz" wrap="square" lIns="91440" tIns="45720" rIns="91440" bIns="45720" numCol="1" anchor="t" anchorCtr="0" compatLnSpc="1"/>
          <a:lstStyle/>
          <a:p>
            <a:endParaRPr lang="zh-CN" altLang="en-US" dirty="0">
              <a:cs typeface="+mn-ea"/>
              <a:sym typeface="+mn-lt"/>
            </a:endParaRPr>
          </a:p>
        </p:txBody>
      </p:sp>
      <p:grpSp>
        <p:nvGrpSpPr>
          <p:cNvPr id="64" name="组合 63"/>
          <p:cNvGrpSpPr/>
          <p:nvPr/>
        </p:nvGrpSpPr>
        <p:grpSpPr>
          <a:xfrm>
            <a:off x="7690398" y="1582232"/>
            <a:ext cx="1933298" cy="800579"/>
            <a:chOff x="470268" y="2419540"/>
            <a:chExt cx="1933298" cy="800579"/>
          </a:xfrm>
        </p:grpSpPr>
        <p:sp>
          <p:nvSpPr>
            <p:cNvPr id="65"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66" name="矩形 65"/>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grpSp>
        <p:nvGrpSpPr>
          <p:cNvPr id="67" name="组合 66"/>
          <p:cNvGrpSpPr/>
          <p:nvPr/>
        </p:nvGrpSpPr>
        <p:grpSpPr>
          <a:xfrm>
            <a:off x="7703098" y="2933512"/>
            <a:ext cx="1933298" cy="800579"/>
            <a:chOff x="470268" y="2419540"/>
            <a:chExt cx="1933298" cy="800579"/>
          </a:xfrm>
        </p:grpSpPr>
        <p:sp>
          <p:nvSpPr>
            <p:cNvPr id="68"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69" name="矩形 68"/>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grpSp>
        <p:nvGrpSpPr>
          <p:cNvPr id="70" name="组合 69"/>
          <p:cNvGrpSpPr/>
          <p:nvPr/>
        </p:nvGrpSpPr>
        <p:grpSpPr>
          <a:xfrm>
            <a:off x="7690398" y="4162237"/>
            <a:ext cx="1933298" cy="800579"/>
            <a:chOff x="470268" y="2419540"/>
            <a:chExt cx="1933298" cy="800579"/>
          </a:xfrm>
        </p:grpSpPr>
        <p:sp>
          <p:nvSpPr>
            <p:cNvPr id="71"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72" name="矩形 71"/>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grpSp>
        <p:nvGrpSpPr>
          <p:cNvPr id="85" name="组合 84"/>
          <p:cNvGrpSpPr/>
          <p:nvPr/>
        </p:nvGrpSpPr>
        <p:grpSpPr>
          <a:xfrm>
            <a:off x="7704368" y="5393502"/>
            <a:ext cx="1933298" cy="800579"/>
            <a:chOff x="470268" y="2419540"/>
            <a:chExt cx="1933298" cy="800579"/>
          </a:xfrm>
        </p:grpSpPr>
        <p:sp>
          <p:nvSpPr>
            <p:cNvPr id="86" name="TextBox 18"/>
            <p:cNvSpPr txBox="1"/>
            <p:nvPr/>
          </p:nvSpPr>
          <p:spPr>
            <a:xfrm flipH="1">
              <a:off x="707360" y="2419540"/>
              <a:ext cx="1554480" cy="368300"/>
            </a:xfrm>
            <a:prstGeom prst="rect">
              <a:avLst/>
            </a:prstGeom>
            <a:noFill/>
          </p:spPr>
          <p:txBody>
            <a:bodyPr wrap="none" rtlCol="0">
              <a:spAutoFit/>
            </a:bodyPr>
            <a:lstStyle/>
            <a:p>
              <a:pPr algn="ctr"/>
              <a:r>
                <a:rPr lang="zh-CN" altLang="en-US" dirty="0">
                  <a:cs typeface="+mn-ea"/>
                  <a:sym typeface="+mn-lt"/>
                </a:rPr>
                <a:t>单击编辑标题</a:t>
              </a:r>
            </a:p>
          </p:txBody>
        </p:sp>
        <p:sp>
          <p:nvSpPr>
            <p:cNvPr id="87" name="矩形 86"/>
            <p:cNvSpPr/>
            <p:nvPr/>
          </p:nvSpPr>
          <p:spPr>
            <a:xfrm>
              <a:off x="470268" y="2823664"/>
              <a:ext cx="1933298" cy="396455"/>
            </a:xfrm>
            <a:prstGeom prst="rect">
              <a:avLst/>
            </a:prstGeom>
          </p:spPr>
          <p:txBody>
            <a:bodyPr wrap="square">
              <a:spAutoFit/>
            </a:bodyPr>
            <a:lstStyle/>
            <a:p>
              <a:pPr algn="ctr">
                <a:lnSpc>
                  <a:spcPct val="150000"/>
                </a:lnSpc>
              </a:pPr>
              <a:r>
                <a:rPr lang="zh-CN" altLang="en-US" sz="700" dirty="0">
                  <a:cs typeface="+mn-ea"/>
                  <a:sym typeface="+mn-lt"/>
                </a:rPr>
                <a:t>单击此处编辑您要的内容，建议您在展示时采用微软雅黑字体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0.70"/>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1000" fill="hold"/>
                                        <p:tgtEl>
                                          <p:spTgt spid="34"/>
                                        </p:tgtEl>
                                        <p:attrNameLst>
                                          <p:attrName>ppt_w</p:attrName>
                                        </p:attrNameLst>
                                      </p:cBhvr>
                                      <p:tavLst>
                                        <p:tav tm="0">
                                          <p:val>
                                            <p:strVal val="#ppt_w*0.70"/>
                                          </p:val>
                                        </p:tav>
                                        <p:tav tm="100000">
                                          <p:val>
                                            <p:strVal val="#ppt_w"/>
                                          </p:val>
                                        </p:tav>
                                      </p:tavLst>
                                    </p:anim>
                                    <p:anim calcmode="lin" valueType="num">
                                      <p:cBhvr>
                                        <p:cTn id="23" dur="1000" fill="hold"/>
                                        <p:tgtEl>
                                          <p:spTgt spid="34"/>
                                        </p:tgtEl>
                                        <p:attrNameLst>
                                          <p:attrName>ppt_h</p:attrName>
                                        </p:attrNameLst>
                                      </p:cBhvr>
                                      <p:tavLst>
                                        <p:tav tm="0">
                                          <p:val>
                                            <p:strVal val="#ppt_h"/>
                                          </p:val>
                                        </p:tav>
                                        <p:tav tm="100000">
                                          <p:val>
                                            <p:strVal val="#ppt_h"/>
                                          </p:val>
                                        </p:tav>
                                      </p:tavLst>
                                    </p:anim>
                                    <p:animEffect transition="in" filter="fade">
                                      <p:cBhvr>
                                        <p:cTn id="24" dur="1000"/>
                                        <p:tgtEl>
                                          <p:spTgt spid="34"/>
                                        </p:tgtEl>
                                      </p:cBhvr>
                                    </p:animEffect>
                                  </p:childTnLst>
                                </p:cTn>
                              </p:par>
                              <p:par>
                                <p:cTn id="25" presetID="55"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1000" fill="hold"/>
                                        <p:tgtEl>
                                          <p:spTgt spid="38"/>
                                        </p:tgtEl>
                                        <p:attrNameLst>
                                          <p:attrName>ppt_w</p:attrName>
                                        </p:attrNameLst>
                                      </p:cBhvr>
                                      <p:tavLst>
                                        <p:tav tm="0">
                                          <p:val>
                                            <p:strVal val="#ppt_w*0.70"/>
                                          </p:val>
                                        </p:tav>
                                        <p:tav tm="100000">
                                          <p:val>
                                            <p:strVal val="#ppt_w"/>
                                          </p:val>
                                        </p:tav>
                                      </p:tavLst>
                                    </p:anim>
                                    <p:anim calcmode="lin" valueType="num">
                                      <p:cBhvr>
                                        <p:cTn id="28" dur="1000" fill="hold"/>
                                        <p:tgtEl>
                                          <p:spTgt spid="38"/>
                                        </p:tgtEl>
                                        <p:attrNameLst>
                                          <p:attrName>ppt_h</p:attrName>
                                        </p:attrNameLst>
                                      </p:cBhvr>
                                      <p:tavLst>
                                        <p:tav tm="0">
                                          <p:val>
                                            <p:strVal val="#ppt_h"/>
                                          </p:val>
                                        </p:tav>
                                        <p:tav tm="100000">
                                          <p:val>
                                            <p:strVal val="#ppt_h"/>
                                          </p:val>
                                        </p:tav>
                                      </p:tavLst>
                                    </p:anim>
                                    <p:animEffect transition="in" filter="fade">
                                      <p:cBhvr>
                                        <p:cTn id="29" dur="1000"/>
                                        <p:tgtEl>
                                          <p:spTgt spid="38"/>
                                        </p:tgtEl>
                                      </p:cBhvr>
                                    </p:animEffect>
                                  </p:childTnLst>
                                </p:cTn>
                              </p:par>
                              <p:par>
                                <p:cTn id="30" presetID="55" presetClass="entr" presetSubtype="0"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1000" fill="hold"/>
                                        <p:tgtEl>
                                          <p:spTgt spid="64"/>
                                        </p:tgtEl>
                                        <p:attrNameLst>
                                          <p:attrName>ppt_w</p:attrName>
                                        </p:attrNameLst>
                                      </p:cBhvr>
                                      <p:tavLst>
                                        <p:tav tm="0">
                                          <p:val>
                                            <p:strVal val="#ppt_w*0.70"/>
                                          </p:val>
                                        </p:tav>
                                        <p:tav tm="100000">
                                          <p:val>
                                            <p:strVal val="#ppt_w"/>
                                          </p:val>
                                        </p:tav>
                                      </p:tavLst>
                                    </p:anim>
                                    <p:anim calcmode="lin" valueType="num">
                                      <p:cBhvr>
                                        <p:cTn id="33" dur="1000" fill="hold"/>
                                        <p:tgtEl>
                                          <p:spTgt spid="64"/>
                                        </p:tgtEl>
                                        <p:attrNameLst>
                                          <p:attrName>ppt_h</p:attrName>
                                        </p:attrNameLst>
                                      </p:cBhvr>
                                      <p:tavLst>
                                        <p:tav tm="0">
                                          <p:val>
                                            <p:strVal val="#ppt_h"/>
                                          </p:val>
                                        </p:tav>
                                        <p:tav tm="100000">
                                          <p:val>
                                            <p:strVal val="#ppt_h"/>
                                          </p:val>
                                        </p:tav>
                                      </p:tavLst>
                                    </p:anim>
                                    <p:animEffect transition="in" filter="fade">
                                      <p:cBhvr>
                                        <p:cTn id="34" dur="1000"/>
                                        <p:tgtEl>
                                          <p:spTgt spid="64"/>
                                        </p:tgtEl>
                                      </p:cBhvr>
                                    </p:animEffect>
                                  </p:childTnLst>
                                </p:cTn>
                              </p:par>
                            </p:childTnLst>
                          </p:cTn>
                        </p:par>
                        <p:par>
                          <p:cTn id="35" fill="hold">
                            <p:stCondLst>
                              <p:cond delay="1000"/>
                            </p:stCondLst>
                            <p:childTnLst>
                              <p:par>
                                <p:cTn id="36" presetID="55"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0.70"/>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1000" fill="hold"/>
                                        <p:tgtEl>
                                          <p:spTgt spid="17"/>
                                        </p:tgtEl>
                                        <p:attrNameLst>
                                          <p:attrName>ppt_w</p:attrName>
                                        </p:attrNameLst>
                                      </p:cBhvr>
                                      <p:tavLst>
                                        <p:tav tm="0">
                                          <p:val>
                                            <p:strVal val="#ppt_w*0.70"/>
                                          </p:val>
                                        </p:tav>
                                        <p:tav tm="100000">
                                          <p:val>
                                            <p:strVal val="#ppt_w"/>
                                          </p:val>
                                        </p:tav>
                                      </p:tavLst>
                                    </p:anim>
                                    <p:anim calcmode="lin" valueType="num">
                                      <p:cBhvr>
                                        <p:cTn id="44" dur="1000" fill="hold"/>
                                        <p:tgtEl>
                                          <p:spTgt spid="17"/>
                                        </p:tgtEl>
                                        <p:attrNameLst>
                                          <p:attrName>ppt_h</p:attrName>
                                        </p:attrNameLst>
                                      </p:cBhvr>
                                      <p:tavLst>
                                        <p:tav tm="0">
                                          <p:val>
                                            <p:strVal val="#ppt_h"/>
                                          </p:val>
                                        </p:tav>
                                        <p:tav tm="100000">
                                          <p:val>
                                            <p:strVal val="#ppt_h"/>
                                          </p:val>
                                        </p:tav>
                                      </p:tavLst>
                                    </p:anim>
                                    <p:animEffect transition="in" filter="fade">
                                      <p:cBhvr>
                                        <p:cTn id="45" dur="1000"/>
                                        <p:tgtEl>
                                          <p:spTgt spid="17"/>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1000" fill="hold"/>
                                        <p:tgtEl>
                                          <p:spTgt spid="19"/>
                                        </p:tgtEl>
                                        <p:attrNameLst>
                                          <p:attrName>ppt_w</p:attrName>
                                        </p:attrNameLst>
                                      </p:cBhvr>
                                      <p:tavLst>
                                        <p:tav tm="0">
                                          <p:val>
                                            <p:strVal val="#ppt_w*0.70"/>
                                          </p:val>
                                        </p:tav>
                                        <p:tav tm="100000">
                                          <p:val>
                                            <p:strVal val="#ppt_w"/>
                                          </p:val>
                                        </p:tav>
                                      </p:tavLst>
                                    </p:anim>
                                    <p:anim calcmode="lin" valueType="num">
                                      <p:cBhvr>
                                        <p:cTn id="49" dur="1000" fill="hold"/>
                                        <p:tgtEl>
                                          <p:spTgt spid="19"/>
                                        </p:tgtEl>
                                        <p:attrNameLst>
                                          <p:attrName>ppt_h</p:attrName>
                                        </p:attrNameLst>
                                      </p:cBhvr>
                                      <p:tavLst>
                                        <p:tav tm="0">
                                          <p:val>
                                            <p:strVal val="#ppt_h"/>
                                          </p:val>
                                        </p:tav>
                                        <p:tav tm="100000">
                                          <p:val>
                                            <p:strVal val="#ppt_h"/>
                                          </p:val>
                                        </p:tav>
                                      </p:tavLst>
                                    </p:anim>
                                    <p:animEffect transition="in" filter="fade">
                                      <p:cBhvr>
                                        <p:cTn id="50" dur="1000"/>
                                        <p:tgtEl>
                                          <p:spTgt spid="19"/>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1000" fill="hold"/>
                                        <p:tgtEl>
                                          <p:spTgt spid="35"/>
                                        </p:tgtEl>
                                        <p:attrNameLst>
                                          <p:attrName>ppt_w</p:attrName>
                                        </p:attrNameLst>
                                      </p:cBhvr>
                                      <p:tavLst>
                                        <p:tav tm="0">
                                          <p:val>
                                            <p:strVal val="#ppt_w*0.70"/>
                                          </p:val>
                                        </p:tav>
                                        <p:tav tm="100000">
                                          <p:val>
                                            <p:strVal val="#ppt_w"/>
                                          </p:val>
                                        </p:tav>
                                      </p:tavLst>
                                    </p:anim>
                                    <p:anim calcmode="lin" valueType="num">
                                      <p:cBhvr>
                                        <p:cTn id="54" dur="1000" fill="hold"/>
                                        <p:tgtEl>
                                          <p:spTgt spid="35"/>
                                        </p:tgtEl>
                                        <p:attrNameLst>
                                          <p:attrName>ppt_h</p:attrName>
                                        </p:attrNameLst>
                                      </p:cBhvr>
                                      <p:tavLst>
                                        <p:tav tm="0">
                                          <p:val>
                                            <p:strVal val="#ppt_h"/>
                                          </p:val>
                                        </p:tav>
                                        <p:tav tm="100000">
                                          <p:val>
                                            <p:strVal val="#ppt_h"/>
                                          </p:val>
                                        </p:tav>
                                      </p:tavLst>
                                    </p:anim>
                                    <p:animEffect transition="in" filter="fade">
                                      <p:cBhvr>
                                        <p:cTn id="55" dur="1000"/>
                                        <p:tgtEl>
                                          <p:spTgt spid="35"/>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1000" fill="hold"/>
                                        <p:tgtEl>
                                          <p:spTgt spid="43"/>
                                        </p:tgtEl>
                                        <p:attrNameLst>
                                          <p:attrName>ppt_w</p:attrName>
                                        </p:attrNameLst>
                                      </p:cBhvr>
                                      <p:tavLst>
                                        <p:tav tm="0">
                                          <p:val>
                                            <p:strVal val="#ppt_w*0.70"/>
                                          </p:val>
                                        </p:tav>
                                        <p:tav tm="100000">
                                          <p:val>
                                            <p:strVal val="#ppt_w"/>
                                          </p:val>
                                        </p:tav>
                                      </p:tavLst>
                                    </p:anim>
                                    <p:anim calcmode="lin" valueType="num">
                                      <p:cBhvr>
                                        <p:cTn id="59" dur="1000" fill="hold"/>
                                        <p:tgtEl>
                                          <p:spTgt spid="43"/>
                                        </p:tgtEl>
                                        <p:attrNameLst>
                                          <p:attrName>ppt_h</p:attrName>
                                        </p:attrNameLst>
                                      </p:cBhvr>
                                      <p:tavLst>
                                        <p:tav tm="0">
                                          <p:val>
                                            <p:strVal val="#ppt_h"/>
                                          </p:val>
                                        </p:tav>
                                        <p:tav tm="100000">
                                          <p:val>
                                            <p:strVal val="#ppt_h"/>
                                          </p:val>
                                        </p:tav>
                                      </p:tavLst>
                                    </p:anim>
                                    <p:animEffect transition="in" filter="fade">
                                      <p:cBhvr>
                                        <p:cTn id="60" dur="1000"/>
                                        <p:tgtEl>
                                          <p:spTgt spid="43"/>
                                        </p:tgtEl>
                                      </p:cBhvr>
                                    </p:animEffect>
                                  </p:childTnLst>
                                </p:cTn>
                              </p:par>
                              <p:par>
                                <p:cTn id="61" presetID="55"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1000" fill="hold"/>
                                        <p:tgtEl>
                                          <p:spTgt spid="67"/>
                                        </p:tgtEl>
                                        <p:attrNameLst>
                                          <p:attrName>ppt_w</p:attrName>
                                        </p:attrNameLst>
                                      </p:cBhvr>
                                      <p:tavLst>
                                        <p:tav tm="0">
                                          <p:val>
                                            <p:strVal val="#ppt_w*0.70"/>
                                          </p:val>
                                        </p:tav>
                                        <p:tav tm="100000">
                                          <p:val>
                                            <p:strVal val="#ppt_w"/>
                                          </p:val>
                                        </p:tav>
                                      </p:tavLst>
                                    </p:anim>
                                    <p:anim calcmode="lin" valueType="num">
                                      <p:cBhvr>
                                        <p:cTn id="64" dur="1000" fill="hold"/>
                                        <p:tgtEl>
                                          <p:spTgt spid="67"/>
                                        </p:tgtEl>
                                        <p:attrNameLst>
                                          <p:attrName>ppt_h</p:attrName>
                                        </p:attrNameLst>
                                      </p:cBhvr>
                                      <p:tavLst>
                                        <p:tav tm="0">
                                          <p:val>
                                            <p:strVal val="#ppt_h"/>
                                          </p:val>
                                        </p:tav>
                                        <p:tav tm="100000">
                                          <p:val>
                                            <p:strVal val="#ppt_h"/>
                                          </p:val>
                                        </p:tav>
                                      </p:tavLst>
                                    </p:anim>
                                    <p:animEffect transition="in" filter="fade">
                                      <p:cBhvr>
                                        <p:cTn id="65" dur="1000"/>
                                        <p:tgtEl>
                                          <p:spTgt spid="67"/>
                                        </p:tgtEl>
                                      </p:cBhvr>
                                    </p:animEffect>
                                  </p:childTnLst>
                                </p:cTn>
                              </p:par>
                            </p:childTnLst>
                          </p:cTn>
                        </p:par>
                        <p:par>
                          <p:cTn id="66" fill="hold">
                            <p:stCondLst>
                              <p:cond delay="2000"/>
                            </p:stCondLst>
                            <p:childTnLst>
                              <p:par>
                                <p:cTn id="67" presetID="55"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1000" fill="hold"/>
                                        <p:tgtEl>
                                          <p:spTgt spid="22"/>
                                        </p:tgtEl>
                                        <p:attrNameLst>
                                          <p:attrName>ppt_w</p:attrName>
                                        </p:attrNameLst>
                                      </p:cBhvr>
                                      <p:tavLst>
                                        <p:tav tm="0">
                                          <p:val>
                                            <p:strVal val="#ppt_w*0.70"/>
                                          </p:val>
                                        </p:tav>
                                        <p:tav tm="100000">
                                          <p:val>
                                            <p:strVal val="#ppt_w"/>
                                          </p:val>
                                        </p:tav>
                                      </p:tavLst>
                                    </p:anim>
                                    <p:anim calcmode="lin" valueType="num">
                                      <p:cBhvr>
                                        <p:cTn id="70" dur="1000" fill="hold"/>
                                        <p:tgtEl>
                                          <p:spTgt spid="22"/>
                                        </p:tgtEl>
                                        <p:attrNameLst>
                                          <p:attrName>ppt_h</p:attrName>
                                        </p:attrNameLst>
                                      </p:cBhvr>
                                      <p:tavLst>
                                        <p:tav tm="0">
                                          <p:val>
                                            <p:strVal val="#ppt_h"/>
                                          </p:val>
                                        </p:tav>
                                        <p:tav tm="100000">
                                          <p:val>
                                            <p:strVal val="#ppt_h"/>
                                          </p:val>
                                        </p:tav>
                                      </p:tavLst>
                                    </p:anim>
                                    <p:animEffect transition="in" filter="fade">
                                      <p:cBhvr>
                                        <p:cTn id="71" dur="1000"/>
                                        <p:tgtEl>
                                          <p:spTgt spid="22"/>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1000" fill="hold"/>
                                        <p:tgtEl>
                                          <p:spTgt spid="23"/>
                                        </p:tgtEl>
                                        <p:attrNameLst>
                                          <p:attrName>ppt_w</p:attrName>
                                        </p:attrNameLst>
                                      </p:cBhvr>
                                      <p:tavLst>
                                        <p:tav tm="0">
                                          <p:val>
                                            <p:strVal val="#ppt_w*0.70"/>
                                          </p:val>
                                        </p:tav>
                                        <p:tav tm="100000">
                                          <p:val>
                                            <p:strVal val="#ppt_w"/>
                                          </p:val>
                                        </p:tav>
                                      </p:tavLst>
                                    </p:anim>
                                    <p:anim calcmode="lin" valueType="num">
                                      <p:cBhvr>
                                        <p:cTn id="75" dur="1000" fill="hold"/>
                                        <p:tgtEl>
                                          <p:spTgt spid="23"/>
                                        </p:tgtEl>
                                        <p:attrNameLst>
                                          <p:attrName>ppt_h</p:attrName>
                                        </p:attrNameLst>
                                      </p:cBhvr>
                                      <p:tavLst>
                                        <p:tav tm="0">
                                          <p:val>
                                            <p:strVal val="#ppt_h"/>
                                          </p:val>
                                        </p:tav>
                                        <p:tav tm="100000">
                                          <p:val>
                                            <p:strVal val="#ppt_h"/>
                                          </p:val>
                                        </p:tav>
                                      </p:tavLst>
                                    </p:anim>
                                    <p:animEffect transition="in" filter="fade">
                                      <p:cBhvr>
                                        <p:cTn id="76" dur="1000"/>
                                        <p:tgtEl>
                                          <p:spTgt spid="23"/>
                                        </p:tgtEl>
                                      </p:cBhvr>
                                    </p:animEffect>
                                  </p:childTnLst>
                                </p:cTn>
                              </p:par>
                              <p:par>
                                <p:cTn id="77" presetID="55"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strVal val="#ppt_w*0.70"/>
                                          </p:val>
                                        </p:tav>
                                        <p:tav tm="100000">
                                          <p:val>
                                            <p:strVal val="#ppt_w"/>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animEffect transition="in" filter="fade">
                                      <p:cBhvr>
                                        <p:cTn id="81" dur="1000"/>
                                        <p:tgtEl>
                                          <p:spTgt spid="25"/>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1000" fill="hold"/>
                                        <p:tgtEl>
                                          <p:spTgt spid="36"/>
                                        </p:tgtEl>
                                        <p:attrNameLst>
                                          <p:attrName>ppt_w</p:attrName>
                                        </p:attrNameLst>
                                      </p:cBhvr>
                                      <p:tavLst>
                                        <p:tav tm="0">
                                          <p:val>
                                            <p:strVal val="#ppt_w*0.70"/>
                                          </p:val>
                                        </p:tav>
                                        <p:tav tm="100000">
                                          <p:val>
                                            <p:strVal val="#ppt_w"/>
                                          </p:val>
                                        </p:tav>
                                      </p:tavLst>
                                    </p:anim>
                                    <p:anim calcmode="lin" valueType="num">
                                      <p:cBhvr>
                                        <p:cTn id="85" dur="1000" fill="hold"/>
                                        <p:tgtEl>
                                          <p:spTgt spid="36"/>
                                        </p:tgtEl>
                                        <p:attrNameLst>
                                          <p:attrName>ppt_h</p:attrName>
                                        </p:attrNameLst>
                                      </p:cBhvr>
                                      <p:tavLst>
                                        <p:tav tm="0">
                                          <p:val>
                                            <p:strVal val="#ppt_h"/>
                                          </p:val>
                                        </p:tav>
                                        <p:tav tm="100000">
                                          <p:val>
                                            <p:strVal val="#ppt_h"/>
                                          </p:val>
                                        </p:tav>
                                      </p:tavLst>
                                    </p:anim>
                                    <p:animEffect transition="in" filter="fade">
                                      <p:cBhvr>
                                        <p:cTn id="86" dur="1000"/>
                                        <p:tgtEl>
                                          <p:spTgt spid="36"/>
                                        </p:tgtEl>
                                      </p:cBhvr>
                                    </p:animEffect>
                                  </p:childTnLst>
                                </p:cTn>
                              </p:par>
                              <p:par>
                                <p:cTn id="87" presetID="55"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cBhvr>
                                        <p:cTn id="89" dur="1000" fill="hold"/>
                                        <p:tgtEl>
                                          <p:spTgt spid="44"/>
                                        </p:tgtEl>
                                        <p:attrNameLst>
                                          <p:attrName>ppt_w</p:attrName>
                                        </p:attrNameLst>
                                      </p:cBhvr>
                                      <p:tavLst>
                                        <p:tav tm="0">
                                          <p:val>
                                            <p:strVal val="#ppt_w*0.70"/>
                                          </p:val>
                                        </p:tav>
                                        <p:tav tm="100000">
                                          <p:val>
                                            <p:strVal val="#ppt_w"/>
                                          </p:val>
                                        </p:tav>
                                      </p:tavLst>
                                    </p:anim>
                                    <p:anim calcmode="lin" valueType="num">
                                      <p:cBhvr>
                                        <p:cTn id="90" dur="1000" fill="hold"/>
                                        <p:tgtEl>
                                          <p:spTgt spid="44"/>
                                        </p:tgtEl>
                                        <p:attrNameLst>
                                          <p:attrName>ppt_h</p:attrName>
                                        </p:attrNameLst>
                                      </p:cBhvr>
                                      <p:tavLst>
                                        <p:tav tm="0">
                                          <p:val>
                                            <p:strVal val="#ppt_h"/>
                                          </p:val>
                                        </p:tav>
                                        <p:tav tm="100000">
                                          <p:val>
                                            <p:strVal val="#ppt_h"/>
                                          </p:val>
                                        </p:tav>
                                      </p:tavLst>
                                    </p:anim>
                                    <p:animEffect transition="in" filter="fade">
                                      <p:cBhvr>
                                        <p:cTn id="91" dur="1000"/>
                                        <p:tgtEl>
                                          <p:spTgt spid="44"/>
                                        </p:tgtEl>
                                      </p:cBhvr>
                                    </p:animEffect>
                                  </p:childTnLst>
                                </p:cTn>
                              </p:par>
                              <p:par>
                                <p:cTn id="92" presetID="55" presetClass="entr" presetSubtype="0"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 calcmode="lin" valueType="num">
                                      <p:cBhvr>
                                        <p:cTn id="94" dur="1000" fill="hold"/>
                                        <p:tgtEl>
                                          <p:spTgt spid="70"/>
                                        </p:tgtEl>
                                        <p:attrNameLst>
                                          <p:attrName>ppt_w</p:attrName>
                                        </p:attrNameLst>
                                      </p:cBhvr>
                                      <p:tavLst>
                                        <p:tav tm="0">
                                          <p:val>
                                            <p:strVal val="#ppt_w*0.70"/>
                                          </p:val>
                                        </p:tav>
                                        <p:tav tm="100000">
                                          <p:val>
                                            <p:strVal val="#ppt_w"/>
                                          </p:val>
                                        </p:tav>
                                      </p:tavLst>
                                    </p:anim>
                                    <p:anim calcmode="lin" valueType="num">
                                      <p:cBhvr>
                                        <p:cTn id="95" dur="1000" fill="hold"/>
                                        <p:tgtEl>
                                          <p:spTgt spid="70"/>
                                        </p:tgtEl>
                                        <p:attrNameLst>
                                          <p:attrName>ppt_h</p:attrName>
                                        </p:attrNameLst>
                                      </p:cBhvr>
                                      <p:tavLst>
                                        <p:tav tm="0">
                                          <p:val>
                                            <p:strVal val="#ppt_h"/>
                                          </p:val>
                                        </p:tav>
                                        <p:tav tm="100000">
                                          <p:val>
                                            <p:strVal val="#ppt_h"/>
                                          </p:val>
                                        </p:tav>
                                      </p:tavLst>
                                    </p:anim>
                                    <p:animEffect transition="in" filter="fade">
                                      <p:cBhvr>
                                        <p:cTn id="96" dur="1000"/>
                                        <p:tgtEl>
                                          <p:spTgt spid="70"/>
                                        </p:tgtEl>
                                      </p:cBhvr>
                                    </p:animEffect>
                                  </p:childTnLst>
                                </p:cTn>
                              </p:par>
                            </p:childTnLst>
                          </p:cTn>
                        </p:par>
                        <p:par>
                          <p:cTn id="97" fill="hold">
                            <p:stCondLst>
                              <p:cond delay="3000"/>
                            </p:stCondLst>
                            <p:childTnLst>
                              <p:par>
                                <p:cTn id="98" presetID="55"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 calcmode="lin" valueType="num">
                                      <p:cBhvr>
                                        <p:cTn id="100" dur="1000" fill="hold"/>
                                        <p:tgtEl>
                                          <p:spTgt spid="28"/>
                                        </p:tgtEl>
                                        <p:attrNameLst>
                                          <p:attrName>ppt_w</p:attrName>
                                        </p:attrNameLst>
                                      </p:cBhvr>
                                      <p:tavLst>
                                        <p:tav tm="0">
                                          <p:val>
                                            <p:strVal val="#ppt_w*0.70"/>
                                          </p:val>
                                        </p:tav>
                                        <p:tav tm="100000">
                                          <p:val>
                                            <p:strVal val="#ppt_w"/>
                                          </p:val>
                                        </p:tav>
                                      </p:tavLst>
                                    </p:anim>
                                    <p:anim calcmode="lin" valueType="num">
                                      <p:cBhvr>
                                        <p:cTn id="101" dur="1000" fill="hold"/>
                                        <p:tgtEl>
                                          <p:spTgt spid="28"/>
                                        </p:tgtEl>
                                        <p:attrNameLst>
                                          <p:attrName>ppt_h</p:attrName>
                                        </p:attrNameLst>
                                      </p:cBhvr>
                                      <p:tavLst>
                                        <p:tav tm="0">
                                          <p:val>
                                            <p:strVal val="#ppt_h"/>
                                          </p:val>
                                        </p:tav>
                                        <p:tav tm="100000">
                                          <p:val>
                                            <p:strVal val="#ppt_h"/>
                                          </p:val>
                                        </p:tav>
                                      </p:tavLst>
                                    </p:anim>
                                    <p:animEffect transition="in" filter="fade">
                                      <p:cBhvr>
                                        <p:cTn id="102" dur="1000"/>
                                        <p:tgtEl>
                                          <p:spTgt spid="28"/>
                                        </p:tgtEl>
                                      </p:cBhvr>
                                    </p:animEffect>
                                  </p:childTnLst>
                                </p:cTn>
                              </p:par>
                              <p:par>
                                <p:cTn id="103" presetID="55" presetClass="entr" presetSubtype="0"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1000" fill="hold"/>
                                        <p:tgtEl>
                                          <p:spTgt spid="29"/>
                                        </p:tgtEl>
                                        <p:attrNameLst>
                                          <p:attrName>ppt_w</p:attrName>
                                        </p:attrNameLst>
                                      </p:cBhvr>
                                      <p:tavLst>
                                        <p:tav tm="0">
                                          <p:val>
                                            <p:strVal val="#ppt_w*0.70"/>
                                          </p:val>
                                        </p:tav>
                                        <p:tav tm="100000">
                                          <p:val>
                                            <p:strVal val="#ppt_w"/>
                                          </p:val>
                                        </p:tav>
                                      </p:tavLst>
                                    </p:anim>
                                    <p:anim calcmode="lin" valueType="num">
                                      <p:cBhvr>
                                        <p:cTn id="106" dur="1000" fill="hold"/>
                                        <p:tgtEl>
                                          <p:spTgt spid="29"/>
                                        </p:tgtEl>
                                        <p:attrNameLst>
                                          <p:attrName>ppt_h</p:attrName>
                                        </p:attrNameLst>
                                      </p:cBhvr>
                                      <p:tavLst>
                                        <p:tav tm="0">
                                          <p:val>
                                            <p:strVal val="#ppt_h"/>
                                          </p:val>
                                        </p:tav>
                                        <p:tav tm="100000">
                                          <p:val>
                                            <p:strVal val="#ppt_h"/>
                                          </p:val>
                                        </p:tav>
                                      </p:tavLst>
                                    </p:anim>
                                    <p:animEffect transition="in" filter="fade">
                                      <p:cBhvr>
                                        <p:cTn id="107" dur="1000"/>
                                        <p:tgtEl>
                                          <p:spTgt spid="29"/>
                                        </p:tgtEl>
                                      </p:cBhvr>
                                    </p:animEffect>
                                  </p:childTnLst>
                                </p:cTn>
                              </p:par>
                              <p:par>
                                <p:cTn id="108" presetID="55" presetClass="entr" presetSubtype="0"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 calcmode="lin" valueType="num">
                                      <p:cBhvr>
                                        <p:cTn id="110" dur="1000" fill="hold"/>
                                        <p:tgtEl>
                                          <p:spTgt spid="31"/>
                                        </p:tgtEl>
                                        <p:attrNameLst>
                                          <p:attrName>ppt_w</p:attrName>
                                        </p:attrNameLst>
                                      </p:cBhvr>
                                      <p:tavLst>
                                        <p:tav tm="0">
                                          <p:val>
                                            <p:strVal val="#ppt_w*0.70"/>
                                          </p:val>
                                        </p:tav>
                                        <p:tav tm="100000">
                                          <p:val>
                                            <p:strVal val="#ppt_w"/>
                                          </p:val>
                                        </p:tav>
                                      </p:tavLst>
                                    </p:anim>
                                    <p:anim calcmode="lin" valueType="num">
                                      <p:cBhvr>
                                        <p:cTn id="111" dur="1000" fill="hold"/>
                                        <p:tgtEl>
                                          <p:spTgt spid="31"/>
                                        </p:tgtEl>
                                        <p:attrNameLst>
                                          <p:attrName>ppt_h</p:attrName>
                                        </p:attrNameLst>
                                      </p:cBhvr>
                                      <p:tavLst>
                                        <p:tav tm="0">
                                          <p:val>
                                            <p:strVal val="#ppt_h"/>
                                          </p:val>
                                        </p:tav>
                                        <p:tav tm="100000">
                                          <p:val>
                                            <p:strVal val="#ppt_h"/>
                                          </p:val>
                                        </p:tav>
                                      </p:tavLst>
                                    </p:anim>
                                    <p:animEffect transition="in" filter="fade">
                                      <p:cBhvr>
                                        <p:cTn id="112" dur="1000"/>
                                        <p:tgtEl>
                                          <p:spTgt spid="31"/>
                                        </p:tgtEl>
                                      </p:cBhvr>
                                    </p:animEffect>
                                  </p:childTnLst>
                                </p:cTn>
                              </p:par>
                              <p:par>
                                <p:cTn id="113" presetID="55" presetClass="entr"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p:cTn id="115" dur="1000" fill="hold"/>
                                        <p:tgtEl>
                                          <p:spTgt spid="37"/>
                                        </p:tgtEl>
                                        <p:attrNameLst>
                                          <p:attrName>ppt_w</p:attrName>
                                        </p:attrNameLst>
                                      </p:cBhvr>
                                      <p:tavLst>
                                        <p:tav tm="0">
                                          <p:val>
                                            <p:strVal val="#ppt_w*0.70"/>
                                          </p:val>
                                        </p:tav>
                                        <p:tav tm="100000">
                                          <p:val>
                                            <p:strVal val="#ppt_w"/>
                                          </p:val>
                                        </p:tav>
                                      </p:tavLst>
                                    </p:anim>
                                    <p:anim calcmode="lin" valueType="num">
                                      <p:cBhvr>
                                        <p:cTn id="116" dur="1000" fill="hold"/>
                                        <p:tgtEl>
                                          <p:spTgt spid="37"/>
                                        </p:tgtEl>
                                        <p:attrNameLst>
                                          <p:attrName>ppt_h</p:attrName>
                                        </p:attrNameLst>
                                      </p:cBhvr>
                                      <p:tavLst>
                                        <p:tav tm="0">
                                          <p:val>
                                            <p:strVal val="#ppt_h"/>
                                          </p:val>
                                        </p:tav>
                                        <p:tav tm="100000">
                                          <p:val>
                                            <p:strVal val="#ppt_h"/>
                                          </p:val>
                                        </p:tav>
                                      </p:tavLst>
                                    </p:anim>
                                    <p:animEffect transition="in" filter="fade">
                                      <p:cBhvr>
                                        <p:cTn id="117" dur="1000"/>
                                        <p:tgtEl>
                                          <p:spTgt spid="37"/>
                                        </p:tgtEl>
                                      </p:cBhvr>
                                    </p:animEffect>
                                  </p:childTnLst>
                                </p:cTn>
                              </p:par>
                              <p:par>
                                <p:cTn id="118" presetID="55" presetClass="entr" presetSubtype="0"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 calcmode="lin" valueType="num">
                                      <p:cBhvr>
                                        <p:cTn id="120" dur="1000" fill="hold"/>
                                        <p:tgtEl>
                                          <p:spTgt spid="48"/>
                                        </p:tgtEl>
                                        <p:attrNameLst>
                                          <p:attrName>ppt_w</p:attrName>
                                        </p:attrNameLst>
                                      </p:cBhvr>
                                      <p:tavLst>
                                        <p:tav tm="0">
                                          <p:val>
                                            <p:strVal val="#ppt_w*0.70"/>
                                          </p:val>
                                        </p:tav>
                                        <p:tav tm="100000">
                                          <p:val>
                                            <p:strVal val="#ppt_w"/>
                                          </p:val>
                                        </p:tav>
                                      </p:tavLst>
                                    </p:anim>
                                    <p:anim calcmode="lin" valueType="num">
                                      <p:cBhvr>
                                        <p:cTn id="121" dur="1000" fill="hold"/>
                                        <p:tgtEl>
                                          <p:spTgt spid="48"/>
                                        </p:tgtEl>
                                        <p:attrNameLst>
                                          <p:attrName>ppt_h</p:attrName>
                                        </p:attrNameLst>
                                      </p:cBhvr>
                                      <p:tavLst>
                                        <p:tav tm="0">
                                          <p:val>
                                            <p:strVal val="#ppt_h"/>
                                          </p:val>
                                        </p:tav>
                                        <p:tav tm="100000">
                                          <p:val>
                                            <p:strVal val="#ppt_h"/>
                                          </p:val>
                                        </p:tav>
                                      </p:tavLst>
                                    </p:anim>
                                    <p:animEffect transition="in" filter="fade">
                                      <p:cBhvr>
                                        <p:cTn id="122" dur="1000"/>
                                        <p:tgtEl>
                                          <p:spTgt spid="48"/>
                                        </p:tgtEl>
                                      </p:cBhvr>
                                    </p:animEffect>
                                  </p:childTnLst>
                                </p:cTn>
                              </p:par>
                              <p:par>
                                <p:cTn id="123" presetID="55" presetClass="entr" presetSubtype="0" fill="hold" nodeType="withEffect">
                                  <p:stCondLst>
                                    <p:cond delay="0"/>
                                  </p:stCondLst>
                                  <p:childTnLst>
                                    <p:set>
                                      <p:cBhvr>
                                        <p:cTn id="124" dur="1" fill="hold">
                                          <p:stCondLst>
                                            <p:cond delay="0"/>
                                          </p:stCondLst>
                                        </p:cTn>
                                        <p:tgtEl>
                                          <p:spTgt spid="85"/>
                                        </p:tgtEl>
                                        <p:attrNameLst>
                                          <p:attrName>style.visibility</p:attrName>
                                        </p:attrNameLst>
                                      </p:cBhvr>
                                      <p:to>
                                        <p:strVal val="visible"/>
                                      </p:to>
                                    </p:set>
                                    <p:anim calcmode="lin" valueType="num">
                                      <p:cBhvr>
                                        <p:cTn id="125" dur="1000" fill="hold"/>
                                        <p:tgtEl>
                                          <p:spTgt spid="85"/>
                                        </p:tgtEl>
                                        <p:attrNameLst>
                                          <p:attrName>ppt_w</p:attrName>
                                        </p:attrNameLst>
                                      </p:cBhvr>
                                      <p:tavLst>
                                        <p:tav tm="0">
                                          <p:val>
                                            <p:strVal val="#ppt_w*0.70"/>
                                          </p:val>
                                        </p:tav>
                                        <p:tav tm="100000">
                                          <p:val>
                                            <p:strVal val="#ppt_w"/>
                                          </p:val>
                                        </p:tav>
                                      </p:tavLst>
                                    </p:anim>
                                    <p:anim calcmode="lin" valueType="num">
                                      <p:cBhvr>
                                        <p:cTn id="126" dur="1000" fill="hold"/>
                                        <p:tgtEl>
                                          <p:spTgt spid="85"/>
                                        </p:tgtEl>
                                        <p:attrNameLst>
                                          <p:attrName>ppt_h</p:attrName>
                                        </p:attrNameLst>
                                      </p:cBhvr>
                                      <p:tavLst>
                                        <p:tav tm="0">
                                          <p:val>
                                            <p:strVal val="#ppt_h"/>
                                          </p:val>
                                        </p:tav>
                                        <p:tav tm="100000">
                                          <p:val>
                                            <p:strVal val="#ppt_h"/>
                                          </p:val>
                                        </p:tav>
                                      </p:tavLst>
                                    </p:anim>
                                    <p:animEffect transition="in" filter="fade">
                                      <p:cBhvr>
                                        <p:cTn id="12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2" grpId="0" bldLvl="0" animBg="1"/>
      <p:bldP spid="16" grpId="0" bldLvl="0" animBg="1"/>
      <p:bldP spid="34" grpId="0"/>
      <p:bldP spid="17" grpId="0" bldLvl="0" animBg="1"/>
      <p:bldP spid="19" grpId="0" bldLvl="0" animBg="1"/>
      <p:bldP spid="22" grpId="0" bldLvl="0" animBg="1"/>
      <p:bldP spid="23" grpId="0" bldLvl="0" animBg="1"/>
      <p:bldP spid="25" grpId="0" bldLvl="0" animBg="1"/>
      <p:bldP spid="28" grpId="0" bldLvl="0" animBg="1"/>
      <p:bldP spid="29" grpId="0" bldLvl="0" animBg="1"/>
      <p:bldP spid="31" grpId="0" bldLvl="0" animBg="1"/>
      <p:bldP spid="35" grpId="0"/>
      <p:bldP spid="36" grpId="0"/>
      <p:bldP spid="37" grpId="0"/>
      <p:bldP spid="43" grpId="0" bldLvl="0" animBg="1"/>
      <p:bldP spid="4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grpSp>
        <p:nvGrpSpPr>
          <p:cNvPr id="26" name="组合 25"/>
          <p:cNvGrpSpPr/>
          <p:nvPr/>
        </p:nvGrpSpPr>
        <p:grpSpPr>
          <a:xfrm>
            <a:off x="6567145" y="2110540"/>
            <a:ext cx="3931028" cy="700835"/>
            <a:chOff x="6623025" y="2066231"/>
            <a:chExt cx="3931028" cy="700835"/>
          </a:xfrm>
        </p:grpSpPr>
        <p:cxnSp>
          <p:nvCxnSpPr>
            <p:cNvPr id="90" name="Elbow Connector 7"/>
            <p:cNvCxnSpPr/>
            <p:nvPr/>
          </p:nvCxnSpPr>
          <p:spPr>
            <a:xfrm flipV="1">
              <a:off x="6623025" y="2413941"/>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91" name="Group 9"/>
            <p:cNvGrpSpPr/>
            <p:nvPr/>
          </p:nvGrpSpPr>
          <p:grpSpPr>
            <a:xfrm>
              <a:off x="7547362" y="2066231"/>
              <a:ext cx="3006691" cy="700835"/>
              <a:chOff x="7699508" y="2223969"/>
              <a:chExt cx="3283266" cy="765303"/>
            </a:xfrm>
          </p:grpSpPr>
          <p:sp>
            <p:nvSpPr>
              <p:cNvPr id="92" name="Round Same Side Corner Rectangle 10"/>
              <p:cNvSpPr/>
              <p:nvPr/>
            </p:nvSpPr>
            <p:spPr>
              <a:xfrm rot="5400000">
                <a:off x="9371697" y="1378195"/>
                <a:ext cx="765300" cy="2456854"/>
              </a:xfrm>
              <a:prstGeom prst="round2SameRect">
                <a:avLst>
                  <a:gd name="adj1" fmla="val 50000"/>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93" name="Round Same Side Corner Rectangle 13"/>
              <p:cNvSpPr/>
              <p:nvPr/>
            </p:nvSpPr>
            <p:spPr>
              <a:xfrm rot="16200000">
                <a:off x="7730064" y="2193413"/>
                <a:ext cx="765300" cy="826412"/>
              </a:xfrm>
              <a:prstGeom prst="round2SameRect">
                <a:avLst>
                  <a:gd name="adj1" fmla="val 50000"/>
                  <a:gd name="adj2" fmla="val 0"/>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grpSp>
      <p:grpSp>
        <p:nvGrpSpPr>
          <p:cNvPr id="27" name="组合 26"/>
          <p:cNvGrpSpPr/>
          <p:nvPr/>
        </p:nvGrpSpPr>
        <p:grpSpPr>
          <a:xfrm>
            <a:off x="6581101" y="3073269"/>
            <a:ext cx="3917072" cy="700834"/>
            <a:chOff x="6636981" y="3044835"/>
            <a:chExt cx="3917072" cy="700834"/>
          </a:xfrm>
        </p:grpSpPr>
        <p:cxnSp>
          <p:nvCxnSpPr>
            <p:cNvPr id="86" name="Elbow Connector 6"/>
            <p:cNvCxnSpPr/>
            <p:nvPr/>
          </p:nvCxnSpPr>
          <p:spPr>
            <a:xfrm>
              <a:off x="6636981" y="3149738"/>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87" name="Group 15"/>
            <p:cNvGrpSpPr/>
            <p:nvPr/>
          </p:nvGrpSpPr>
          <p:grpSpPr>
            <a:xfrm>
              <a:off x="7547362" y="3044835"/>
              <a:ext cx="3006691" cy="700834"/>
              <a:chOff x="7699508" y="3292593"/>
              <a:chExt cx="3283266" cy="765302"/>
            </a:xfrm>
          </p:grpSpPr>
          <p:sp>
            <p:nvSpPr>
              <p:cNvPr id="88" name="Round Same Side Corner Rectangle 16"/>
              <p:cNvSpPr/>
              <p:nvPr/>
            </p:nvSpPr>
            <p:spPr>
              <a:xfrm rot="5400000">
                <a:off x="9371697" y="2446818"/>
                <a:ext cx="765300" cy="2456854"/>
              </a:xfrm>
              <a:prstGeom prst="round2SameRect">
                <a:avLst>
                  <a:gd name="adj1" fmla="val 50000"/>
                  <a:gd name="adj2" fmla="val 0"/>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89" name="Round Same Side Corner Rectangle 19"/>
              <p:cNvSpPr/>
              <p:nvPr/>
            </p:nvSpPr>
            <p:spPr>
              <a:xfrm rot="16200000">
                <a:off x="7730064" y="3262037"/>
                <a:ext cx="765300" cy="826412"/>
              </a:xfrm>
              <a:prstGeom prst="round2SameRect">
                <a:avLst>
                  <a:gd name="adj1" fmla="val 50000"/>
                  <a:gd name="adj2" fmla="val 0"/>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grpSp>
      <p:grpSp>
        <p:nvGrpSpPr>
          <p:cNvPr id="28" name="组合 27"/>
          <p:cNvGrpSpPr/>
          <p:nvPr/>
        </p:nvGrpSpPr>
        <p:grpSpPr>
          <a:xfrm>
            <a:off x="1583338" y="3108393"/>
            <a:ext cx="3913082" cy="700835"/>
            <a:chOff x="1637948" y="3056464"/>
            <a:chExt cx="3913082" cy="700835"/>
          </a:xfrm>
        </p:grpSpPr>
        <p:cxnSp>
          <p:nvCxnSpPr>
            <p:cNvPr id="82" name="Elbow Connector 8"/>
            <p:cNvCxnSpPr/>
            <p:nvPr/>
          </p:nvCxnSpPr>
          <p:spPr>
            <a:xfrm flipH="1">
              <a:off x="4684514" y="3168111"/>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83" name="Group 27"/>
            <p:cNvGrpSpPr/>
            <p:nvPr/>
          </p:nvGrpSpPr>
          <p:grpSpPr>
            <a:xfrm>
              <a:off x="1637948" y="3056464"/>
              <a:ext cx="3006691" cy="700835"/>
              <a:chOff x="1246506" y="3305290"/>
              <a:chExt cx="3283266" cy="765303"/>
            </a:xfrm>
          </p:grpSpPr>
          <p:sp>
            <p:nvSpPr>
              <p:cNvPr id="84" name="Round Same Side Corner Rectangle 28"/>
              <p:cNvSpPr/>
              <p:nvPr/>
            </p:nvSpPr>
            <p:spPr>
              <a:xfrm rot="5400000" flipH="1" flipV="1">
                <a:off x="2092283" y="2459513"/>
                <a:ext cx="765300" cy="2456854"/>
              </a:xfrm>
              <a:prstGeom prst="round2SameRect">
                <a:avLst>
                  <a:gd name="adj1" fmla="val 50000"/>
                  <a:gd name="adj2" fmla="val 0"/>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85" name="Round Same Side Corner Rectangle 31"/>
              <p:cNvSpPr/>
              <p:nvPr/>
            </p:nvSpPr>
            <p:spPr>
              <a:xfrm rot="16200000" flipH="1" flipV="1">
                <a:off x="3733916" y="3274737"/>
                <a:ext cx="765300" cy="826412"/>
              </a:xfrm>
              <a:prstGeom prst="round2SameRect">
                <a:avLst>
                  <a:gd name="adj1" fmla="val 50000"/>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grpSp>
      <p:grpSp>
        <p:nvGrpSpPr>
          <p:cNvPr id="29" name="组合 28"/>
          <p:cNvGrpSpPr/>
          <p:nvPr/>
        </p:nvGrpSpPr>
        <p:grpSpPr>
          <a:xfrm>
            <a:off x="1583338" y="2103752"/>
            <a:ext cx="3913082" cy="700834"/>
            <a:chOff x="1637948" y="2077858"/>
            <a:chExt cx="3913082" cy="700834"/>
          </a:xfrm>
        </p:grpSpPr>
        <p:grpSp>
          <p:nvGrpSpPr>
            <p:cNvPr id="78" name="Group 21"/>
            <p:cNvGrpSpPr/>
            <p:nvPr/>
          </p:nvGrpSpPr>
          <p:grpSpPr>
            <a:xfrm>
              <a:off x="1637948" y="2077858"/>
              <a:ext cx="3006691" cy="700834"/>
              <a:chOff x="1246506" y="2236667"/>
              <a:chExt cx="3283266" cy="765302"/>
            </a:xfrm>
          </p:grpSpPr>
          <p:sp>
            <p:nvSpPr>
              <p:cNvPr id="80" name="Round Same Side Corner Rectangle 22"/>
              <p:cNvSpPr/>
              <p:nvPr/>
            </p:nvSpPr>
            <p:spPr>
              <a:xfrm rot="5400000" flipH="1" flipV="1">
                <a:off x="2092283" y="1390890"/>
                <a:ext cx="765300" cy="2456854"/>
              </a:xfrm>
              <a:prstGeom prst="round2SameRect">
                <a:avLst>
                  <a:gd name="adj1" fmla="val 50000"/>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sp>
            <p:nvSpPr>
              <p:cNvPr id="81" name="Round Same Side Corner Rectangle 25"/>
              <p:cNvSpPr/>
              <p:nvPr/>
            </p:nvSpPr>
            <p:spPr>
              <a:xfrm rot="16200000" flipH="1" flipV="1">
                <a:off x="3733916" y="2206113"/>
                <a:ext cx="765300" cy="826412"/>
              </a:xfrm>
              <a:prstGeom prst="round2SameRect">
                <a:avLst>
                  <a:gd name="adj1" fmla="val 50000"/>
                  <a:gd name="adj2" fmla="val 0"/>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pPr>
                <a:endParaRPr lang="en-US" sz="800" dirty="0">
                  <a:cs typeface="+mn-ea"/>
                  <a:sym typeface="+mn-lt"/>
                </a:endParaRPr>
              </a:p>
            </p:txBody>
          </p:sp>
        </p:grpSp>
        <p:cxnSp>
          <p:nvCxnSpPr>
            <p:cNvPr id="79" name="Elbow Connector 33"/>
            <p:cNvCxnSpPr/>
            <p:nvPr/>
          </p:nvCxnSpPr>
          <p:spPr>
            <a:xfrm flipH="1" flipV="1">
              <a:off x="4684514" y="2432313"/>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
        <p:nvSpPr>
          <p:cNvPr id="30" name="Freeform 11"/>
          <p:cNvSpPr>
            <a:spLocks noEditPoints="1"/>
          </p:cNvSpPr>
          <p:nvPr/>
        </p:nvSpPr>
        <p:spPr bwMode="auto">
          <a:xfrm>
            <a:off x="3929795" y="2253840"/>
            <a:ext cx="452602" cy="402133"/>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grpSp>
        <p:nvGrpSpPr>
          <p:cNvPr id="31" name="组合 30"/>
          <p:cNvGrpSpPr/>
          <p:nvPr/>
        </p:nvGrpSpPr>
        <p:grpSpPr>
          <a:xfrm>
            <a:off x="3943373" y="3212888"/>
            <a:ext cx="440053" cy="437253"/>
            <a:chOff x="3999253" y="3180009"/>
            <a:chExt cx="440053" cy="437253"/>
          </a:xfrm>
        </p:grpSpPr>
        <p:sp>
          <p:nvSpPr>
            <p:cNvPr id="68" name="Freeform 8"/>
            <p:cNvSpPr/>
            <p:nvPr/>
          </p:nvSpPr>
          <p:spPr bwMode="auto">
            <a:xfrm>
              <a:off x="3999253" y="3499540"/>
              <a:ext cx="117721" cy="117722"/>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9" name="Freeform 9"/>
            <p:cNvSpPr/>
            <p:nvPr/>
          </p:nvSpPr>
          <p:spPr bwMode="auto">
            <a:xfrm>
              <a:off x="4066522" y="3216447"/>
              <a:ext cx="291501" cy="297107"/>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70" name="Freeform 10"/>
            <p:cNvSpPr/>
            <p:nvPr/>
          </p:nvSpPr>
          <p:spPr bwMode="auto">
            <a:xfrm>
              <a:off x="4105763" y="3261294"/>
              <a:ext cx="291501" cy="291502"/>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77" name="Freeform 11"/>
            <p:cNvSpPr/>
            <p:nvPr/>
          </p:nvSpPr>
          <p:spPr bwMode="auto">
            <a:xfrm>
              <a:off x="4349614" y="3180009"/>
              <a:ext cx="89692" cy="86891"/>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grpSp>
      <p:grpSp>
        <p:nvGrpSpPr>
          <p:cNvPr id="46" name="组合 45"/>
          <p:cNvGrpSpPr/>
          <p:nvPr/>
        </p:nvGrpSpPr>
        <p:grpSpPr>
          <a:xfrm>
            <a:off x="7795405" y="2243069"/>
            <a:ext cx="282643" cy="378920"/>
            <a:chOff x="7851285" y="2210190"/>
            <a:chExt cx="282643" cy="378920"/>
          </a:xfrm>
        </p:grpSpPr>
        <p:sp>
          <p:nvSpPr>
            <p:cNvPr id="66" name="Freeform 62"/>
            <p:cNvSpPr>
              <a:spLocks noEditPoints="1"/>
            </p:cNvSpPr>
            <p:nvPr/>
          </p:nvSpPr>
          <p:spPr bwMode="auto">
            <a:xfrm>
              <a:off x="7851285" y="2210190"/>
              <a:ext cx="214068" cy="378920"/>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7" name="Freeform 63"/>
            <p:cNvSpPr/>
            <p:nvPr/>
          </p:nvSpPr>
          <p:spPr bwMode="auto">
            <a:xfrm>
              <a:off x="7973992" y="2280688"/>
              <a:ext cx="159936" cy="152552"/>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grpSp>
      <p:sp>
        <p:nvSpPr>
          <p:cNvPr id="47" name="Freeform 58"/>
          <p:cNvSpPr/>
          <p:nvPr/>
        </p:nvSpPr>
        <p:spPr bwMode="auto">
          <a:xfrm>
            <a:off x="7688734" y="3207085"/>
            <a:ext cx="427409" cy="443045"/>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48" name="Text Placeholder 6"/>
          <p:cNvSpPr txBox="1"/>
          <p:nvPr/>
        </p:nvSpPr>
        <p:spPr>
          <a:xfrm>
            <a:off x="8570816" y="2304100"/>
            <a:ext cx="1479003" cy="3077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400" dirty="0">
                <a:solidFill>
                  <a:schemeClr val="bg1"/>
                </a:solidFill>
                <a:cs typeface="+mn-ea"/>
                <a:sym typeface="+mn-lt"/>
              </a:rPr>
              <a:t>请替换文字内容</a:t>
            </a:r>
            <a:endParaRPr lang="en-AU" sz="1400" dirty="0">
              <a:solidFill>
                <a:schemeClr val="bg1"/>
              </a:solidFill>
              <a:cs typeface="+mn-ea"/>
              <a:sym typeface="+mn-lt"/>
            </a:endParaRPr>
          </a:p>
        </p:txBody>
      </p:sp>
      <p:sp>
        <p:nvSpPr>
          <p:cNvPr id="49" name="Text Placeholder 7"/>
          <p:cNvSpPr txBox="1"/>
          <p:nvPr/>
        </p:nvSpPr>
        <p:spPr>
          <a:xfrm>
            <a:off x="8570223" y="3305237"/>
            <a:ext cx="1479427" cy="3077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400">
                <a:solidFill>
                  <a:schemeClr val="bg1"/>
                </a:solidFill>
                <a:cs typeface="+mn-ea"/>
                <a:sym typeface="+mn-lt"/>
              </a:rPr>
              <a:t>请替换文字内容</a:t>
            </a:r>
            <a:endParaRPr lang="en-AU" sz="1400" dirty="0">
              <a:solidFill>
                <a:schemeClr val="bg1"/>
              </a:solidFill>
              <a:cs typeface="+mn-ea"/>
              <a:sym typeface="+mn-lt"/>
            </a:endParaRPr>
          </a:p>
        </p:txBody>
      </p:sp>
      <p:sp>
        <p:nvSpPr>
          <p:cNvPr id="5" name="Text Placeholder 6"/>
          <p:cNvSpPr>
            <a:spLocks noGrp="1"/>
          </p:cNvSpPr>
          <p:nvPr/>
        </p:nvSpPr>
        <p:spPr>
          <a:xfrm>
            <a:off x="2051472" y="2326955"/>
            <a:ext cx="1479550" cy="285750"/>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zh-CN" altLang="en-US" sz="1400" dirty="0">
                <a:solidFill>
                  <a:schemeClr val="bg1"/>
                </a:solidFill>
                <a:cs typeface="+mn-ea"/>
                <a:sym typeface="+mn-lt"/>
              </a:rPr>
              <a:t>请替换文字内容</a:t>
            </a:r>
            <a:endParaRPr lang="en-AU" sz="1400" dirty="0">
              <a:solidFill>
                <a:schemeClr val="bg1"/>
              </a:solidFill>
              <a:cs typeface="+mn-ea"/>
              <a:sym typeface="+mn-lt"/>
            </a:endParaRPr>
          </a:p>
        </p:txBody>
      </p:sp>
      <p:sp>
        <p:nvSpPr>
          <p:cNvPr id="6" name="Text Placeholder 7"/>
          <p:cNvSpPr>
            <a:spLocks noGrp="1"/>
          </p:cNvSpPr>
          <p:nvPr/>
        </p:nvSpPr>
        <p:spPr>
          <a:xfrm>
            <a:off x="2045702" y="3280425"/>
            <a:ext cx="1479550" cy="287338"/>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zh-CN" altLang="en-US" sz="1400">
                <a:solidFill>
                  <a:schemeClr val="bg1"/>
                </a:solidFill>
                <a:cs typeface="+mn-ea"/>
                <a:sym typeface="+mn-lt"/>
              </a:rPr>
              <a:t>请替换文字内容</a:t>
            </a:r>
            <a:endParaRPr lang="en-AU" sz="1400" dirty="0">
              <a:solidFill>
                <a:schemeClr val="bg1"/>
              </a:solidFill>
              <a:cs typeface="+mn-ea"/>
              <a:sym typeface="+mn-lt"/>
            </a:endParaRPr>
          </a:p>
        </p:txBody>
      </p:sp>
      <p:grpSp>
        <p:nvGrpSpPr>
          <p:cNvPr id="56" name="组合 55"/>
          <p:cNvGrpSpPr/>
          <p:nvPr/>
        </p:nvGrpSpPr>
        <p:grpSpPr>
          <a:xfrm>
            <a:off x="5041525" y="1934394"/>
            <a:ext cx="1973546" cy="1969071"/>
            <a:chOff x="5097405" y="1901515"/>
            <a:chExt cx="1973546" cy="1969071"/>
          </a:xfrm>
          <a:solidFill>
            <a:srgbClr val="B3672E"/>
          </a:solidFill>
        </p:grpSpPr>
        <p:sp>
          <p:nvSpPr>
            <p:cNvPr id="57" name="Freeform 12"/>
            <p:cNvSpPr/>
            <p:nvPr/>
          </p:nvSpPr>
          <p:spPr bwMode="auto">
            <a:xfrm>
              <a:off x="5097405" y="1901515"/>
              <a:ext cx="987332" cy="985094"/>
            </a:xfrm>
            <a:custGeom>
              <a:avLst/>
              <a:gdLst>
                <a:gd name="T0" fmla="*/ 372 w 372"/>
                <a:gd name="T1" fmla="*/ 0 h 371"/>
                <a:gd name="T2" fmla="*/ 325 w 372"/>
                <a:gd name="T3" fmla="*/ 0 h 371"/>
                <a:gd name="T4" fmla="*/ 325 w 372"/>
                <a:gd name="T5" fmla="*/ 73 h 371"/>
                <a:gd name="T6" fmla="*/ 263 w 372"/>
                <a:gd name="T7" fmla="*/ 90 h 371"/>
                <a:gd name="T8" fmla="*/ 226 w 372"/>
                <a:gd name="T9" fmla="*/ 26 h 371"/>
                <a:gd name="T10" fmla="*/ 145 w 372"/>
                <a:gd name="T11" fmla="*/ 73 h 371"/>
                <a:gd name="T12" fmla="*/ 182 w 372"/>
                <a:gd name="T13" fmla="*/ 136 h 371"/>
                <a:gd name="T14" fmla="*/ 137 w 372"/>
                <a:gd name="T15" fmla="*/ 183 h 371"/>
                <a:gd name="T16" fmla="*/ 73 w 372"/>
                <a:gd name="T17" fmla="*/ 146 h 371"/>
                <a:gd name="T18" fmla="*/ 28 w 372"/>
                <a:gd name="T19" fmla="*/ 225 h 371"/>
                <a:gd name="T20" fmla="*/ 91 w 372"/>
                <a:gd name="T21" fmla="*/ 262 h 371"/>
                <a:gd name="T22" fmla="*/ 74 w 372"/>
                <a:gd name="T23" fmla="*/ 325 h 371"/>
                <a:gd name="T24" fmla="*/ 0 w 372"/>
                <a:gd name="T25" fmla="*/ 325 h 371"/>
                <a:gd name="T26" fmla="*/ 0 w 372"/>
                <a:gd name="T27" fmla="*/ 371 h 371"/>
                <a:gd name="T28" fmla="*/ 372 w 372"/>
                <a:gd name="T29" fmla="*/ 371 h 371"/>
                <a:gd name="T30" fmla="*/ 372 w 372"/>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0"/>
                  </a:moveTo>
                  <a:cubicBezTo>
                    <a:pt x="325" y="0"/>
                    <a:pt x="325" y="0"/>
                    <a:pt x="325" y="0"/>
                  </a:cubicBezTo>
                  <a:cubicBezTo>
                    <a:pt x="325" y="73"/>
                    <a:pt x="325" y="73"/>
                    <a:pt x="325" y="73"/>
                  </a:cubicBezTo>
                  <a:cubicBezTo>
                    <a:pt x="304" y="77"/>
                    <a:pt x="282" y="83"/>
                    <a:pt x="263" y="90"/>
                  </a:cubicBezTo>
                  <a:cubicBezTo>
                    <a:pt x="226" y="26"/>
                    <a:pt x="226" y="26"/>
                    <a:pt x="226" y="26"/>
                  </a:cubicBezTo>
                  <a:cubicBezTo>
                    <a:pt x="145" y="73"/>
                    <a:pt x="145" y="73"/>
                    <a:pt x="145" y="73"/>
                  </a:cubicBezTo>
                  <a:cubicBezTo>
                    <a:pt x="182" y="136"/>
                    <a:pt x="182" y="136"/>
                    <a:pt x="182" y="136"/>
                  </a:cubicBezTo>
                  <a:cubicBezTo>
                    <a:pt x="166" y="150"/>
                    <a:pt x="150" y="166"/>
                    <a:pt x="137" y="183"/>
                  </a:cubicBezTo>
                  <a:cubicBezTo>
                    <a:pt x="73" y="146"/>
                    <a:pt x="73" y="146"/>
                    <a:pt x="73" y="146"/>
                  </a:cubicBezTo>
                  <a:cubicBezTo>
                    <a:pt x="28" y="225"/>
                    <a:pt x="28" y="225"/>
                    <a:pt x="28" y="225"/>
                  </a:cubicBezTo>
                  <a:cubicBezTo>
                    <a:pt x="91" y="262"/>
                    <a:pt x="91" y="262"/>
                    <a:pt x="91" y="262"/>
                  </a:cubicBezTo>
                  <a:cubicBezTo>
                    <a:pt x="82" y="283"/>
                    <a:pt x="78" y="303"/>
                    <a:pt x="74" y="325"/>
                  </a:cubicBezTo>
                  <a:cubicBezTo>
                    <a:pt x="0" y="325"/>
                    <a:pt x="0" y="325"/>
                    <a:pt x="0" y="325"/>
                  </a:cubicBezTo>
                  <a:cubicBezTo>
                    <a:pt x="0" y="371"/>
                    <a:pt x="0" y="371"/>
                    <a:pt x="0" y="371"/>
                  </a:cubicBezTo>
                  <a:cubicBezTo>
                    <a:pt x="372" y="371"/>
                    <a:pt x="372" y="371"/>
                    <a:pt x="372" y="371"/>
                  </a:cubicBezTo>
                  <a:lnTo>
                    <a:pt x="372" y="0"/>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58" name="Freeform 13"/>
            <p:cNvSpPr/>
            <p:nvPr/>
          </p:nvSpPr>
          <p:spPr bwMode="auto">
            <a:xfrm>
              <a:off x="6084738" y="1901515"/>
              <a:ext cx="986213" cy="985094"/>
            </a:xfrm>
            <a:custGeom>
              <a:avLst/>
              <a:gdLst>
                <a:gd name="T0" fmla="*/ 0 w 371"/>
                <a:gd name="T1" fmla="*/ 0 h 371"/>
                <a:gd name="T2" fmla="*/ 46 w 371"/>
                <a:gd name="T3" fmla="*/ 0 h 371"/>
                <a:gd name="T4" fmla="*/ 46 w 371"/>
                <a:gd name="T5" fmla="*/ 73 h 371"/>
                <a:gd name="T6" fmla="*/ 108 w 371"/>
                <a:gd name="T7" fmla="*/ 90 h 371"/>
                <a:gd name="T8" fmla="*/ 145 w 371"/>
                <a:gd name="T9" fmla="*/ 26 h 371"/>
                <a:gd name="T10" fmla="*/ 226 w 371"/>
                <a:gd name="T11" fmla="*/ 73 h 371"/>
                <a:gd name="T12" fmla="*/ 189 w 371"/>
                <a:gd name="T13" fmla="*/ 136 h 371"/>
                <a:gd name="T14" fmla="*/ 234 w 371"/>
                <a:gd name="T15" fmla="*/ 183 h 371"/>
                <a:gd name="T16" fmla="*/ 298 w 371"/>
                <a:gd name="T17" fmla="*/ 146 h 371"/>
                <a:gd name="T18" fmla="*/ 344 w 371"/>
                <a:gd name="T19" fmla="*/ 225 h 371"/>
                <a:gd name="T20" fmla="*/ 281 w 371"/>
                <a:gd name="T21" fmla="*/ 262 h 371"/>
                <a:gd name="T22" fmla="*/ 297 w 371"/>
                <a:gd name="T23" fmla="*/ 325 h 371"/>
                <a:gd name="T24" fmla="*/ 371 w 371"/>
                <a:gd name="T25" fmla="*/ 325 h 371"/>
                <a:gd name="T26" fmla="*/ 371 w 371"/>
                <a:gd name="T27" fmla="*/ 371 h 371"/>
                <a:gd name="T28" fmla="*/ 0 w 371"/>
                <a:gd name="T29" fmla="*/ 371 h 371"/>
                <a:gd name="T30" fmla="*/ 0 w 371"/>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0"/>
                  </a:moveTo>
                  <a:cubicBezTo>
                    <a:pt x="46" y="0"/>
                    <a:pt x="46" y="0"/>
                    <a:pt x="46" y="0"/>
                  </a:cubicBezTo>
                  <a:cubicBezTo>
                    <a:pt x="46" y="73"/>
                    <a:pt x="46" y="73"/>
                    <a:pt x="46" y="73"/>
                  </a:cubicBezTo>
                  <a:cubicBezTo>
                    <a:pt x="67" y="77"/>
                    <a:pt x="89" y="83"/>
                    <a:pt x="108" y="90"/>
                  </a:cubicBezTo>
                  <a:cubicBezTo>
                    <a:pt x="145" y="26"/>
                    <a:pt x="145" y="26"/>
                    <a:pt x="145" y="26"/>
                  </a:cubicBezTo>
                  <a:cubicBezTo>
                    <a:pt x="226" y="73"/>
                    <a:pt x="226" y="73"/>
                    <a:pt x="226" y="73"/>
                  </a:cubicBezTo>
                  <a:cubicBezTo>
                    <a:pt x="189" y="136"/>
                    <a:pt x="189" y="136"/>
                    <a:pt x="189" y="136"/>
                  </a:cubicBezTo>
                  <a:cubicBezTo>
                    <a:pt x="206" y="150"/>
                    <a:pt x="221" y="166"/>
                    <a:pt x="234" y="183"/>
                  </a:cubicBezTo>
                  <a:cubicBezTo>
                    <a:pt x="298" y="146"/>
                    <a:pt x="298" y="146"/>
                    <a:pt x="298" y="146"/>
                  </a:cubicBezTo>
                  <a:cubicBezTo>
                    <a:pt x="344" y="225"/>
                    <a:pt x="344" y="225"/>
                    <a:pt x="344" y="225"/>
                  </a:cubicBezTo>
                  <a:cubicBezTo>
                    <a:pt x="281" y="262"/>
                    <a:pt x="281" y="262"/>
                    <a:pt x="281" y="262"/>
                  </a:cubicBezTo>
                  <a:cubicBezTo>
                    <a:pt x="289" y="283"/>
                    <a:pt x="294" y="303"/>
                    <a:pt x="297" y="325"/>
                  </a:cubicBezTo>
                  <a:cubicBezTo>
                    <a:pt x="371" y="325"/>
                    <a:pt x="371" y="325"/>
                    <a:pt x="371" y="325"/>
                  </a:cubicBezTo>
                  <a:cubicBezTo>
                    <a:pt x="371" y="371"/>
                    <a:pt x="371" y="371"/>
                    <a:pt x="371" y="371"/>
                  </a:cubicBezTo>
                  <a:cubicBezTo>
                    <a:pt x="0" y="371"/>
                    <a:pt x="0" y="371"/>
                    <a:pt x="0" y="371"/>
                  </a:cubicBezTo>
                  <a:lnTo>
                    <a:pt x="0" y="0"/>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3" name="Freeform 15"/>
            <p:cNvSpPr/>
            <p:nvPr/>
          </p:nvSpPr>
          <p:spPr bwMode="auto">
            <a:xfrm>
              <a:off x="6084738" y="2886611"/>
              <a:ext cx="986213" cy="983975"/>
            </a:xfrm>
            <a:custGeom>
              <a:avLst/>
              <a:gdLst>
                <a:gd name="T0" fmla="*/ 0 w 371"/>
                <a:gd name="T1" fmla="*/ 371 h 371"/>
                <a:gd name="T2" fmla="*/ 46 w 371"/>
                <a:gd name="T3" fmla="*/ 371 h 371"/>
                <a:gd name="T4" fmla="*/ 46 w 371"/>
                <a:gd name="T5" fmla="*/ 299 h 371"/>
                <a:gd name="T6" fmla="*/ 108 w 371"/>
                <a:gd name="T7" fmla="*/ 282 h 371"/>
                <a:gd name="T8" fmla="*/ 145 w 371"/>
                <a:gd name="T9" fmla="*/ 345 h 371"/>
                <a:gd name="T10" fmla="*/ 226 w 371"/>
                <a:gd name="T11" fmla="*/ 299 h 371"/>
                <a:gd name="T12" fmla="*/ 189 w 371"/>
                <a:gd name="T13" fmla="*/ 236 h 371"/>
                <a:gd name="T14" fmla="*/ 234 w 371"/>
                <a:gd name="T15" fmla="*/ 189 h 371"/>
                <a:gd name="T16" fmla="*/ 298 w 371"/>
                <a:gd name="T17" fmla="*/ 226 h 371"/>
                <a:gd name="T18" fmla="*/ 344 w 371"/>
                <a:gd name="T19" fmla="*/ 146 h 371"/>
                <a:gd name="T20" fmla="*/ 281 w 371"/>
                <a:gd name="T21" fmla="*/ 109 h 371"/>
                <a:gd name="T22" fmla="*/ 297 w 371"/>
                <a:gd name="T23" fmla="*/ 46 h 371"/>
                <a:gd name="T24" fmla="*/ 371 w 371"/>
                <a:gd name="T25" fmla="*/ 46 h 371"/>
                <a:gd name="T26" fmla="*/ 371 w 371"/>
                <a:gd name="T27" fmla="*/ 0 h 371"/>
                <a:gd name="T28" fmla="*/ 0 w 371"/>
                <a:gd name="T29" fmla="*/ 0 h 371"/>
                <a:gd name="T30" fmla="*/ 0 w 371"/>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371"/>
                  </a:moveTo>
                  <a:cubicBezTo>
                    <a:pt x="46" y="371"/>
                    <a:pt x="46" y="371"/>
                    <a:pt x="46" y="371"/>
                  </a:cubicBezTo>
                  <a:cubicBezTo>
                    <a:pt x="46" y="299"/>
                    <a:pt x="46" y="299"/>
                    <a:pt x="46" y="299"/>
                  </a:cubicBezTo>
                  <a:cubicBezTo>
                    <a:pt x="67" y="295"/>
                    <a:pt x="89" y="289"/>
                    <a:pt x="108" y="282"/>
                  </a:cubicBezTo>
                  <a:cubicBezTo>
                    <a:pt x="145" y="345"/>
                    <a:pt x="145" y="345"/>
                    <a:pt x="145" y="345"/>
                  </a:cubicBezTo>
                  <a:cubicBezTo>
                    <a:pt x="226" y="299"/>
                    <a:pt x="226" y="299"/>
                    <a:pt x="226" y="299"/>
                  </a:cubicBezTo>
                  <a:cubicBezTo>
                    <a:pt x="189" y="236"/>
                    <a:pt x="189" y="236"/>
                    <a:pt x="189" y="236"/>
                  </a:cubicBezTo>
                  <a:cubicBezTo>
                    <a:pt x="206" y="221"/>
                    <a:pt x="221" y="206"/>
                    <a:pt x="234" y="189"/>
                  </a:cubicBezTo>
                  <a:cubicBezTo>
                    <a:pt x="298" y="226"/>
                    <a:pt x="298" y="226"/>
                    <a:pt x="298" y="226"/>
                  </a:cubicBezTo>
                  <a:cubicBezTo>
                    <a:pt x="344" y="146"/>
                    <a:pt x="344" y="146"/>
                    <a:pt x="344" y="146"/>
                  </a:cubicBezTo>
                  <a:cubicBezTo>
                    <a:pt x="281" y="109"/>
                    <a:pt x="281" y="109"/>
                    <a:pt x="281" y="109"/>
                  </a:cubicBezTo>
                  <a:cubicBezTo>
                    <a:pt x="289" y="89"/>
                    <a:pt x="294" y="69"/>
                    <a:pt x="297" y="46"/>
                  </a:cubicBezTo>
                  <a:cubicBezTo>
                    <a:pt x="371" y="46"/>
                    <a:pt x="371" y="46"/>
                    <a:pt x="371" y="46"/>
                  </a:cubicBezTo>
                  <a:cubicBezTo>
                    <a:pt x="371" y="0"/>
                    <a:pt x="371" y="0"/>
                    <a:pt x="371" y="0"/>
                  </a:cubicBezTo>
                  <a:cubicBezTo>
                    <a:pt x="0" y="0"/>
                    <a:pt x="0" y="0"/>
                    <a:pt x="0" y="0"/>
                  </a:cubicBezTo>
                  <a:lnTo>
                    <a:pt x="0" y="371"/>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4" name="Freeform 14"/>
            <p:cNvSpPr/>
            <p:nvPr/>
          </p:nvSpPr>
          <p:spPr bwMode="auto">
            <a:xfrm>
              <a:off x="5097405" y="2886611"/>
              <a:ext cx="987332" cy="983975"/>
            </a:xfrm>
            <a:custGeom>
              <a:avLst/>
              <a:gdLst>
                <a:gd name="T0" fmla="*/ 372 w 372"/>
                <a:gd name="T1" fmla="*/ 371 h 371"/>
                <a:gd name="T2" fmla="*/ 325 w 372"/>
                <a:gd name="T3" fmla="*/ 371 h 371"/>
                <a:gd name="T4" fmla="*/ 325 w 372"/>
                <a:gd name="T5" fmla="*/ 299 h 371"/>
                <a:gd name="T6" fmla="*/ 263 w 372"/>
                <a:gd name="T7" fmla="*/ 282 h 371"/>
                <a:gd name="T8" fmla="*/ 226 w 372"/>
                <a:gd name="T9" fmla="*/ 345 h 371"/>
                <a:gd name="T10" fmla="*/ 145 w 372"/>
                <a:gd name="T11" fmla="*/ 299 h 371"/>
                <a:gd name="T12" fmla="*/ 182 w 372"/>
                <a:gd name="T13" fmla="*/ 236 h 371"/>
                <a:gd name="T14" fmla="*/ 137 w 372"/>
                <a:gd name="T15" fmla="*/ 189 h 371"/>
                <a:gd name="T16" fmla="*/ 73 w 372"/>
                <a:gd name="T17" fmla="*/ 226 h 371"/>
                <a:gd name="T18" fmla="*/ 28 w 372"/>
                <a:gd name="T19" fmla="*/ 146 h 371"/>
                <a:gd name="T20" fmla="*/ 91 w 372"/>
                <a:gd name="T21" fmla="*/ 109 h 371"/>
                <a:gd name="T22" fmla="*/ 74 w 372"/>
                <a:gd name="T23" fmla="*/ 46 h 371"/>
                <a:gd name="T24" fmla="*/ 0 w 372"/>
                <a:gd name="T25" fmla="*/ 46 h 371"/>
                <a:gd name="T26" fmla="*/ 0 w 372"/>
                <a:gd name="T27" fmla="*/ 0 h 371"/>
                <a:gd name="T28" fmla="*/ 372 w 372"/>
                <a:gd name="T29" fmla="*/ 0 h 371"/>
                <a:gd name="T30" fmla="*/ 372 w 372"/>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371"/>
                  </a:moveTo>
                  <a:cubicBezTo>
                    <a:pt x="325" y="371"/>
                    <a:pt x="325" y="371"/>
                    <a:pt x="325" y="371"/>
                  </a:cubicBezTo>
                  <a:cubicBezTo>
                    <a:pt x="325" y="299"/>
                    <a:pt x="325" y="299"/>
                    <a:pt x="325" y="299"/>
                  </a:cubicBezTo>
                  <a:cubicBezTo>
                    <a:pt x="304" y="295"/>
                    <a:pt x="282" y="289"/>
                    <a:pt x="263" y="282"/>
                  </a:cubicBezTo>
                  <a:cubicBezTo>
                    <a:pt x="226" y="345"/>
                    <a:pt x="226" y="345"/>
                    <a:pt x="226" y="345"/>
                  </a:cubicBezTo>
                  <a:cubicBezTo>
                    <a:pt x="145" y="299"/>
                    <a:pt x="145" y="299"/>
                    <a:pt x="145" y="299"/>
                  </a:cubicBezTo>
                  <a:cubicBezTo>
                    <a:pt x="182" y="236"/>
                    <a:pt x="182" y="236"/>
                    <a:pt x="182" y="236"/>
                  </a:cubicBezTo>
                  <a:cubicBezTo>
                    <a:pt x="166" y="221"/>
                    <a:pt x="150" y="206"/>
                    <a:pt x="137" y="189"/>
                  </a:cubicBezTo>
                  <a:cubicBezTo>
                    <a:pt x="73" y="226"/>
                    <a:pt x="73" y="226"/>
                    <a:pt x="73" y="226"/>
                  </a:cubicBezTo>
                  <a:cubicBezTo>
                    <a:pt x="28" y="146"/>
                    <a:pt x="28" y="146"/>
                    <a:pt x="28" y="146"/>
                  </a:cubicBezTo>
                  <a:cubicBezTo>
                    <a:pt x="91" y="109"/>
                    <a:pt x="91" y="109"/>
                    <a:pt x="91" y="109"/>
                  </a:cubicBezTo>
                  <a:cubicBezTo>
                    <a:pt x="82" y="89"/>
                    <a:pt x="78" y="69"/>
                    <a:pt x="74" y="46"/>
                  </a:cubicBezTo>
                  <a:cubicBezTo>
                    <a:pt x="0" y="46"/>
                    <a:pt x="0" y="46"/>
                    <a:pt x="0" y="46"/>
                  </a:cubicBezTo>
                  <a:cubicBezTo>
                    <a:pt x="0" y="0"/>
                    <a:pt x="0" y="0"/>
                    <a:pt x="0" y="0"/>
                  </a:cubicBezTo>
                  <a:cubicBezTo>
                    <a:pt x="372" y="0"/>
                    <a:pt x="372" y="0"/>
                    <a:pt x="372" y="0"/>
                  </a:cubicBezTo>
                  <a:lnTo>
                    <a:pt x="372" y="371"/>
                  </a:lnTo>
                  <a:close/>
                </a:path>
              </a:pathLst>
            </a:custGeom>
            <a:grpFill/>
            <a:ln>
              <a:noFill/>
            </a:ln>
          </p:spPr>
          <p:txBody>
            <a:bodyPr vert="horz" wrap="square" lIns="111650" tIns="55825" rIns="111650" bIns="5582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en-US" sz="800">
                <a:cs typeface="+mn-ea"/>
                <a:sym typeface="+mn-lt"/>
              </a:endParaRPr>
            </a:p>
          </p:txBody>
        </p:sp>
        <p:sp>
          <p:nvSpPr>
            <p:cNvPr id="65" name="Freeform 62"/>
            <p:cNvSpPr>
              <a:spLocks noEditPoints="1"/>
            </p:cNvSpPr>
            <p:nvPr/>
          </p:nvSpPr>
          <p:spPr>
            <a:xfrm>
              <a:off x="5647232" y="2480478"/>
              <a:ext cx="875011" cy="884522"/>
            </a:xfrm>
            <a:custGeom>
              <a:avLst/>
              <a:gdLst>
                <a:gd name="txL" fmla="*/ 0 w 58"/>
                <a:gd name="txT" fmla="*/ 0 h 58"/>
                <a:gd name="txR" fmla="*/ 58 w 58"/>
                <a:gd name="txB" fmla="*/ 58 h 5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sp>
        <p:nvSpPr>
          <p:cNvPr id="60" name="TextBox 59"/>
          <p:cNvSpPr txBox="1"/>
          <p:nvPr/>
        </p:nvSpPr>
        <p:spPr>
          <a:xfrm>
            <a:off x="1212446" y="4684450"/>
            <a:ext cx="10121124" cy="615553"/>
          </a:xfrm>
          <a:prstGeom prst="rect">
            <a:avLst/>
          </a:prstGeom>
          <a:noFill/>
        </p:spPr>
        <p:txBody>
          <a:bodyPr wrap="square" lIns="0" tIns="0" rIns="0" bIns="0" rtlCol="0">
            <a:spAutoFit/>
          </a:bodyPr>
          <a:lstStyle/>
          <a:p>
            <a:pPr algn="ctr"/>
            <a:r>
              <a:rPr lang="zh-CN" altLang="en-US" sz="1300" dirty="0">
                <a:solidFill>
                  <a:schemeClr val="tx1">
                    <a:lumMod val="75000"/>
                    <a:lumOff val="25000"/>
                  </a:schemeClr>
                </a:solidFill>
                <a:cs typeface="+mn-ea"/>
                <a:sym typeface="+mn-lt"/>
              </a:rPr>
              <a:t>此处添加详细文本描述，建议与标题相关并符合整体语言风格，语言描述尽量简洁生动。尽量将每页幻灯片的字数控制在</a:t>
            </a:r>
            <a:r>
              <a:rPr lang="en-US" altLang="zh-CN" sz="1300" dirty="0">
                <a:solidFill>
                  <a:schemeClr val="tx1">
                    <a:lumMod val="75000"/>
                    <a:lumOff val="25000"/>
                  </a:schemeClr>
                </a:solidFill>
                <a:cs typeface="+mn-ea"/>
                <a:sym typeface="+mn-lt"/>
              </a:rPr>
              <a:t>200</a:t>
            </a:r>
            <a:r>
              <a:rPr lang="zh-CN" altLang="en-US" sz="1300" dirty="0">
                <a:solidFill>
                  <a:schemeClr val="tx1">
                    <a:lumMod val="75000"/>
                    <a:lumOff val="25000"/>
                  </a:schemeClr>
                </a:solidFill>
                <a:cs typeface="+mn-ea"/>
                <a:sym typeface="+mn-lt"/>
              </a:rPr>
              <a:t>字以内，据统计每页幻灯片的最好控制在</a:t>
            </a:r>
            <a:r>
              <a:rPr lang="en-US" altLang="zh-CN" sz="1300" dirty="0">
                <a:solidFill>
                  <a:schemeClr val="tx1">
                    <a:lumMod val="75000"/>
                    <a:lumOff val="25000"/>
                  </a:schemeClr>
                </a:solidFill>
                <a:cs typeface="+mn-ea"/>
                <a:sym typeface="+mn-lt"/>
              </a:rPr>
              <a:t>5</a:t>
            </a:r>
            <a:r>
              <a:rPr lang="zh-CN" altLang="en-US" sz="1300" dirty="0">
                <a:solidFill>
                  <a:schemeClr val="tx1">
                    <a:lumMod val="75000"/>
                    <a:lumOff val="25000"/>
                  </a:schemeClr>
                </a:solidFill>
                <a:cs typeface="+mn-ea"/>
                <a:sym typeface="+mn-lt"/>
              </a:rPr>
              <a:t>分钟之内。此处添加详细文本描述，建议与标题相关并符合整体语言风格，语言描述尽量简洁生动。尽量将每页幻灯片的字数控制在</a:t>
            </a:r>
            <a:r>
              <a:rPr lang="en-US" altLang="zh-CN" sz="1300" dirty="0">
                <a:solidFill>
                  <a:schemeClr val="tx1">
                    <a:lumMod val="75000"/>
                    <a:lumOff val="25000"/>
                  </a:schemeClr>
                </a:solidFill>
                <a:cs typeface="+mn-ea"/>
                <a:sym typeface="+mn-lt"/>
              </a:rPr>
              <a:t>200</a:t>
            </a:r>
            <a:r>
              <a:rPr lang="zh-CN" altLang="en-US" sz="1300" dirty="0">
                <a:solidFill>
                  <a:schemeClr val="tx1">
                    <a:lumMod val="75000"/>
                    <a:lumOff val="25000"/>
                  </a:schemeClr>
                </a:solidFill>
                <a:cs typeface="+mn-ea"/>
                <a:sym typeface="+mn-lt"/>
              </a:rPr>
              <a:t>字以内，据统计每页幻灯片的最好控制在</a:t>
            </a:r>
            <a:r>
              <a:rPr lang="en-US" altLang="zh-CN" sz="1300" dirty="0">
                <a:solidFill>
                  <a:schemeClr val="tx1">
                    <a:lumMod val="75000"/>
                    <a:lumOff val="25000"/>
                  </a:schemeClr>
                </a:solidFill>
                <a:cs typeface="+mn-ea"/>
                <a:sym typeface="+mn-lt"/>
              </a:rPr>
              <a:t>5</a:t>
            </a:r>
            <a:r>
              <a:rPr lang="zh-CN" altLang="en-US" sz="1300" dirty="0">
                <a:solidFill>
                  <a:schemeClr val="tx1">
                    <a:lumMod val="75000"/>
                    <a:lumOff val="25000"/>
                  </a:schemeClr>
                </a:solidFill>
                <a:cs typeface="+mn-ea"/>
                <a:sym typeface="+mn-lt"/>
              </a:rPr>
              <a:t>分钟之内。</a:t>
            </a:r>
          </a:p>
        </p:txBody>
      </p:sp>
      <p:cxnSp>
        <p:nvCxnSpPr>
          <p:cNvPr id="61" name="Straight Connector 60"/>
          <p:cNvCxnSpPr/>
          <p:nvPr/>
        </p:nvCxnSpPr>
        <p:spPr>
          <a:xfrm>
            <a:off x="1220639" y="4506665"/>
            <a:ext cx="10104735"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anim calcmode="lin" valueType="num">
                                      <p:cBhvr>
                                        <p:cTn id="63" dur="1000" fill="hold"/>
                                        <p:tgtEl>
                                          <p:spTgt spid="6"/>
                                        </p:tgtEl>
                                        <p:attrNameLst>
                                          <p:attrName>ppt_x</p:attrName>
                                        </p:attrNameLst>
                                      </p:cBhvr>
                                      <p:tavLst>
                                        <p:tav tm="0">
                                          <p:val>
                                            <p:strVal val="#ppt_x"/>
                                          </p:val>
                                        </p:tav>
                                        <p:tav tm="100000">
                                          <p:val>
                                            <p:strVal val="#ppt_x"/>
                                          </p:val>
                                        </p:tav>
                                      </p:tavLst>
                                    </p:anim>
                                    <p:anim calcmode="lin" valueType="num">
                                      <p:cBhvr>
                                        <p:cTn id="64" dur="1000" fill="hold"/>
                                        <p:tgtEl>
                                          <p:spTgt spid="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18" presetClass="entr" presetSubtype="3"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strips(upRight)">
                                      <p:cBhvr>
                                        <p:cTn id="73" dur="500"/>
                                        <p:tgtEl>
                                          <p:spTgt spid="61"/>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47" grpId="0" bldLvl="0" animBg="1"/>
      <p:bldP spid="48" grpId="0"/>
      <p:bldP spid="49" grpId="0"/>
      <p:bldP spid="5" grpId="0"/>
      <p:bldP spid="6"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03</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论文成果与应用</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1586" name="Appropriately strategize granular experiences for fully researched design. Uniquely evolve…"/>
          <p:cNvSpPr/>
          <p:nvPr/>
        </p:nvSpPr>
        <p:spPr>
          <a:xfrm>
            <a:off x="2457452" y="2245833"/>
            <a:ext cx="7277098" cy="482120"/>
          </a:xfrm>
          <a:prstGeom prst="rect">
            <a:avLst/>
          </a:prstGeom>
          <a:noFill/>
        </p:spPr>
        <p:txBody>
          <a:bodyPr wrap="square" rtlCol="0">
            <a:spAutoFit/>
          </a:bodyPr>
          <a:lstStyle/>
          <a:p>
            <a:pPr algn="ctr" defTabSz="1828800">
              <a:lnSpc>
                <a:spcPct val="150000"/>
              </a:lnSpc>
              <a:spcBef>
                <a:spcPct val="20000"/>
              </a:spcBef>
            </a:pPr>
            <a:r>
              <a:rPr sz="900">
                <a:solidFill>
                  <a:schemeClr val="tx1">
                    <a:lumMod val="50000"/>
                    <a:lumOff val="50000"/>
                  </a:schemeClr>
                </a:solidFill>
                <a:cs typeface="+mn-ea"/>
                <a:sym typeface="+mn-lt"/>
              </a:rPr>
              <a:t>Appropriately strategize granular experiences </a:t>
            </a:r>
            <a:r>
              <a:rPr sz="900" dirty="0">
                <a:solidFill>
                  <a:schemeClr val="tx1">
                    <a:lumMod val="50000"/>
                    <a:lumOff val="50000"/>
                  </a:schemeClr>
                </a:solidFill>
                <a:cs typeface="+mn-ea"/>
                <a:sym typeface="+mn-lt"/>
              </a:rPr>
              <a:t>for fully researched design. Uniquely evolve</a:t>
            </a:r>
            <a:r>
              <a:rPr lang="en-US" sz="900" dirty="0">
                <a:solidFill>
                  <a:schemeClr val="tx1">
                    <a:lumMod val="50000"/>
                    <a:lumOff val="50000"/>
                  </a:schemeClr>
                </a:solidFill>
                <a:cs typeface="+mn-ea"/>
                <a:sym typeface="+mn-lt"/>
              </a:rPr>
              <a:t> </a:t>
            </a:r>
            <a:r>
              <a:rPr sz="900" dirty="0">
                <a:solidFill>
                  <a:schemeClr val="tx1">
                    <a:lumMod val="50000"/>
                    <a:lumOff val="50000"/>
                  </a:schemeClr>
                </a:solidFill>
                <a:cs typeface="+mn-ea"/>
                <a:sym typeface="+mn-lt"/>
              </a:rPr>
              <a:t>resource sucking interfaces via global supply chains. Appropriately optimize user-centric strategic theme areas before next generation potentialities.</a:t>
            </a:r>
          </a:p>
        </p:txBody>
      </p:sp>
      <p:graphicFrame>
        <p:nvGraphicFramePr>
          <p:cNvPr id="1590" name="2D Column Chart"/>
          <p:cNvGraphicFramePr/>
          <p:nvPr/>
        </p:nvGraphicFramePr>
        <p:xfrm>
          <a:off x="660400" y="3004056"/>
          <a:ext cx="10958546" cy="3028444"/>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5369347" y="1901287"/>
            <a:ext cx="1453876" cy="215444"/>
          </a:xfrm>
          <a:prstGeom prst="rect">
            <a:avLst/>
          </a:prstGeom>
        </p:spPr>
        <p:txBody>
          <a:bodyPr wrap="square">
            <a:spAutoFit/>
          </a:bodyPr>
          <a:lstStyle/>
          <a:p>
            <a:pPr algn="ctr"/>
            <a:r>
              <a:rPr lang="en-US" altLang="zh-CN" sz="800" dirty="0">
                <a:solidFill>
                  <a:schemeClr val="bg1">
                    <a:lumMod val="50000"/>
                  </a:schemeClr>
                </a:solidFill>
                <a:cs typeface="+mn-ea"/>
                <a:sym typeface="+mn-lt"/>
              </a:rPr>
              <a:t>WORK REPORT</a:t>
            </a:r>
          </a:p>
        </p:txBody>
      </p:sp>
      <p:sp>
        <p:nvSpPr>
          <p:cNvPr id="13" name="文本框 12"/>
          <p:cNvSpPr txBox="1"/>
          <p:nvPr/>
        </p:nvSpPr>
        <p:spPr>
          <a:xfrm>
            <a:off x="3320236" y="1326408"/>
            <a:ext cx="5552100" cy="64516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charset="-122"/>
                <a:cs typeface="+mn-ea"/>
              </a:defRPr>
            </a:lvl1pPr>
          </a:lstStyle>
          <a:p>
            <a:pPr algn="ctr"/>
            <a:r>
              <a:rPr lang="zh-CN" altLang="en-US" sz="3600" b="1" dirty="0">
                <a:latin typeface="+mn-lt"/>
                <a:ea typeface="+mn-ea"/>
                <a:sym typeface="+mn-lt"/>
              </a:rPr>
              <a:t>研究应用</a:t>
            </a:r>
          </a:p>
        </p:txBody>
      </p:sp>
      <p:grpSp>
        <p:nvGrpSpPr>
          <p:cNvPr id="14" name="Group 276"/>
          <p:cNvGrpSpPr/>
          <p:nvPr/>
        </p:nvGrpSpPr>
        <p:grpSpPr>
          <a:xfrm>
            <a:off x="5661390" y="2153949"/>
            <a:ext cx="885731" cy="41134"/>
            <a:chOff x="5071484" y="4559432"/>
            <a:chExt cx="1599308" cy="74272"/>
          </a:xfrm>
        </p:grpSpPr>
        <p:sp>
          <p:nvSpPr>
            <p:cNvPr id="15"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cs typeface="+mn-ea"/>
                <a:sym typeface="+mn-lt"/>
              </a:endParaRPr>
            </a:p>
          </p:txBody>
        </p:sp>
        <p:grpSp>
          <p:nvGrpSpPr>
            <p:cNvPr id="16" name="Group 275"/>
            <p:cNvGrpSpPr/>
            <p:nvPr/>
          </p:nvGrpSpPr>
          <p:grpSpPr>
            <a:xfrm>
              <a:off x="5071484" y="4596568"/>
              <a:ext cx="1599308" cy="0"/>
              <a:chOff x="5071484" y="4596568"/>
              <a:chExt cx="1599308" cy="0"/>
            </a:xfrm>
          </p:grpSpPr>
          <p:cxnSp>
            <p:nvCxnSpPr>
              <p:cNvPr id="17" name="Straight Connector 265"/>
              <p:cNvCxnSpPr>
                <a:endCxn id="15"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86"/>
                                        </p:tgtEl>
                                        <p:attrNameLst>
                                          <p:attrName>style.visibility</p:attrName>
                                        </p:attrNameLst>
                                      </p:cBhvr>
                                      <p:to>
                                        <p:strVal val="visible"/>
                                      </p:to>
                                    </p:set>
                                    <p:animEffect transition="in" filter="fade">
                                      <p:cBhvr>
                                        <p:cTn id="7" dur="1000"/>
                                        <p:tgtEl>
                                          <p:spTgt spid="1586"/>
                                        </p:tgtEl>
                                      </p:cBhvr>
                                    </p:animEffect>
                                    <p:anim calcmode="lin" valueType="num">
                                      <p:cBhvr>
                                        <p:cTn id="8" dur="1000" fill="hold"/>
                                        <p:tgtEl>
                                          <p:spTgt spid="1586"/>
                                        </p:tgtEl>
                                        <p:attrNameLst>
                                          <p:attrName>ppt_x</p:attrName>
                                        </p:attrNameLst>
                                      </p:cBhvr>
                                      <p:tavLst>
                                        <p:tav tm="0">
                                          <p:val>
                                            <p:strVal val="#ppt_x"/>
                                          </p:val>
                                        </p:tav>
                                        <p:tav tm="100000">
                                          <p:val>
                                            <p:strVal val="#ppt_x"/>
                                          </p:val>
                                        </p:tav>
                                      </p:tavLst>
                                    </p:anim>
                                    <p:anim calcmode="lin" valueType="num">
                                      <p:cBhvr>
                                        <p:cTn id="9" dur="1000" fill="hold"/>
                                        <p:tgtEl>
                                          <p:spTgt spid="15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55" presetClass="entr" presetSubtype="0" fill="hold" nodeType="afterEffect">
                                  <p:stCondLst>
                                    <p:cond delay="0"/>
                                  </p:stCondLst>
                                  <p:childTnLst>
                                    <p:set>
                                      <p:cBhvr>
                                        <p:cTn id="27" dur="1" fill="hold">
                                          <p:stCondLst>
                                            <p:cond delay="0"/>
                                          </p:stCondLst>
                                        </p:cTn>
                                        <p:tgtEl>
                                          <p:spTgt spid="1590"/>
                                        </p:tgtEl>
                                        <p:attrNameLst>
                                          <p:attrName>style.visibility</p:attrName>
                                        </p:attrNameLst>
                                      </p:cBhvr>
                                      <p:to>
                                        <p:strVal val="visible"/>
                                      </p:to>
                                    </p:set>
                                    <p:anim calcmode="lin" valueType="num">
                                      <p:cBhvr>
                                        <p:cTn id="28" dur="1000" fill="hold"/>
                                        <p:tgtEl>
                                          <p:spTgt spid="1590"/>
                                        </p:tgtEl>
                                        <p:attrNameLst>
                                          <p:attrName>ppt_w</p:attrName>
                                        </p:attrNameLst>
                                      </p:cBhvr>
                                      <p:tavLst>
                                        <p:tav tm="0">
                                          <p:val>
                                            <p:strVal val="#ppt_w*0.70"/>
                                          </p:val>
                                        </p:tav>
                                        <p:tav tm="100000">
                                          <p:val>
                                            <p:strVal val="#ppt_w"/>
                                          </p:val>
                                        </p:tav>
                                      </p:tavLst>
                                    </p:anim>
                                    <p:anim calcmode="lin" valueType="num">
                                      <p:cBhvr>
                                        <p:cTn id="29" dur="1000" fill="hold"/>
                                        <p:tgtEl>
                                          <p:spTgt spid="1590"/>
                                        </p:tgtEl>
                                        <p:attrNameLst>
                                          <p:attrName>ppt_h</p:attrName>
                                        </p:attrNameLst>
                                      </p:cBhvr>
                                      <p:tavLst>
                                        <p:tav tm="0">
                                          <p:val>
                                            <p:strVal val="#ppt_h"/>
                                          </p:val>
                                        </p:tav>
                                        <p:tav tm="100000">
                                          <p:val>
                                            <p:strVal val="#ppt_h"/>
                                          </p:val>
                                        </p:tav>
                                      </p:tavLst>
                                    </p:anim>
                                    <p:animEffect transition="in" filter="fade">
                                      <p:cBhvr>
                                        <p:cTn id="30" dur="1000"/>
                                        <p:tgtEl>
                                          <p:spTgt spid="1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99441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758190" y="56083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3747770" y="104394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39827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p>
          <a:p>
            <a:pPr>
              <a:lnSpc>
                <a:spcPct val="120000"/>
              </a:lnSpc>
            </a:pPr>
            <a:endParaRPr lang="zh-CN" altLang="en-US" sz="1400" dirty="0">
              <a:solidFill>
                <a:schemeClr val="tx1">
                  <a:lumMod val="75000"/>
                  <a:lumOff val="25000"/>
                </a:schemeClr>
              </a:solidFill>
              <a:cs typeface="+mn-ea"/>
              <a:sym typeface="+mn-lt"/>
            </a:endParaRPr>
          </a:p>
        </p:txBody>
      </p:sp>
      <p:sp>
        <p:nvSpPr>
          <p:cNvPr id="16" name="矩形 15"/>
          <p:cNvSpPr/>
          <p:nvPr/>
        </p:nvSpPr>
        <p:spPr>
          <a:xfrm>
            <a:off x="1398270" y="1948815"/>
            <a:ext cx="2088515"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p>
        </p:txBody>
      </p:sp>
      <p:cxnSp>
        <p:nvCxnSpPr>
          <p:cNvPr id="17" name="直接连接符 16"/>
          <p:cNvCxnSpPr/>
          <p:nvPr/>
        </p:nvCxnSpPr>
        <p:spPr>
          <a:xfrm>
            <a:off x="139827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2247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L 形 18"/>
          <p:cNvSpPr/>
          <p:nvPr/>
        </p:nvSpPr>
        <p:spPr>
          <a:xfrm>
            <a:off x="4286250" y="5608320"/>
            <a:ext cx="640080" cy="525780"/>
          </a:xfrm>
          <a:prstGeom prst="corner">
            <a:avLst>
              <a:gd name="adj1" fmla="val 32979"/>
              <a:gd name="adj2" fmla="val 30142"/>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L 形 19"/>
          <p:cNvSpPr/>
          <p:nvPr/>
        </p:nvSpPr>
        <p:spPr>
          <a:xfrm rot="10800000">
            <a:off x="7265670" y="1043940"/>
            <a:ext cx="640080" cy="525780"/>
          </a:xfrm>
          <a:prstGeom prst="corner">
            <a:avLst>
              <a:gd name="adj1" fmla="val 32979"/>
              <a:gd name="adj2" fmla="val 30142"/>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492633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p>
          <a:p>
            <a:pPr>
              <a:lnSpc>
                <a:spcPct val="120000"/>
              </a:lnSpc>
            </a:pPr>
            <a:endParaRPr lang="zh-CN" altLang="en-US" sz="1400" dirty="0">
              <a:solidFill>
                <a:schemeClr val="tx1">
                  <a:lumMod val="75000"/>
                  <a:lumOff val="25000"/>
                </a:schemeClr>
              </a:solidFill>
              <a:cs typeface="+mn-ea"/>
              <a:sym typeface="+mn-lt"/>
            </a:endParaRPr>
          </a:p>
        </p:txBody>
      </p:sp>
      <p:sp>
        <p:nvSpPr>
          <p:cNvPr id="22" name="矩形 21"/>
          <p:cNvSpPr/>
          <p:nvPr/>
        </p:nvSpPr>
        <p:spPr>
          <a:xfrm>
            <a:off x="4926965" y="1948815"/>
            <a:ext cx="2338070"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endParaRPr lang="zh-CN" altLang="en-US" sz="2400" b="1" dirty="0">
              <a:solidFill>
                <a:schemeClr val="tx1">
                  <a:lumMod val="75000"/>
                  <a:lumOff val="25000"/>
                </a:schemeClr>
              </a:solidFill>
              <a:cs typeface="+mn-ea"/>
              <a:sym typeface="+mn-lt"/>
            </a:endParaRPr>
          </a:p>
        </p:txBody>
      </p:sp>
      <p:cxnSp>
        <p:nvCxnSpPr>
          <p:cNvPr id="23" name="直接连接符 22"/>
          <p:cNvCxnSpPr/>
          <p:nvPr/>
        </p:nvCxnSpPr>
        <p:spPr>
          <a:xfrm>
            <a:off x="492633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050530" y="1306830"/>
            <a:ext cx="3147060" cy="4564380"/>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L 形 24"/>
          <p:cNvSpPr/>
          <p:nvPr/>
        </p:nvSpPr>
        <p:spPr>
          <a:xfrm>
            <a:off x="7814310" y="5608320"/>
            <a:ext cx="640080" cy="525780"/>
          </a:xfrm>
          <a:prstGeom prst="corner">
            <a:avLst>
              <a:gd name="adj1" fmla="val 32979"/>
              <a:gd name="adj2" fmla="val 30142"/>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L 形 25"/>
          <p:cNvSpPr/>
          <p:nvPr/>
        </p:nvSpPr>
        <p:spPr>
          <a:xfrm rot="10800000">
            <a:off x="10793730" y="1043940"/>
            <a:ext cx="640080" cy="525780"/>
          </a:xfrm>
          <a:prstGeom prst="corner">
            <a:avLst>
              <a:gd name="adj1" fmla="val 32979"/>
              <a:gd name="adj2" fmla="val 30142"/>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8454390" y="2606910"/>
            <a:ext cx="2202180" cy="2914259"/>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号，字体最好微软雅黑这里输入简洁提炼的文字描述您的文字，字号最好</a:t>
            </a:r>
            <a:r>
              <a:rPr lang="en-US" altLang="zh-CN" sz="1400" dirty="0">
                <a:solidFill>
                  <a:schemeClr val="tx1">
                    <a:lumMod val="75000"/>
                    <a:lumOff val="25000"/>
                  </a:schemeClr>
                </a:solidFill>
                <a:cs typeface="+mn-ea"/>
                <a:sym typeface="+mn-lt"/>
              </a:rPr>
              <a:t>14-18</a:t>
            </a:r>
            <a:r>
              <a:rPr lang="zh-CN" altLang="en-US" sz="1400" dirty="0">
                <a:solidFill>
                  <a:schemeClr val="tx1">
                    <a:lumMod val="75000"/>
                    <a:lumOff val="25000"/>
                  </a:schemeClr>
                </a:solidFill>
                <a:cs typeface="+mn-ea"/>
                <a:sym typeface="+mn-lt"/>
              </a:rPr>
              <a:t>号，字体最好微软雅黑</a:t>
            </a:r>
          </a:p>
          <a:p>
            <a:pPr>
              <a:lnSpc>
                <a:spcPct val="120000"/>
              </a:lnSpc>
            </a:pPr>
            <a:endParaRPr lang="zh-CN" altLang="en-US" sz="1400" dirty="0">
              <a:solidFill>
                <a:schemeClr val="tx1">
                  <a:lumMod val="75000"/>
                  <a:lumOff val="25000"/>
                </a:schemeClr>
              </a:solidFill>
              <a:cs typeface="+mn-ea"/>
              <a:sym typeface="+mn-lt"/>
            </a:endParaRPr>
          </a:p>
        </p:txBody>
      </p:sp>
      <p:sp>
        <p:nvSpPr>
          <p:cNvPr id="28" name="矩形 27"/>
          <p:cNvSpPr/>
          <p:nvPr/>
        </p:nvSpPr>
        <p:spPr>
          <a:xfrm>
            <a:off x="8454390" y="1948815"/>
            <a:ext cx="2202815" cy="368300"/>
          </a:xfrm>
          <a:prstGeom prst="rect">
            <a:avLst/>
          </a:prstGeom>
        </p:spPr>
        <p:txBody>
          <a:bodyPr wrap="square">
            <a:spAutoFit/>
          </a:bodyPr>
          <a:lstStyle/>
          <a:p>
            <a:pPr algn="dist"/>
            <a:r>
              <a:rPr lang="zh-CN" altLang="en-US" b="1" dirty="0">
                <a:solidFill>
                  <a:schemeClr val="tx1">
                    <a:lumMod val="75000"/>
                    <a:lumOff val="25000"/>
                  </a:schemeClr>
                </a:solidFill>
                <a:cs typeface="+mn-ea"/>
                <a:sym typeface="+mn-lt"/>
              </a:rPr>
              <a:t>成果与应用</a:t>
            </a:r>
            <a:endParaRPr lang="zh-CN" altLang="en-US" sz="2400" b="1" dirty="0">
              <a:solidFill>
                <a:schemeClr val="tx1">
                  <a:lumMod val="75000"/>
                  <a:lumOff val="25000"/>
                </a:schemeClr>
              </a:solidFill>
              <a:cs typeface="+mn-ea"/>
              <a:sym typeface="+mn-lt"/>
            </a:endParaRPr>
          </a:p>
        </p:txBody>
      </p:sp>
      <p:cxnSp>
        <p:nvCxnSpPr>
          <p:cNvPr id="29" name="直接连接符 28"/>
          <p:cNvCxnSpPr/>
          <p:nvPr/>
        </p:nvCxnSpPr>
        <p:spPr>
          <a:xfrm>
            <a:off x="8454390" y="2440344"/>
            <a:ext cx="24841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5"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strVal val="#ppt_w*0.70"/>
                                          </p:val>
                                        </p:tav>
                                        <p:tav tm="100000">
                                          <p:val>
                                            <p:strVal val="#ppt_w"/>
                                          </p:val>
                                        </p:tav>
                                      </p:tavLst>
                                    </p:anim>
                                    <p:anim calcmode="lin" valueType="num">
                                      <p:cBhvr>
                                        <p:cTn id="39" dur="1000" fill="hold"/>
                                        <p:tgtEl>
                                          <p:spTgt spid="18"/>
                                        </p:tgtEl>
                                        <p:attrNameLst>
                                          <p:attrName>ppt_h</p:attrName>
                                        </p:attrNameLst>
                                      </p:cBhvr>
                                      <p:tavLst>
                                        <p:tav tm="0">
                                          <p:val>
                                            <p:strVal val="#ppt_h"/>
                                          </p:val>
                                        </p:tav>
                                        <p:tav tm="100000">
                                          <p:val>
                                            <p:strVal val="#ppt_h"/>
                                          </p:val>
                                        </p:tav>
                                      </p:tavLst>
                                    </p:anim>
                                    <p:animEffect transition="in" filter="fade">
                                      <p:cBhvr>
                                        <p:cTn id="40" dur="1000"/>
                                        <p:tgtEl>
                                          <p:spTgt spid="18"/>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strVal val="#ppt_w*0.70"/>
                                          </p:val>
                                        </p:tav>
                                        <p:tav tm="100000">
                                          <p:val>
                                            <p:strVal val="#ppt_w"/>
                                          </p:val>
                                        </p:tav>
                                      </p:tavLst>
                                    </p:anim>
                                    <p:anim calcmode="lin" valueType="num">
                                      <p:cBhvr>
                                        <p:cTn id="44" dur="1000" fill="hold"/>
                                        <p:tgtEl>
                                          <p:spTgt spid="19"/>
                                        </p:tgtEl>
                                        <p:attrNameLst>
                                          <p:attrName>ppt_h</p:attrName>
                                        </p:attrNameLst>
                                      </p:cBhvr>
                                      <p:tavLst>
                                        <p:tav tm="0">
                                          <p:val>
                                            <p:strVal val="#ppt_h"/>
                                          </p:val>
                                        </p:tav>
                                        <p:tav tm="100000">
                                          <p:val>
                                            <p:strVal val="#ppt_h"/>
                                          </p:val>
                                        </p:tav>
                                      </p:tavLst>
                                    </p:anim>
                                    <p:animEffect transition="in" filter="fade">
                                      <p:cBhvr>
                                        <p:cTn id="45" dur="1000"/>
                                        <p:tgtEl>
                                          <p:spTgt spid="19"/>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1000" fill="hold"/>
                                        <p:tgtEl>
                                          <p:spTgt spid="20"/>
                                        </p:tgtEl>
                                        <p:attrNameLst>
                                          <p:attrName>ppt_w</p:attrName>
                                        </p:attrNameLst>
                                      </p:cBhvr>
                                      <p:tavLst>
                                        <p:tav tm="0">
                                          <p:val>
                                            <p:strVal val="#ppt_w*0.70"/>
                                          </p:val>
                                        </p:tav>
                                        <p:tav tm="100000">
                                          <p:val>
                                            <p:strVal val="#ppt_w"/>
                                          </p:val>
                                        </p:tav>
                                      </p:tavLst>
                                    </p:anim>
                                    <p:anim calcmode="lin" valueType="num">
                                      <p:cBhvr>
                                        <p:cTn id="49" dur="1000" fill="hold"/>
                                        <p:tgtEl>
                                          <p:spTgt spid="20"/>
                                        </p:tgtEl>
                                        <p:attrNameLst>
                                          <p:attrName>ppt_h</p:attrName>
                                        </p:attrNameLst>
                                      </p:cBhvr>
                                      <p:tavLst>
                                        <p:tav tm="0">
                                          <p:val>
                                            <p:strVal val="#ppt_h"/>
                                          </p:val>
                                        </p:tav>
                                        <p:tav tm="100000">
                                          <p:val>
                                            <p:strVal val="#ppt_h"/>
                                          </p:val>
                                        </p:tav>
                                      </p:tavLst>
                                    </p:anim>
                                    <p:animEffect transition="in" filter="fade">
                                      <p:cBhvr>
                                        <p:cTn id="50" dur="1000"/>
                                        <p:tgtEl>
                                          <p:spTgt spid="20"/>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ppt_w</p:attrName>
                                        </p:attrNameLst>
                                      </p:cBhvr>
                                      <p:tavLst>
                                        <p:tav tm="0">
                                          <p:val>
                                            <p:strVal val="#ppt_w*0.70"/>
                                          </p:val>
                                        </p:tav>
                                        <p:tav tm="100000">
                                          <p:val>
                                            <p:strVal val="#ppt_w"/>
                                          </p:val>
                                        </p:tav>
                                      </p:tavLst>
                                    </p:anim>
                                    <p:anim calcmode="lin" valueType="num">
                                      <p:cBhvr>
                                        <p:cTn id="54" dur="1000" fill="hold"/>
                                        <p:tgtEl>
                                          <p:spTgt spid="21"/>
                                        </p:tgtEl>
                                        <p:attrNameLst>
                                          <p:attrName>ppt_h</p:attrName>
                                        </p:attrNameLst>
                                      </p:cBhvr>
                                      <p:tavLst>
                                        <p:tav tm="0">
                                          <p:val>
                                            <p:strVal val="#ppt_h"/>
                                          </p:val>
                                        </p:tav>
                                        <p:tav tm="100000">
                                          <p:val>
                                            <p:strVal val="#ppt_h"/>
                                          </p:val>
                                        </p:tav>
                                      </p:tavLst>
                                    </p:anim>
                                    <p:animEffect transition="in" filter="fade">
                                      <p:cBhvr>
                                        <p:cTn id="55" dur="1000"/>
                                        <p:tgtEl>
                                          <p:spTgt spid="21"/>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000" fill="hold"/>
                                        <p:tgtEl>
                                          <p:spTgt spid="22"/>
                                        </p:tgtEl>
                                        <p:attrNameLst>
                                          <p:attrName>ppt_w</p:attrName>
                                        </p:attrNameLst>
                                      </p:cBhvr>
                                      <p:tavLst>
                                        <p:tav tm="0">
                                          <p:val>
                                            <p:strVal val="#ppt_w*0.70"/>
                                          </p:val>
                                        </p:tav>
                                        <p:tav tm="100000">
                                          <p:val>
                                            <p:strVal val="#ppt_w"/>
                                          </p:val>
                                        </p:tav>
                                      </p:tavLst>
                                    </p:anim>
                                    <p:anim calcmode="lin" valueType="num">
                                      <p:cBhvr>
                                        <p:cTn id="59" dur="1000" fill="hold"/>
                                        <p:tgtEl>
                                          <p:spTgt spid="22"/>
                                        </p:tgtEl>
                                        <p:attrNameLst>
                                          <p:attrName>ppt_h</p:attrName>
                                        </p:attrNameLst>
                                      </p:cBhvr>
                                      <p:tavLst>
                                        <p:tav tm="0">
                                          <p:val>
                                            <p:strVal val="#ppt_h"/>
                                          </p:val>
                                        </p:tav>
                                        <p:tav tm="100000">
                                          <p:val>
                                            <p:strVal val="#ppt_h"/>
                                          </p:val>
                                        </p:tav>
                                      </p:tavLst>
                                    </p:anim>
                                    <p:animEffect transition="in" filter="fade">
                                      <p:cBhvr>
                                        <p:cTn id="60" dur="1000"/>
                                        <p:tgtEl>
                                          <p:spTgt spid="22"/>
                                        </p:tgtEl>
                                      </p:cBhvr>
                                    </p:animEffect>
                                  </p:childTnLst>
                                </p:cTn>
                              </p:par>
                              <p:par>
                                <p:cTn id="61" presetID="55"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1000" fill="hold"/>
                                        <p:tgtEl>
                                          <p:spTgt spid="23"/>
                                        </p:tgtEl>
                                        <p:attrNameLst>
                                          <p:attrName>ppt_w</p:attrName>
                                        </p:attrNameLst>
                                      </p:cBhvr>
                                      <p:tavLst>
                                        <p:tav tm="0">
                                          <p:val>
                                            <p:strVal val="#ppt_w*0.70"/>
                                          </p:val>
                                        </p:tav>
                                        <p:tav tm="100000">
                                          <p:val>
                                            <p:strVal val="#ppt_w"/>
                                          </p:val>
                                        </p:tav>
                                      </p:tavLst>
                                    </p:anim>
                                    <p:anim calcmode="lin" valueType="num">
                                      <p:cBhvr>
                                        <p:cTn id="64" dur="1000" fill="hold"/>
                                        <p:tgtEl>
                                          <p:spTgt spid="23"/>
                                        </p:tgtEl>
                                        <p:attrNameLst>
                                          <p:attrName>ppt_h</p:attrName>
                                        </p:attrNameLst>
                                      </p:cBhvr>
                                      <p:tavLst>
                                        <p:tav tm="0">
                                          <p:val>
                                            <p:strVal val="#ppt_h"/>
                                          </p:val>
                                        </p:tav>
                                        <p:tav tm="100000">
                                          <p:val>
                                            <p:strVal val="#ppt_h"/>
                                          </p:val>
                                        </p:tav>
                                      </p:tavLst>
                                    </p:anim>
                                    <p:animEffect transition="in" filter="fade">
                                      <p:cBhvr>
                                        <p:cTn id="65" dur="1000"/>
                                        <p:tgtEl>
                                          <p:spTgt spid="23"/>
                                        </p:tgtEl>
                                      </p:cBhvr>
                                    </p:animEffect>
                                  </p:childTnLst>
                                </p:cTn>
                              </p:par>
                            </p:childTnLst>
                          </p:cTn>
                        </p:par>
                        <p:par>
                          <p:cTn id="66" fill="hold">
                            <p:stCondLst>
                              <p:cond delay="2000"/>
                            </p:stCondLst>
                            <p:childTnLst>
                              <p:par>
                                <p:cTn id="67" presetID="42"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anim calcmode="lin" valueType="num">
                                      <p:cBhvr>
                                        <p:cTn id="70" dur="1000" fill="hold"/>
                                        <p:tgtEl>
                                          <p:spTgt spid="2"/>
                                        </p:tgtEl>
                                        <p:attrNameLst>
                                          <p:attrName>ppt_x</p:attrName>
                                        </p:attrNameLst>
                                      </p:cBhvr>
                                      <p:tavLst>
                                        <p:tav tm="0">
                                          <p:val>
                                            <p:strVal val="#ppt_x"/>
                                          </p:val>
                                        </p:tav>
                                        <p:tav tm="100000">
                                          <p:val>
                                            <p:strVal val="#ppt_x"/>
                                          </p:val>
                                        </p:tav>
                                      </p:tavLst>
                                    </p:anim>
                                    <p:anim calcmode="lin" valueType="num">
                                      <p:cBhvr>
                                        <p:cTn id="71" dur="1000" fill="hold"/>
                                        <p:tgtEl>
                                          <p:spTgt spid="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anim calcmode="lin" valueType="num">
                                      <p:cBhvr>
                                        <p:cTn id="75" dur="1000" fill="hold"/>
                                        <p:tgtEl>
                                          <p:spTgt spid="25"/>
                                        </p:tgtEl>
                                        <p:attrNameLst>
                                          <p:attrName>ppt_x</p:attrName>
                                        </p:attrNameLst>
                                      </p:cBhvr>
                                      <p:tavLst>
                                        <p:tav tm="0">
                                          <p:val>
                                            <p:strVal val="#ppt_x"/>
                                          </p:val>
                                        </p:tav>
                                        <p:tav tm="100000">
                                          <p:val>
                                            <p:strVal val="#ppt_x"/>
                                          </p:val>
                                        </p:tav>
                                      </p:tavLst>
                                    </p:anim>
                                    <p:anim calcmode="lin" valueType="num">
                                      <p:cBhvr>
                                        <p:cTn id="76" dur="1000" fill="hold"/>
                                        <p:tgtEl>
                                          <p:spTgt spid="2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1000"/>
                                        <p:tgtEl>
                                          <p:spTgt spid="26"/>
                                        </p:tgtEl>
                                      </p:cBhvr>
                                    </p:animEffect>
                                    <p:anim calcmode="lin" valueType="num">
                                      <p:cBhvr>
                                        <p:cTn id="80" dur="1000" fill="hold"/>
                                        <p:tgtEl>
                                          <p:spTgt spid="26"/>
                                        </p:tgtEl>
                                        <p:attrNameLst>
                                          <p:attrName>ppt_x</p:attrName>
                                        </p:attrNameLst>
                                      </p:cBhvr>
                                      <p:tavLst>
                                        <p:tav tm="0">
                                          <p:val>
                                            <p:strVal val="#ppt_x"/>
                                          </p:val>
                                        </p:tav>
                                        <p:tav tm="100000">
                                          <p:val>
                                            <p:strVal val="#ppt_x"/>
                                          </p:val>
                                        </p:tav>
                                      </p:tavLst>
                                    </p:anim>
                                    <p:anim calcmode="lin" valueType="num">
                                      <p:cBhvr>
                                        <p:cTn id="81" dur="1000" fill="hold"/>
                                        <p:tgtEl>
                                          <p:spTgt spid="2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anim calcmode="lin" valueType="num">
                                      <p:cBhvr>
                                        <p:cTn id="90" dur="1000" fill="hold"/>
                                        <p:tgtEl>
                                          <p:spTgt spid="28"/>
                                        </p:tgtEl>
                                        <p:attrNameLst>
                                          <p:attrName>ppt_x</p:attrName>
                                        </p:attrNameLst>
                                      </p:cBhvr>
                                      <p:tavLst>
                                        <p:tav tm="0">
                                          <p:val>
                                            <p:strVal val="#ppt_x"/>
                                          </p:val>
                                        </p:tav>
                                        <p:tav tm="100000">
                                          <p:val>
                                            <p:strVal val="#ppt_x"/>
                                          </p:val>
                                        </p:tav>
                                      </p:tavLst>
                                    </p:anim>
                                    <p:anim calcmode="lin" valueType="num">
                                      <p:cBhvr>
                                        <p:cTn id="91" dur="1000" fill="hold"/>
                                        <p:tgtEl>
                                          <p:spTgt spid="2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1000"/>
                                        <p:tgtEl>
                                          <p:spTgt spid="29"/>
                                        </p:tgtEl>
                                      </p:cBhvr>
                                    </p:animEffect>
                                    <p:anim calcmode="lin" valueType="num">
                                      <p:cBhvr>
                                        <p:cTn id="95" dur="1000" fill="hold"/>
                                        <p:tgtEl>
                                          <p:spTgt spid="29"/>
                                        </p:tgtEl>
                                        <p:attrNameLst>
                                          <p:attrName>ppt_x</p:attrName>
                                        </p:attrNameLst>
                                      </p:cBhvr>
                                      <p:tavLst>
                                        <p:tav tm="0">
                                          <p:val>
                                            <p:strVal val="#ppt_x"/>
                                          </p:val>
                                        </p:tav>
                                        <p:tav tm="100000">
                                          <p:val>
                                            <p:strVal val="#ppt_x"/>
                                          </p:val>
                                        </p:tav>
                                      </p:tavLst>
                                    </p:anim>
                                    <p:anim calcmode="lin" valueType="num">
                                      <p:cBhvr>
                                        <p:cTn id="9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p:bldP spid="16" grpId="0"/>
      <p:bldP spid="18" grpId="0" animBg="1"/>
      <p:bldP spid="19" grpId="0" animBg="1"/>
      <p:bldP spid="20" grpId="0" animBg="1"/>
      <p:bldP spid="21" grpId="0"/>
      <p:bldP spid="22" grpId="0"/>
      <p:bldP spid="2" grpId="0" animBg="1"/>
      <p:bldP spid="25" grpId="0" animBg="1"/>
      <p:bldP spid="26"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grpSp>
        <p:nvGrpSpPr>
          <p:cNvPr id="2" name="组合 1"/>
          <p:cNvGrpSpPr/>
          <p:nvPr/>
        </p:nvGrpSpPr>
        <p:grpSpPr>
          <a:xfrm>
            <a:off x="4004945" y="2075979"/>
            <a:ext cx="7574915" cy="701346"/>
            <a:chOff x="1913731" y="2283446"/>
            <a:chExt cx="9031287" cy="701652"/>
          </a:xfrm>
        </p:grpSpPr>
        <p:sp>
          <p:nvSpPr>
            <p:cNvPr id="4" name="MH_Other_9"/>
            <p:cNvSpPr/>
            <p:nvPr/>
          </p:nvSpPr>
          <p:spPr>
            <a:xfrm>
              <a:off x="2955131" y="2318360"/>
              <a:ext cx="2108200" cy="655638"/>
            </a:xfrm>
            <a:prstGeom prst="rightArrow">
              <a:avLst>
                <a:gd name="adj1" fmla="val 72581"/>
                <a:gd name="adj2" fmla="val 46774"/>
              </a:avLst>
            </a:prstGeom>
            <a:solidFill>
              <a:srgbClr val="E2A52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MH_Other_1"/>
            <p:cNvSpPr/>
            <p:nvPr/>
          </p:nvSpPr>
          <p:spPr bwMode="auto">
            <a:xfrm flipV="1">
              <a:off x="3793331" y="28723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2" name="MH_Other_2"/>
            <p:cNvSpPr/>
            <p:nvPr/>
          </p:nvSpPr>
          <p:spPr bwMode="auto">
            <a:xfrm>
              <a:off x="3793331" y="23183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 name="MH_SubTitle_1" descr="#clear#"/>
            <p:cNvSpPr/>
            <p:nvPr/>
          </p:nvSpPr>
          <p:spPr bwMode="auto">
            <a:xfrm>
              <a:off x="1913731" y="2318360"/>
              <a:ext cx="1879600" cy="655638"/>
            </a:xfrm>
            <a:prstGeom prst="rect">
              <a:avLst/>
            </a:prstGeom>
            <a:solidFill>
              <a:srgbClr val="E2A52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3" name="矩形 22" descr="#clear#"/>
            <p:cNvSpPr>
              <a:spLocks noChangeArrowheads="1"/>
            </p:cNvSpPr>
            <p:nvPr/>
          </p:nvSpPr>
          <p:spPr bwMode="auto">
            <a:xfrm>
              <a:off x="5147468" y="2283446"/>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7" name="组合 6"/>
          <p:cNvGrpSpPr/>
          <p:nvPr/>
        </p:nvGrpSpPr>
        <p:grpSpPr>
          <a:xfrm>
            <a:off x="4004945" y="3088311"/>
            <a:ext cx="7574915" cy="706916"/>
            <a:chOff x="1913731" y="3232754"/>
            <a:chExt cx="9031287" cy="707225"/>
          </a:xfrm>
        </p:grpSpPr>
        <p:sp>
          <p:nvSpPr>
            <p:cNvPr id="8" name="MH_Other_10"/>
            <p:cNvSpPr/>
            <p:nvPr/>
          </p:nvSpPr>
          <p:spPr>
            <a:xfrm>
              <a:off x="2955131" y="3232754"/>
              <a:ext cx="2108200" cy="655638"/>
            </a:xfrm>
            <a:prstGeom prst="rightArrow">
              <a:avLst>
                <a:gd name="adj1" fmla="val 72581"/>
                <a:gd name="adj2" fmla="val 46774"/>
              </a:avLst>
            </a:prstGeom>
            <a:solidFill>
              <a:srgbClr val="B3672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MH_Other_3"/>
            <p:cNvSpPr/>
            <p:nvPr/>
          </p:nvSpPr>
          <p:spPr bwMode="auto">
            <a:xfrm flipV="1">
              <a:off x="3793331" y="37994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5" name="MH_Other_4"/>
            <p:cNvSpPr/>
            <p:nvPr/>
          </p:nvSpPr>
          <p:spPr bwMode="auto">
            <a:xfrm>
              <a:off x="3793331" y="32454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6" name="MH_SubTitle_2" descr="#clear#"/>
            <p:cNvSpPr/>
            <p:nvPr/>
          </p:nvSpPr>
          <p:spPr bwMode="auto">
            <a:xfrm>
              <a:off x="1913731" y="3245460"/>
              <a:ext cx="1879600" cy="655638"/>
            </a:xfrm>
            <a:prstGeom prst="rect">
              <a:avLst/>
            </a:prstGeom>
            <a:solidFill>
              <a:srgbClr val="B3672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 name="矩形 2" descr="#clear#"/>
            <p:cNvSpPr>
              <a:spLocks noChangeArrowheads="1"/>
            </p:cNvSpPr>
            <p:nvPr/>
          </p:nvSpPr>
          <p:spPr bwMode="auto">
            <a:xfrm>
              <a:off x="5147468" y="3238327"/>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28" name="组合 27"/>
          <p:cNvGrpSpPr/>
          <p:nvPr/>
        </p:nvGrpSpPr>
        <p:grpSpPr>
          <a:xfrm>
            <a:off x="3994785" y="4229899"/>
            <a:ext cx="7574915" cy="701346"/>
            <a:chOff x="1913731" y="3238327"/>
            <a:chExt cx="9031287" cy="701652"/>
          </a:xfrm>
        </p:grpSpPr>
        <p:sp>
          <p:nvSpPr>
            <p:cNvPr id="29" name="MH_Other_10"/>
            <p:cNvSpPr/>
            <p:nvPr/>
          </p:nvSpPr>
          <p:spPr>
            <a:xfrm>
              <a:off x="2955131" y="3245460"/>
              <a:ext cx="2108200" cy="655638"/>
            </a:xfrm>
            <a:prstGeom prst="rightArrow">
              <a:avLst>
                <a:gd name="adj1" fmla="val 72581"/>
                <a:gd name="adj2" fmla="val 46774"/>
              </a:avLst>
            </a:prstGeom>
            <a:solidFill>
              <a:srgbClr val="9A947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0" name="MH_Other_3"/>
            <p:cNvSpPr/>
            <p:nvPr/>
          </p:nvSpPr>
          <p:spPr bwMode="auto">
            <a:xfrm flipV="1">
              <a:off x="3793331" y="3799498"/>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1" name="MH_Other_4"/>
            <p:cNvSpPr/>
            <p:nvPr/>
          </p:nvSpPr>
          <p:spPr bwMode="auto">
            <a:xfrm>
              <a:off x="3793331" y="3245460"/>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2" name="MH_SubTitle_2" descr="#clear#"/>
            <p:cNvSpPr/>
            <p:nvPr/>
          </p:nvSpPr>
          <p:spPr bwMode="auto">
            <a:xfrm>
              <a:off x="1913731" y="3245460"/>
              <a:ext cx="1879600" cy="655638"/>
            </a:xfrm>
            <a:prstGeom prst="rect">
              <a:avLst/>
            </a:prstGeom>
            <a:solidFill>
              <a:srgbClr val="9A9479"/>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lumMod val="75000"/>
                      <a:lumOff val="25000"/>
                    </a:schemeClr>
                  </a:solidFill>
                  <a:cs typeface="+mn-ea"/>
                  <a:sym typeface="+mn-lt"/>
                </a:rPr>
                <a:t>成果与应用</a:t>
              </a:r>
              <a:endParaRPr kumimoji="0" lang="zh-CN" altLang="en-US" sz="20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3" name="矩形 32" descr="#clear#"/>
            <p:cNvSpPr>
              <a:spLocks noChangeArrowheads="1"/>
            </p:cNvSpPr>
            <p:nvPr/>
          </p:nvSpPr>
          <p:spPr bwMode="auto">
            <a:xfrm>
              <a:off x="5147468" y="3238327"/>
              <a:ext cx="5797550" cy="701652"/>
            </a:xfrm>
            <a:prstGeom prst="rect">
              <a:avLst/>
            </a:prstGeom>
            <a:noFill/>
            <a:ln w="9525">
              <a:solidFill>
                <a:schemeClr val="tx1">
                  <a:lumMod val="65000"/>
                  <a:lumOff val="35000"/>
                </a:schemeClr>
              </a:solidFill>
              <a:miter lim="800000"/>
            </a:ln>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fontAlgn="auto">
                <a:lnSpc>
                  <a:spcPct val="130000"/>
                </a:lnSpc>
                <a:spcBef>
                  <a:spcPts val="600"/>
                </a:spcBef>
                <a:spcAft>
                  <a:spcPts val="600"/>
                </a:spcAft>
                <a:buNone/>
                <a:defRPr/>
              </a:pPr>
              <a:r>
                <a:rPr lang="zh-CN" altLang="en-US" sz="1600" dirty="0">
                  <a:solidFill>
                    <a:schemeClr val="tx1"/>
                  </a:solidFill>
                  <a:latin typeface="+mn-lt"/>
                  <a:ea typeface="+mn-ea"/>
                  <a:cs typeface="+mn-ea"/>
                  <a:sym typeface="+mn-lt"/>
                </a:rPr>
                <a:t>点击输入本栏的具体文字，简明扼要的说明分项内容，此为概念图解，请根据您的具体内容酌情修改。</a:t>
              </a:r>
              <a:endPar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9" name="组合 8"/>
          <p:cNvGrpSpPr/>
          <p:nvPr/>
        </p:nvGrpSpPr>
        <p:grpSpPr>
          <a:xfrm>
            <a:off x="1064260" y="2063750"/>
            <a:ext cx="2521585" cy="4152265"/>
            <a:chOff x="4531243" y="1645621"/>
            <a:chExt cx="1759638" cy="2897346"/>
          </a:xfrm>
        </p:grpSpPr>
        <p:grpSp>
          <p:nvGrpSpPr>
            <p:cNvPr id="10" name="Group 64"/>
            <p:cNvGrpSpPr/>
            <p:nvPr/>
          </p:nvGrpSpPr>
          <p:grpSpPr>
            <a:xfrm rot="19891913">
              <a:off x="4531243" y="1645621"/>
              <a:ext cx="1759638" cy="2897346"/>
              <a:chOff x="170364" y="949888"/>
              <a:chExt cx="1945268" cy="3203011"/>
            </a:xfrm>
          </p:grpSpPr>
          <p:sp>
            <p:nvSpPr>
              <p:cNvPr id="13" name="Rectangle 69"/>
              <p:cNvSpPr/>
              <p:nvPr/>
            </p:nvSpPr>
            <p:spPr>
              <a:xfrm>
                <a:off x="975357" y="2854550"/>
                <a:ext cx="335282" cy="13248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Oval 70"/>
              <p:cNvSpPr/>
              <p:nvPr/>
            </p:nvSpPr>
            <p:spPr>
              <a:xfrm>
                <a:off x="170364" y="949888"/>
                <a:ext cx="1945268" cy="194527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Oval 71"/>
              <p:cNvSpPr/>
              <p:nvPr/>
            </p:nvSpPr>
            <p:spPr>
              <a:xfrm>
                <a:off x="368693" y="1148217"/>
                <a:ext cx="1548613" cy="15486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Rectangle: Top Corners Rounded 72"/>
              <p:cNvSpPr/>
              <p:nvPr/>
            </p:nvSpPr>
            <p:spPr>
              <a:xfrm>
                <a:off x="944878" y="2984657"/>
                <a:ext cx="396241" cy="185829"/>
              </a:xfrm>
              <a:prstGeom prst="round2SameRect">
                <a:avLst>
                  <a:gd name="adj1" fmla="val 15385"/>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Rectangle: Top Corners Rounded 73"/>
              <p:cNvSpPr/>
              <p:nvPr/>
            </p:nvSpPr>
            <p:spPr>
              <a:xfrm flipV="1">
                <a:off x="923924" y="3151246"/>
                <a:ext cx="438151" cy="1001653"/>
              </a:xfrm>
              <a:prstGeom prst="round2SameRect">
                <a:avLst>
                  <a:gd name="adj1" fmla="val 15385"/>
                  <a:gd name="adj2" fmla="val 0"/>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1" name="Freeform: Shape 40"/>
            <p:cNvSpPr/>
            <p:nvPr/>
          </p:nvSpPr>
          <p:spPr bwMode="auto">
            <a:xfrm>
              <a:off x="4797832" y="2237982"/>
              <a:ext cx="702465" cy="70246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rgbClr val="9A9479"/>
            </a:solidFill>
            <a:ln>
              <a:noFill/>
            </a:ln>
          </p:spPr>
          <p:txBody>
            <a:bodyPr anchor="ctr"/>
            <a:lstStyle/>
            <a:p>
              <a:pPr algn="ctr"/>
              <a:endParaRPr>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5" name="矩形"/>
          <p:cNvSpPr/>
          <p:nvPr/>
        </p:nvSpPr>
        <p:spPr>
          <a:xfrm>
            <a:off x="0" y="3609785"/>
            <a:ext cx="12192000" cy="228617"/>
          </a:xfrm>
          <a:prstGeom prst="rect">
            <a:avLst/>
          </a:prstGeom>
          <a:solidFill>
            <a:schemeClr val="bg1"/>
          </a:solidFill>
          <a:ln>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a:cs typeface="+mn-ea"/>
              <a:sym typeface="+mn-lt"/>
            </a:endParaRPr>
          </a:p>
        </p:txBody>
      </p:sp>
      <p:sp>
        <p:nvSpPr>
          <p:cNvPr id="2" name="椭圆"/>
          <p:cNvSpPr/>
          <p:nvPr/>
        </p:nvSpPr>
        <p:spPr>
          <a:xfrm>
            <a:off x="1743973" y="3004012"/>
            <a:ext cx="1464851" cy="1464851"/>
          </a:xfrm>
          <a:prstGeom prst="ellipse">
            <a:avLst/>
          </a:prstGeom>
          <a:solidFill>
            <a:srgbClr val="B3672E"/>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8" name="椭圆"/>
          <p:cNvSpPr/>
          <p:nvPr/>
        </p:nvSpPr>
        <p:spPr>
          <a:xfrm>
            <a:off x="4185677" y="3004012"/>
            <a:ext cx="1464851" cy="1464851"/>
          </a:xfrm>
          <a:prstGeom prst="ellipse">
            <a:avLst/>
          </a:prstGeom>
          <a:solidFill>
            <a:srgbClr val="E2A52A"/>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9" name="椭圆"/>
          <p:cNvSpPr/>
          <p:nvPr/>
        </p:nvSpPr>
        <p:spPr>
          <a:xfrm>
            <a:off x="6624449" y="3004012"/>
            <a:ext cx="1464851" cy="1464851"/>
          </a:xfrm>
          <a:prstGeom prst="ellipse">
            <a:avLst/>
          </a:prstGeom>
          <a:solidFill>
            <a:srgbClr val="B3672E"/>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10" name="椭圆"/>
          <p:cNvSpPr/>
          <p:nvPr/>
        </p:nvSpPr>
        <p:spPr>
          <a:xfrm>
            <a:off x="9061319" y="3004012"/>
            <a:ext cx="1464851" cy="1464851"/>
          </a:xfrm>
          <a:prstGeom prst="ellipse">
            <a:avLst/>
          </a:prstGeom>
          <a:solidFill>
            <a:srgbClr val="9A9479"/>
          </a:solidFill>
          <a:ln w="127000">
            <a:noFill/>
          </a:ln>
        </p:spPr>
        <p:style>
          <a:lnRef idx="2">
            <a:srgbClr val="D70000">
              <a:shade val="50000"/>
            </a:srgbClr>
          </a:lnRef>
          <a:fillRef idx="1">
            <a:srgbClr val="D70000"/>
          </a:fillRef>
          <a:effectRef idx="0">
            <a:srgbClr val="D70000"/>
          </a:effectRef>
          <a:fontRef idx="minor">
            <a:sysClr val="window" lastClr="FFFFFF"/>
          </a:fontRef>
        </p:style>
        <p:txBody>
          <a:bodyPr rtlCol="0" anchor="ctr"/>
          <a:lstStyle/>
          <a:p>
            <a:pPr algn="ctr"/>
            <a:endParaRPr lang="zh-CN" altLang="en-US" sz="1600">
              <a:cs typeface="+mn-ea"/>
              <a:sym typeface="+mn-lt"/>
            </a:endParaRPr>
          </a:p>
        </p:txBody>
      </p:sp>
      <p:sp>
        <p:nvSpPr>
          <p:cNvPr id="3" name="图标"/>
          <p:cNvSpPr>
            <a:spLocks noChangeAspect="1" noEditPoints="1" noChangeArrowheads="1"/>
          </p:cNvSpPr>
          <p:nvPr/>
        </p:nvSpPr>
        <p:spPr bwMode="auto">
          <a:xfrm>
            <a:off x="7132128" y="3350592"/>
            <a:ext cx="591223" cy="707150"/>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
              <a:gd name="T154" fmla="*/ 0 h 96"/>
              <a:gd name="T155" fmla="*/ 86 w 86"/>
              <a:gd name="T156" fmla="*/ 96 h 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FFFFFF"/>
          </a:solidFill>
          <a:ln>
            <a:noFill/>
          </a:ln>
        </p:spPr>
        <p:txBody>
          <a:bodyPr/>
          <a:lstStyle/>
          <a:p>
            <a:pPr fontAlgn="base">
              <a:spcBef>
                <a:spcPct val="0"/>
              </a:spcBef>
              <a:spcAft>
                <a:spcPct val="0"/>
              </a:spcAft>
            </a:pPr>
            <a:endParaRPr lang="zh-CN" altLang="en-US" sz="1600">
              <a:solidFill>
                <a:srgbClr val="000000"/>
              </a:solidFill>
              <a:cs typeface="+mn-ea"/>
              <a:sym typeface="+mn-lt"/>
            </a:endParaRPr>
          </a:p>
        </p:txBody>
      </p:sp>
      <p:sp>
        <p:nvSpPr>
          <p:cNvPr id="12" name="图标"/>
          <p:cNvSpPr>
            <a:spLocks noChangeAspect="1" noEditPoints="1"/>
          </p:cNvSpPr>
          <p:nvPr/>
        </p:nvSpPr>
        <p:spPr bwMode="auto">
          <a:xfrm>
            <a:off x="4610583" y="3340638"/>
            <a:ext cx="615039" cy="727430"/>
          </a:xfrm>
          <a:custGeom>
            <a:avLst/>
            <a:gdLst>
              <a:gd name="T0" fmla="*/ 121 w 865"/>
              <a:gd name="T1" fmla="*/ 572 h 1009"/>
              <a:gd name="T2" fmla="*/ 213 w 865"/>
              <a:gd name="T3" fmla="*/ 571 h 1009"/>
              <a:gd name="T4" fmla="*/ 277 w 865"/>
              <a:gd name="T5" fmla="*/ 550 h 1009"/>
              <a:gd name="T6" fmla="*/ 393 w 865"/>
              <a:gd name="T7" fmla="*/ 793 h 1009"/>
              <a:gd name="T8" fmla="*/ 420 w 865"/>
              <a:gd name="T9" fmla="*/ 640 h 1009"/>
              <a:gd name="T10" fmla="*/ 401 w 865"/>
              <a:gd name="T11" fmla="*/ 631 h 1009"/>
              <a:gd name="T12" fmla="*/ 401 w 865"/>
              <a:gd name="T13" fmla="*/ 610 h 1009"/>
              <a:gd name="T14" fmla="*/ 485 w 865"/>
              <a:gd name="T15" fmla="*/ 610 h 1009"/>
              <a:gd name="T16" fmla="*/ 486 w 865"/>
              <a:gd name="T17" fmla="*/ 631 h 1009"/>
              <a:gd name="T18" fmla="*/ 466 w 865"/>
              <a:gd name="T19" fmla="*/ 640 h 1009"/>
              <a:gd name="T20" fmla="*/ 493 w 865"/>
              <a:gd name="T21" fmla="*/ 787 h 1009"/>
              <a:gd name="T22" fmla="*/ 592 w 865"/>
              <a:gd name="T23" fmla="*/ 559 h 1009"/>
              <a:gd name="T24" fmla="*/ 650 w 865"/>
              <a:gd name="T25" fmla="*/ 567 h 1009"/>
              <a:gd name="T26" fmla="*/ 736 w 865"/>
              <a:gd name="T27" fmla="*/ 567 h 1009"/>
              <a:gd name="T28" fmla="*/ 853 w 865"/>
              <a:gd name="T29" fmla="*/ 932 h 1009"/>
              <a:gd name="T30" fmla="*/ 734 w 865"/>
              <a:gd name="T31" fmla="*/ 974 h 1009"/>
              <a:gd name="T32" fmla="*/ 717 w 865"/>
              <a:gd name="T33" fmla="*/ 919 h 1009"/>
              <a:gd name="T34" fmla="*/ 680 w 865"/>
              <a:gd name="T35" fmla="*/ 984 h 1009"/>
              <a:gd name="T36" fmla="*/ 165 w 865"/>
              <a:gd name="T37" fmla="*/ 987 h 1009"/>
              <a:gd name="T38" fmla="*/ 127 w 865"/>
              <a:gd name="T39" fmla="*/ 919 h 1009"/>
              <a:gd name="T40" fmla="*/ 109 w 865"/>
              <a:gd name="T41" fmla="*/ 977 h 1009"/>
              <a:gd name="T42" fmla="*/ 0 w 865"/>
              <a:gd name="T43" fmla="*/ 932 h 1009"/>
              <a:gd name="T44" fmla="*/ 121 w 865"/>
              <a:gd name="T45" fmla="*/ 572 h 1009"/>
              <a:gd name="T46" fmla="*/ 249 w 865"/>
              <a:gd name="T47" fmla="*/ 390 h 1009"/>
              <a:gd name="T48" fmla="*/ 249 w 865"/>
              <a:gd name="T49" fmla="*/ 390 h 1009"/>
              <a:gd name="T50" fmla="*/ 219 w 865"/>
              <a:gd name="T51" fmla="*/ 355 h 1009"/>
              <a:gd name="T52" fmla="*/ 209 w 865"/>
              <a:gd name="T53" fmla="*/ 288 h 1009"/>
              <a:gd name="T54" fmla="*/ 209 w 865"/>
              <a:gd name="T55" fmla="*/ 280 h 1009"/>
              <a:gd name="T56" fmla="*/ 216 w 865"/>
              <a:gd name="T57" fmla="*/ 275 h 1009"/>
              <a:gd name="T58" fmla="*/ 220 w 865"/>
              <a:gd name="T59" fmla="*/ 272 h 1009"/>
              <a:gd name="T60" fmla="*/ 268 w 865"/>
              <a:gd name="T61" fmla="*/ 64 h 1009"/>
              <a:gd name="T62" fmla="*/ 571 w 865"/>
              <a:gd name="T63" fmla="*/ 57 h 1009"/>
              <a:gd name="T64" fmla="*/ 629 w 865"/>
              <a:gd name="T65" fmla="*/ 270 h 1009"/>
              <a:gd name="T66" fmla="*/ 637 w 865"/>
              <a:gd name="T67" fmla="*/ 275 h 1009"/>
              <a:gd name="T68" fmla="*/ 644 w 865"/>
              <a:gd name="T69" fmla="*/ 280 h 1009"/>
              <a:gd name="T70" fmla="*/ 645 w 865"/>
              <a:gd name="T71" fmla="*/ 288 h 1009"/>
              <a:gd name="T72" fmla="*/ 635 w 865"/>
              <a:gd name="T73" fmla="*/ 354 h 1009"/>
              <a:gd name="T74" fmla="*/ 606 w 865"/>
              <a:gd name="T75" fmla="*/ 389 h 1009"/>
              <a:gd name="T76" fmla="*/ 443 w 865"/>
              <a:gd name="T77" fmla="*/ 536 h 1009"/>
              <a:gd name="T78" fmla="*/ 403 w 865"/>
              <a:gd name="T79" fmla="*/ 532 h 1009"/>
              <a:gd name="T80" fmla="*/ 249 w 865"/>
              <a:gd name="T81" fmla="*/ 39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1009">
                <a:moveTo>
                  <a:pt x="121" y="572"/>
                </a:moveTo>
                <a:cubicBezTo>
                  <a:pt x="154" y="572"/>
                  <a:pt x="185" y="571"/>
                  <a:pt x="213" y="571"/>
                </a:cubicBezTo>
                <a:cubicBezTo>
                  <a:pt x="240" y="574"/>
                  <a:pt x="262" y="567"/>
                  <a:pt x="277" y="550"/>
                </a:cubicBezTo>
                <a:lnTo>
                  <a:pt x="393" y="793"/>
                </a:lnTo>
                <a:lnTo>
                  <a:pt x="420" y="640"/>
                </a:lnTo>
                <a:lnTo>
                  <a:pt x="401" y="631"/>
                </a:lnTo>
                <a:lnTo>
                  <a:pt x="401" y="610"/>
                </a:lnTo>
                <a:lnTo>
                  <a:pt x="485" y="610"/>
                </a:lnTo>
                <a:lnTo>
                  <a:pt x="486" y="631"/>
                </a:lnTo>
                <a:lnTo>
                  <a:pt x="466" y="640"/>
                </a:lnTo>
                <a:lnTo>
                  <a:pt x="493" y="787"/>
                </a:lnTo>
                <a:lnTo>
                  <a:pt x="592" y="559"/>
                </a:lnTo>
                <a:cubicBezTo>
                  <a:pt x="607" y="567"/>
                  <a:pt x="627" y="569"/>
                  <a:pt x="650" y="567"/>
                </a:cubicBezTo>
                <a:cubicBezTo>
                  <a:pt x="677" y="567"/>
                  <a:pt x="705" y="567"/>
                  <a:pt x="736" y="567"/>
                </a:cubicBezTo>
                <a:cubicBezTo>
                  <a:pt x="815" y="641"/>
                  <a:pt x="865" y="818"/>
                  <a:pt x="853" y="932"/>
                </a:cubicBezTo>
                <a:cubicBezTo>
                  <a:pt x="828" y="949"/>
                  <a:pt x="786" y="963"/>
                  <a:pt x="734" y="974"/>
                </a:cubicBezTo>
                <a:lnTo>
                  <a:pt x="717" y="919"/>
                </a:lnTo>
                <a:lnTo>
                  <a:pt x="680" y="984"/>
                </a:lnTo>
                <a:cubicBezTo>
                  <a:pt x="527" y="1007"/>
                  <a:pt x="314" y="1009"/>
                  <a:pt x="165" y="987"/>
                </a:cubicBezTo>
                <a:lnTo>
                  <a:pt x="127" y="919"/>
                </a:lnTo>
                <a:lnTo>
                  <a:pt x="109" y="977"/>
                </a:lnTo>
                <a:cubicBezTo>
                  <a:pt x="58" y="966"/>
                  <a:pt x="19" y="951"/>
                  <a:pt x="0" y="932"/>
                </a:cubicBezTo>
                <a:cubicBezTo>
                  <a:pt x="2" y="832"/>
                  <a:pt x="20" y="659"/>
                  <a:pt x="121" y="572"/>
                </a:cubicBezTo>
                <a:close/>
                <a:moveTo>
                  <a:pt x="249" y="390"/>
                </a:moveTo>
                <a:lnTo>
                  <a:pt x="249" y="390"/>
                </a:lnTo>
                <a:cubicBezTo>
                  <a:pt x="236" y="383"/>
                  <a:pt x="226" y="371"/>
                  <a:pt x="219" y="355"/>
                </a:cubicBezTo>
                <a:cubicBezTo>
                  <a:pt x="212" y="338"/>
                  <a:pt x="209" y="315"/>
                  <a:pt x="209" y="288"/>
                </a:cubicBezTo>
                <a:lnTo>
                  <a:pt x="209" y="280"/>
                </a:lnTo>
                <a:lnTo>
                  <a:pt x="216" y="275"/>
                </a:lnTo>
                <a:cubicBezTo>
                  <a:pt x="218" y="274"/>
                  <a:pt x="219" y="273"/>
                  <a:pt x="220" y="272"/>
                </a:cubicBezTo>
                <a:cubicBezTo>
                  <a:pt x="205" y="158"/>
                  <a:pt x="218" y="105"/>
                  <a:pt x="268" y="64"/>
                </a:cubicBezTo>
                <a:cubicBezTo>
                  <a:pt x="345" y="0"/>
                  <a:pt x="492" y="0"/>
                  <a:pt x="571" y="57"/>
                </a:cubicBezTo>
                <a:cubicBezTo>
                  <a:pt x="624" y="96"/>
                  <a:pt x="643" y="166"/>
                  <a:pt x="629" y="270"/>
                </a:cubicBezTo>
                <a:cubicBezTo>
                  <a:pt x="632" y="271"/>
                  <a:pt x="635" y="273"/>
                  <a:pt x="637" y="275"/>
                </a:cubicBezTo>
                <a:lnTo>
                  <a:pt x="644" y="280"/>
                </a:lnTo>
                <a:lnTo>
                  <a:pt x="645" y="288"/>
                </a:lnTo>
                <a:cubicBezTo>
                  <a:pt x="645" y="315"/>
                  <a:pt x="642" y="337"/>
                  <a:pt x="635" y="354"/>
                </a:cubicBezTo>
                <a:cubicBezTo>
                  <a:pt x="628" y="370"/>
                  <a:pt x="619" y="382"/>
                  <a:pt x="606" y="389"/>
                </a:cubicBezTo>
                <a:cubicBezTo>
                  <a:pt x="585" y="456"/>
                  <a:pt x="515" y="528"/>
                  <a:pt x="443" y="536"/>
                </a:cubicBezTo>
                <a:cubicBezTo>
                  <a:pt x="430" y="537"/>
                  <a:pt x="415" y="537"/>
                  <a:pt x="403" y="532"/>
                </a:cubicBezTo>
                <a:cubicBezTo>
                  <a:pt x="324" y="504"/>
                  <a:pt x="274" y="472"/>
                  <a:pt x="249" y="390"/>
                </a:cubicBezTo>
                <a:close/>
              </a:path>
            </a:pathLst>
          </a:custGeom>
          <a:solidFill>
            <a:srgbClr val="FFFFFF"/>
          </a:solidFill>
          <a:ln>
            <a:noFill/>
          </a:ln>
        </p:spPr>
        <p:txBody>
          <a:bodyPr vert="horz" wrap="square" lIns="91404" tIns="45702" rIns="91404" bIns="45702" numCol="1" anchor="t" anchorCtr="0" compatLnSpc="1"/>
          <a:lstStyle/>
          <a:p>
            <a:endParaRPr lang="zh-CN" altLang="en-US" sz="1600">
              <a:solidFill>
                <a:srgbClr val="D70000"/>
              </a:solidFill>
              <a:cs typeface="+mn-ea"/>
              <a:sym typeface="+mn-lt"/>
            </a:endParaRPr>
          </a:p>
        </p:txBody>
      </p:sp>
      <p:sp>
        <p:nvSpPr>
          <p:cNvPr id="4" name="图标"/>
          <p:cNvSpPr>
            <a:spLocks noChangeAspect="1" noEditPoints="1" noChangeArrowheads="1"/>
          </p:cNvSpPr>
          <p:nvPr/>
        </p:nvSpPr>
        <p:spPr bwMode="auto">
          <a:xfrm>
            <a:off x="2014476" y="3390385"/>
            <a:ext cx="913767" cy="667357"/>
          </a:xfrm>
          <a:custGeom>
            <a:avLst/>
            <a:gdLst>
              <a:gd name="T0" fmla="*/ 2147483647 w 112"/>
              <a:gd name="T1" fmla="*/ 2147483647 h 77"/>
              <a:gd name="T2" fmla="*/ 2147483647 w 112"/>
              <a:gd name="T3" fmla="*/ 2147483647 h 77"/>
              <a:gd name="T4" fmla="*/ 2147483647 w 112"/>
              <a:gd name="T5" fmla="*/ 2147483647 h 77"/>
              <a:gd name="T6" fmla="*/ 2147483647 w 112"/>
              <a:gd name="T7" fmla="*/ 2147483647 h 77"/>
              <a:gd name="T8" fmla="*/ 2147483647 w 112"/>
              <a:gd name="T9" fmla="*/ 2147483647 h 77"/>
              <a:gd name="T10" fmla="*/ 0 w 112"/>
              <a:gd name="T11" fmla="*/ 2147483647 h 77"/>
              <a:gd name="T12" fmla="*/ 2147483647 w 112"/>
              <a:gd name="T13" fmla="*/ 2147483647 h 77"/>
              <a:gd name="T14" fmla="*/ 2147483647 w 112"/>
              <a:gd name="T15" fmla="*/ 2147483647 h 77"/>
              <a:gd name="T16" fmla="*/ 2147483647 w 112"/>
              <a:gd name="T17" fmla="*/ 2147483647 h 77"/>
              <a:gd name="T18" fmla="*/ 2147483647 w 112"/>
              <a:gd name="T19" fmla="*/ 2147483647 h 77"/>
              <a:gd name="T20" fmla="*/ 2147483647 w 112"/>
              <a:gd name="T21" fmla="*/ 2147483647 h 77"/>
              <a:gd name="T22" fmla="*/ 2147483647 w 112"/>
              <a:gd name="T23" fmla="*/ 2147483647 h 77"/>
              <a:gd name="T24" fmla="*/ 2147483647 w 112"/>
              <a:gd name="T25" fmla="*/ 2147483647 h 77"/>
              <a:gd name="T26" fmla="*/ 2147483647 w 112"/>
              <a:gd name="T27" fmla="*/ 2147483647 h 77"/>
              <a:gd name="T28" fmla="*/ 2147483647 w 112"/>
              <a:gd name="T29" fmla="*/ 2147483647 h 77"/>
              <a:gd name="T30" fmla="*/ 2147483647 w 112"/>
              <a:gd name="T31" fmla="*/ 2147483647 h 77"/>
              <a:gd name="T32" fmla="*/ 2147483647 w 112"/>
              <a:gd name="T33" fmla="*/ 2147483647 h 77"/>
              <a:gd name="T34" fmla="*/ 2147483647 w 112"/>
              <a:gd name="T35" fmla="*/ 2147483647 h 77"/>
              <a:gd name="T36" fmla="*/ 2147483647 w 112"/>
              <a:gd name="T37" fmla="*/ 2147483647 h 77"/>
              <a:gd name="T38" fmla="*/ 2147483647 w 112"/>
              <a:gd name="T39" fmla="*/ 2147483647 h 77"/>
              <a:gd name="T40" fmla="*/ 2147483647 w 112"/>
              <a:gd name="T41" fmla="*/ 2147483647 h 77"/>
              <a:gd name="T42" fmla="*/ 2147483647 w 112"/>
              <a:gd name="T43" fmla="*/ 2147483647 h 77"/>
              <a:gd name="T44" fmla="*/ 2147483647 w 112"/>
              <a:gd name="T45" fmla="*/ 2147483647 h 77"/>
              <a:gd name="T46" fmla="*/ 2147483647 w 112"/>
              <a:gd name="T47" fmla="*/ 2147483647 h 77"/>
              <a:gd name="T48" fmla="*/ 2147483647 w 112"/>
              <a:gd name="T49" fmla="*/ 2147483647 h 77"/>
              <a:gd name="T50" fmla="*/ 2147483647 w 112"/>
              <a:gd name="T51" fmla="*/ 2147483647 h 77"/>
              <a:gd name="T52" fmla="*/ 2147483647 w 112"/>
              <a:gd name="T53" fmla="*/ 2147483647 h 77"/>
              <a:gd name="T54" fmla="*/ 2147483647 w 112"/>
              <a:gd name="T55" fmla="*/ 2147483647 h 77"/>
              <a:gd name="T56" fmla="*/ 2147483647 w 112"/>
              <a:gd name="T57" fmla="*/ 2147483647 h 77"/>
              <a:gd name="T58" fmla="*/ 2147483647 w 112"/>
              <a:gd name="T59" fmla="*/ 2147483647 h 77"/>
              <a:gd name="T60" fmla="*/ 2147483647 w 112"/>
              <a:gd name="T61" fmla="*/ 2147483647 h 77"/>
              <a:gd name="T62" fmla="*/ 2147483647 w 112"/>
              <a:gd name="T63" fmla="*/ 2147483647 h 77"/>
              <a:gd name="T64" fmla="*/ 2147483647 w 112"/>
              <a:gd name="T65" fmla="*/ 2147483647 h 77"/>
              <a:gd name="T66" fmla="*/ 2147483647 w 112"/>
              <a:gd name="T67" fmla="*/ 2147483647 h 77"/>
              <a:gd name="T68" fmla="*/ 2147483647 w 112"/>
              <a:gd name="T69" fmla="*/ 2147483647 h 77"/>
              <a:gd name="T70" fmla="*/ 2147483647 w 112"/>
              <a:gd name="T71" fmla="*/ 2147483647 h 77"/>
              <a:gd name="T72" fmla="*/ 2147483647 w 112"/>
              <a:gd name="T73" fmla="*/ 2147483647 h 77"/>
              <a:gd name="T74" fmla="*/ 2147483647 w 112"/>
              <a:gd name="T75" fmla="*/ 2147483647 h 77"/>
              <a:gd name="T76" fmla="*/ 2147483647 w 112"/>
              <a:gd name="T77" fmla="*/ 2147483647 h 77"/>
              <a:gd name="T78" fmla="*/ 2147483647 w 112"/>
              <a:gd name="T79" fmla="*/ 2147483647 h 77"/>
              <a:gd name="T80" fmla="*/ 2147483647 w 112"/>
              <a:gd name="T81" fmla="*/ 2147483647 h 77"/>
              <a:gd name="T82" fmla="*/ 2147483647 w 112"/>
              <a:gd name="T83" fmla="*/ 2147483647 h 77"/>
              <a:gd name="T84" fmla="*/ 2147483647 w 112"/>
              <a:gd name="T85" fmla="*/ 2147483647 h 77"/>
              <a:gd name="T86" fmla="*/ 2147483647 w 112"/>
              <a:gd name="T87" fmla="*/ 2147483647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2"/>
              <a:gd name="T133" fmla="*/ 0 h 77"/>
              <a:gd name="T134" fmla="*/ 112 w 112"/>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FFFFFF"/>
          </a:solidFill>
          <a:ln>
            <a:noFill/>
          </a:ln>
        </p:spPr>
        <p:txBody>
          <a:bodyPr/>
          <a:lstStyle/>
          <a:p>
            <a:pPr fontAlgn="base">
              <a:spcBef>
                <a:spcPct val="0"/>
              </a:spcBef>
              <a:spcAft>
                <a:spcPct val="0"/>
              </a:spcAft>
            </a:pPr>
            <a:endParaRPr lang="zh-CN" altLang="en-US" sz="1600">
              <a:solidFill>
                <a:srgbClr val="D70000"/>
              </a:solidFill>
              <a:cs typeface="+mn-ea"/>
              <a:sym typeface="+mn-lt"/>
            </a:endParaRPr>
          </a:p>
        </p:txBody>
      </p:sp>
      <p:sp>
        <p:nvSpPr>
          <p:cNvPr id="14" name="图标"/>
          <p:cNvSpPr>
            <a:spLocks noChangeAspect="1" noEditPoints="1"/>
          </p:cNvSpPr>
          <p:nvPr/>
        </p:nvSpPr>
        <p:spPr bwMode="auto">
          <a:xfrm>
            <a:off x="9433819" y="3336433"/>
            <a:ext cx="721117" cy="66987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FFFFFF"/>
          </a:solidFill>
          <a:ln>
            <a:noFill/>
          </a:ln>
        </p:spPr>
        <p:txBody>
          <a:bodyPr vert="horz" wrap="square" lIns="91416" tIns="45708" rIns="91416" bIns="45708" numCol="1" anchor="t" anchorCtr="0" compatLnSpc="1"/>
          <a:lstStyle/>
          <a:p>
            <a:endParaRPr lang="zh-CN" altLang="en-US" sz="1600">
              <a:solidFill>
                <a:prstClr val="black"/>
              </a:solidFill>
              <a:cs typeface="+mn-ea"/>
              <a:sym typeface="+mn-lt"/>
            </a:endParaRPr>
          </a:p>
        </p:txBody>
      </p:sp>
      <p:grpSp>
        <p:nvGrpSpPr>
          <p:cNvPr id="43" name="组合 42"/>
          <p:cNvGrpSpPr/>
          <p:nvPr/>
        </p:nvGrpSpPr>
        <p:grpSpPr>
          <a:xfrm>
            <a:off x="1485265" y="4729480"/>
            <a:ext cx="1981200" cy="711835"/>
            <a:chOff x="2408" y="3190"/>
            <a:chExt cx="3120" cy="1121"/>
          </a:xfrm>
        </p:grpSpPr>
        <p:sp>
          <p:nvSpPr>
            <p:cNvPr id="4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4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6" name="组合 5"/>
          <p:cNvGrpSpPr/>
          <p:nvPr/>
        </p:nvGrpSpPr>
        <p:grpSpPr>
          <a:xfrm>
            <a:off x="3927475" y="1762760"/>
            <a:ext cx="1981200" cy="711835"/>
            <a:chOff x="2408" y="3190"/>
            <a:chExt cx="3120" cy="1121"/>
          </a:xfrm>
        </p:grpSpPr>
        <p:sp>
          <p:nvSpPr>
            <p:cNvPr id="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18" name="组合 17"/>
          <p:cNvGrpSpPr/>
          <p:nvPr/>
        </p:nvGrpSpPr>
        <p:grpSpPr>
          <a:xfrm>
            <a:off x="6365875" y="4729480"/>
            <a:ext cx="1981200" cy="711835"/>
            <a:chOff x="2408" y="3190"/>
            <a:chExt cx="3120" cy="1121"/>
          </a:xfrm>
        </p:grpSpPr>
        <p:sp>
          <p:nvSpPr>
            <p:cNvPr id="1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2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22" name="组合 21"/>
          <p:cNvGrpSpPr/>
          <p:nvPr/>
        </p:nvGrpSpPr>
        <p:grpSpPr>
          <a:xfrm>
            <a:off x="8926195" y="1763395"/>
            <a:ext cx="1981200" cy="711835"/>
            <a:chOff x="2408" y="3190"/>
            <a:chExt cx="3120" cy="1121"/>
          </a:xfrm>
        </p:grpSpPr>
        <p:sp>
          <p:nvSpPr>
            <p:cNvPr id="2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1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p:tgtEl>
                                          <p:spTgt spid="4"/>
                                        </p:tgtEl>
                                        <p:attrNameLst>
                                          <p:attrName>ppt_y</p:attrName>
                                        </p:attrNameLst>
                                      </p:cBhvr>
                                      <p:tavLst>
                                        <p:tav tm="0">
                                          <p:val>
                                            <p:strVal val="#ppt_y+#ppt_h*1.125000"/>
                                          </p:val>
                                        </p:tav>
                                        <p:tav tm="100000">
                                          <p:val>
                                            <p:strVal val="#ppt_y"/>
                                          </p:val>
                                        </p:tav>
                                      </p:tavLst>
                                    </p:anim>
                                    <p:animEffect transition="in" filter="wipe(up)">
                                      <p:cBhvr>
                                        <p:cTn id="29" dur="500"/>
                                        <p:tgtEl>
                                          <p:spTgt spid="4"/>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p:tgtEl>
                                          <p:spTgt spid="12"/>
                                        </p:tgtEl>
                                        <p:attrNameLst>
                                          <p:attrName>ppt_y</p:attrName>
                                        </p:attrNameLst>
                                      </p:cBhvr>
                                      <p:tavLst>
                                        <p:tav tm="0">
                                          <p:val>
                                            <p:strVal val="#ppt_y+#ppt_h*1.125000"/>
                                          </p:val>
                                        </p:tav>
                                        <p:tav tm="100000">
                                          <p:val>
                                            <p:strVal val="#ppt_y"/>
                                          </p:val>
                                        </p:tav>
                                      </p:tavLst>
                                    </p:anim>
                                    <p:animEffect transition="in" filter="wipe(up)">
                                      <p:cBhvr>
                                        <p:cTn id="37" dur="500"/>
                                        <p:tgtEl>
                                          <p:spTgt spid="12"/>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p:tgtEl>
                                          <p:spTgt spid="3"/>
                                        </p:tgtEl>
                                        <p:attrNameLst>
                                          <p:attrName>ppt_y</p:attrName>
                                        </p:attrNameLst>
                                      </p:cBhvr>
                                      <p:tavLst>
                                        <p:tav tm="0">
                                          <p:val>
                                            <p:strVal val="#ppt_y+#ppt_h*1.125000"/>
                                          </p:val>
                                        </p:tav>
                                        <p:tav tm="100000">
                                          <p:val>
                                            <p:strVal val="#ppt_y"/>
                                          </p:val>
                                        </p:tav>
                                      </p:tavLst>
                                    </p:anim>
                                    <p:animEffect transition="in" filter="wipe(up)">
                                      <p:cBhvr>
                                        <p:cTn id="41" dur="500"/>
                                        <p:tgtEl>
                                          <p:spTgt spid="3"/>
                                        </p:tgtEl>
                                      </p:cBhvr>
                                    </p:animEffect>
                                  </p:childTnLst>
                                </p:cTn>
                              </p:par>
                            </p:childTnLst>
                          </p:cTn>
                        </p:par>
                        <p:par>
                          <p:cTn id="42" fill="hold">
                            <p:stCondLst>
                              <p:cond delay="1500"/>
                            </p:stCondLst>
                            <p:childTnLst>
                              <p:par>
                                <p:cTn id="43" presetID="5" presetClass="entr" presetSubtype="1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checkerboard(across)">
                                      <p:cBhvr>
                                        <p:cTn id="45" dur="500"/>
                                        <p:tgtEl>
                                          <p:spTgt spid="43"/>
                                        </p:tgtEl>
                                      </p:cBhvr>
                                    </p:animEffect>
                                  </p:childTnLst>
                                </p:cTn>
                              </p:par>
                            </p:childTnLst>
                          </p:cTn>
                        </p:par>
                        <p:par>
                          <p:cTn id="46" fill="hold">
                            <p:stCondLst>
                              <p:cond delay="2000"/>
                            </p:stCondLst>
                            <p:childTnLst>
                              <p:par>
                                <p:cTn id="47" presetID="5" presetClass="entr" presetSubtype="10"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checkerboard(across)">
                                      <p:cBhvr>
                                        <p:cTn id="49" dur="500"/>
                                        <p:tgtEl>
                                          <p:spTgt spid="6"/>
                                        </p:tgtEl>
                                      </p:cBhvr>
                                    </p:animEffect>
                                  </p:childTnLst>
                                </p:cTn>
                              </p:par>
                            </p:childTnLst>
                          </p:cTn>
                        </p:par>
                        <p:par>
                          <p:cTn id="50" fill="hold">
                            <p:stCondLst>
                              <p:cond delay="2500"/>
                            </p:stCondLst>
                            <p:childTnLst>
                              <p:par>
                                <p:cTn id="51" presetID="5" presetClass="entr" presetSubtype="1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heckerboard(across)">
                                      <p:cBhvr>
                                        <p:cTn id="53" dur="500"/>
                                        <p:tgtEl>
                                          <p:spTgt spid="18"/>
                                        </p:tgtEl>
                                      </p:cBhvr>
                                    </p:animEffect>
                                  </p:childTnLst>
                                </p:cTn>
                              </p:par>
                            </p:childTnLst>
                          </p:cTn>
                        </p:par>
                        <p:par>
                          <p:cTn id="54" fill="hold">
                            <p:stCondLst>
                              <p:cond delay="3000"/>
                            </p:stCondLst>
                            <p:childTnLst>
                              <p:par>
                                <p:cTn id="55" presetID="5" presetClass="entr" presetSubtype="1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checkerboard(across)">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bldLvl="0" animBg="1"/>
      <p:bldP spid="8" grpId="0" bldLvl="0" animBg="1"/>
      <p:bldP spid="9" grpId="0" bldLvl="0" animBg="1"/>
      <p:bldP spid="10" grpId="0" bldLvl="0" animBg="1"/>
      <p:bldP spid="3" grpId="0" bldLvl="0" animBg="1"/>
      <p:bldP spid="12" grpId="0" bldLvl="0" animBg="1"/>
      <p:bldP spid="4" grpId="0" bldLvl="0" animBg="1"/>
      <p:bldP spid="1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论文成果与应用</a:t>
            </a:r>
            <a:endParaRPr kumimoji="1" lang="zh-CN" altLang="en-US" sz="2000" dirty="0">
              <a:solidFill>
                <a:schemeClr val="tx1">
                  <a:lumMod val="75000"/>
                  <a:lumOff val="25000"/>
                </a:schemeClr>
              </a:solidFill>
              <a:cs typeface="+mn-ea"/>
              <a:sym typeface="+mn-lt"/>
            </a:endParaRPr>
          </a:p>
        </p:txBody>
      </p:sp>
      <p:sp>
        <p:nvSpPr>
          <p:cNvPr id="9" name="Rounded Rectangle 24"/>
          <p:cNvSpPr/>
          <p:nvPr/>
        </p:nvSpPr>
        <p:spPr>
          <a:xfrm>
            <a:off x="1320800" y="1640840"/>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0" name="Picture 2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0510" y="1861185"/>
            <a:ext cx="556260" cy="556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27"/>
          <p:cNvSpPr/>
          <p:nvPr/>
        </p:nvSpPr>
        <p:spPr>
          <a:xfrm>
            <a:off x="1320800" y="3131185"/>
            <a:ext cx="995680" cy="995680"/>
          </a:xfrm>
          <a:prstGeom prst="roundRect">
            <a:avLst>
              <a:gd name="adj" fmla="val 7712"/>
            </a:avLst>
          </a:prstGeom>
          <a:solidFill>
            <a:srgbClr val="E2A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2"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980" y="3335020"/>
            <a:ext cx="655955" cy="655955"/>
          </a:xfrm>
          <a:prstGeom prst="rect">
            <a:avLst/>
          </a:prstGeom>
          <a:effectLst/>
        </p:spPr>
      </p:pic>
      <p:sp>
        <p:nvSpPr>
          <p:cNvPr id="13" name="Rounded Rectangle 30"/>
          <p:cNvSpPr/>
          <p:nvPr/>
        </p:nvSpPr>
        <p:spPr>
          <a:xfrm>
            <a:off x="6678930" y="4623435"/>
            <a:ext cx="995680" cy="995680"/>
          </a:xfrm>
          <a:prstGeom prst="roundRect">
            <a:avLst>
              <a:gd name="adj" fmla="val 7712"/>
            </a:avLst>
          </a:prstGeom>
          <a:solidFill>
            <a:srgbClr val="9A94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14"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8165" y="4852670"/>
            <a:ext cx="536575" cy="536575"/>
          </a:xfrm>
          <a:prstGeom prst="rect">
            <a:avLst/>
          </a:prstGeom>
          <a:effectLst/>
        </p:spPr>
      </p:pic>
      <p:sp>
        <p:nvSpPr>
          <p:cNvPr id="17" name="Rounded Rectangle 33"/>
          <p:cNvSpPr/>
          <p:nvPr/>
        </p:nvSpPr>
        <p:spPr>
          <a:xfrm>
            <a:off x="6678930" y="1640205"/>
            <a:ext cx="995680" cy="995680"/>
          </a:xfrm>
          <a:prstGeom prst="roundRect">
            <a:avLst>
              <a:gd name="adj" fmla="val 7712"/>
            </a:avLst>
          </a:prstGeom>
          <a:solidFill>
            <a:srgbClr val="9A94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20"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6730" y="1819275"/>
            <a:ext cx="639445" cy="639445"/>
          </a:xfrm>
          <a:prstGeom prst="rect">
            <a:avLst/>
          </a:prstGeom>
          <a:effectLst/>
        </p:spPr>
      </p:pic>
      <p:sp>
        <p:nvSpPr>
          <p:cNvPr id="21" name="Rounded Rectangle 36"/>
          <p:cNvSpPr/>
          <p:nvPr/>
        </p:nvSpPr>
        <p:spPr>
          <a:xfrm>
            <a:off x="6678930" y="3131820"/>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22"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6730" y="3310255"/>
            <a:ext cx="639445" cy="639445"/>
          </a:xfrm>
          <a:prstGeom prst="rect">
            <a:avLst/>
          </a:prstGeom>
          <a:effectLst/>
        </p:spPr>
      </p:pic>
      <p:sp>
        <p:nvSpPr>
          <p:cNvPr id="5" name="Rounded Rectangle 39"/>
          <p:cNvSpPr/>
          <p:nvPr/>
        </p:nvSpPr>
        <p:spPr>
          <a:xfrm>
            <a:off x="1320800" y="4623435"/>
            <a:ext cx="995680" cy="995680"/>
          </a:xfrm>
          <a:prstGeom prst="roundRect">
            <a:avLst>
              <a:gd name="adj" fmla="val 7712"/>
            </a:avLst>
          </a:prstGeom>
          <a:solidFill>
            <a:srgbClr val="B367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6"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1305" y="4852670"/>
            <a:ext cx="536575" cy="536575"/>
          </a:xfrm>
          <a:prstGeom prst="rect">
            <a:avLst/>
          </a:prstGeom>
          <a:effectLst/>
        </p:spPr>
      </p:pic>
      <p:sp>
        <p:nvSpPr>
          <p:cNvPr id="25" name="文本框 24"/>
          <p:cNvSpPr txBox="1"/>
          <p:nvPr/>
        </p:nvSpPr>
        <p:spPr>
          <a:xfrm>
            <a:off x="2405380" y="164084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28" name="文本框 27"/>
          <p:cNvSpPr txBox="1"/>
          <p:nvPr/>
        </p:nvSpPr>
        <p:spPr>
          <a:xfrm>
            <a:off x="2405380" y="315849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29" name="文本框 28"/>
          <p:cNvSpPr txBox="1"/>
          <p:nvPr/>
        </p:nvSpPr>
        <p:spPr>
          <a:xfrm>
            <a:off x="2405380" y="4665345"/>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30" name="文本框 29"/>
          <p:cNvSpPr txBox="1"/>
          <p:nvPr/>
        </p:nvSpPr>
        <p:spPr>
          <a:xfrm>
            <a:off x="7807325" y="164084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31" name="文本框 30"/>
          <p:cNvSpPr txBox="1"/>
          <p:nvPr/>
        </p:nvSpPr>
        <p:spPr>
          <a:xfrm>
            <a:off x="7807325" y="3158490"/>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
        <p:nvSpPr>
          <p:cNvPr id="32" name="文本框 31"/>
          <p:cNvSpPr txBox="1"/>
          <p:nvPr/>
        </p:nvSpPr>
        <p:spPr>
          <a:xfrm>
            <a:off x="7807325" y="4665345"/>
            <a:ext cx="3579495" cy="78359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childTnLst>
                          </p:cTn>
                        </p:par>
                        <p:par>
                          <p:cTn id="32" fill="hold">
                            <p:stCondLst>
                              <p:cond delay="500"/>
                            </p:stCondLst>
                            <p:childTnLst>
                              <p:par>
                                <p:cTn id="33" presetID="55"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strVal val="#ppt_w*0.70"/>
                                          </p:val>
                                        </p:tav>
                                        <p:tav tm="100000">
                                          <p:val>
                                            <p:strVal val="#ppt_w"/>
                                          </p:val>
                                        </p:tav>
                                      </p:tavLst>
                                    </p:anim>
                                    <p:anim calcmode="lin" valueType="num">
                                      <p:cBhvr>
                                        <p:cTn id="36" dur="1000" fill="hold"/>
                                        <p:tgtEl>
                                          <p:spTgt spid="13"/>
                                        </p:tgtEl>
                                        <p:attrNameLst>
                                          <p:attrName>ppt_h</p:attrName>
                                        </p:attrNameLst>
                                      </p:cBhvr>
                                      <p:tavLst>
                                        <p:tav tm="0">
                                          <p:val>
                                            <p:strVal val="#ppt_h"/>
                                          </p:val>
                                        </p:tav>
                                        <p:tav tm="100000">
                                          <p:val>
                                            <p:strVal val="#ppt_h"/>
                                          </p:val>
                                        </p:tav>
                                      </p:tavLst>
                                    </p:anim>
                                    <p:animEffect transition="in" filter="fade">
                                      <p:cBhvr>
                                        <p:cTn id="37" dur="1000"/>
                                        <p:tgtEl>
                                          <p:spTgt spid="13"/>
                                        </p:tgtEl>
                                      </p:cBhvr>
                                    </p:animEffect>
                                  </p:childTnLst>
                                </p:cTn>
                              </p:par>
                              <p:par>
                                <p:cTn id="38" presetID="55"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1000" fill="hold"/>
                                        <p:tgtEl>
                                          <p:spTgt spid="14"/>
                                        </p:tgtEl>
                                        <p:attrNameLst>
                                          <p:attrName>ppt_w</p:attrName>
                                        </p:attrNameLst>
                                      </p:cBhvr>
                                      <p:tavLst>
                                        <p:tav tm="0">
                                          <p:val>
                                            <p:strVal val="#ppt_w*0.70"/>
                                          </p:val>
                                        </p:tav>
                                        <p:tav tm="100000">
                                          <p:val>
                                            <p:strVal val="#ppt_w"/>
                                          </p:val>
                                        </p:tav>
                                      </p:tavLst>
                                    </p:anim>
                                    <p:anim calcmode="lin" valueType="num">
                                      <p:cBhvr>
                                        <p:cTn id="41" dur="1000" fill="hold"/>
                                        <p:tgtEl>
                                          <p:spTgt spid="14"/>
                                        </p:tgtEl>
                                        <p:attrNameLst>
                                          <p:attrName>ppt_h</p:attrName>
                                        </p:attrNameLst>
                                      </p:cBhvr>
                                      <p:tavLst>
                                        <p:tav tm="0">
                                          <p:val>
                                            <p:strVal val="#ppt_h"/>
                                          </p:val>
                                        </p:tav>
                                        <p:tav tm="100000">
                                          <p:val>
                                            <p:strVal val="#ppt_h"/>
                                          </p:val>
                                        </p:tav>
                                      </p:tavLst>
                                    </p:anim>
                                    <p:animEffect transition="in" filter="fade">
                                      <p:cBhvr>
                                        <p:cTn id="42" dur="1000"/>
                                        <p:tgtEl>
                                          <p:spTgt spid="14"/>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1000" fill="hold"/>
                                        <p:tgtEl>
                                          <p:spTgt spid="17"/>
                                        </p:tgtEl>
                                        <p:attrNameLst>
                                          <p:attrName>ppt_w</p:attrName>
                                        </p:attrNameLst>
                                      </p:cBhvr>
                                      <p:tavLst>
                                        <p:tav tm="0">
                                          <p:val>
                                            <p:strVal val="#ppt_w*0.70"/>
                                          </p:val>
                                        </p:tav>
                                        <p:tav tm="100000">
                                          <p:val>
                                            <p:strVal val="#ppt_w"/>
                                          </p:val>
                                        </p:tav>
                                      </p:tavLst>
                                    </p:anim>
                                    <p:anim calcmode="lin" valueType="num">
                                      <p:cBhvr>
                                        <p:cTn id="46" dur="1000" fill="hold"/>
                                        <p:tgtEl>
                                          <p:spTgt spid="17"/>
                                        </p:tgtEl>
                                        <p:attrNameLst>
                                          <p:attrName>ppt_h</p:attrName>
                                        </p:attrNameLst>
                                      </p:cBhvr>
                                      <p:tavLst>
                                        <p:tav tm="0">
                                          <p:val>
                                            <p:strVal val="#ppt_h"/>
                                          </p:val>
                                        </p:tav>
                                        <p:tav tm="100000">
                                          <p:val>
                                            <p:strVal val="#ppt_h"/>
                                          </p:val>
                                        </p:tav>
                                      </p:tavLst>
                                    </p:anim>
                                    <p:animEffect transition="in" filter="fade">
                                      <p:cBhvr>
                                        <p:cTn id="47" dur="1000"/>
                                        <p:tgtEl>
                                          <p:spTgt spid="17"/>
                                        </p:tgtEl>
                                      </p:cBhvr>
                                    </p:animEffect>
                                  </p:childTnLst>
                                </p:cTn>
                              </p:par>
                              <p:par>
                                <p:cTn id="48" presetID="55"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1000" fill="hold"/>
                                        <p:tgtEl>
                                          <p:spTgt spid="20"/>
                                        </p:tgtEl>
                                        <p:attrNameLst>
                                          <p:attrName>ppt_w</p:attrName>
                                        </p:attrNameLst>
                                      </p:cBhvr>
                                      <p:tavLst>
                                        <p:tav tm="0">
                                          <p:val>
                                            <p:strVal val="#ppt_w*0.70"/>
                                          </p:val>
                                        </p:tav>
                                        <p:tav tm="100000">
                                          <p:val>
                                            <p:strVal val="#ppt_w"/>
                                          </p:val>
                                        </p:tav>
                                      </p:tavLst>
                                    </p:anim>
                                    <p:anim calcmode="lin" valueType="num">
                                      <p:cBhvr>
                                        <p:cTn id="51" dur="1000" fill="hold"/>
                                        <p:tgtEl>
                                          <p:spTgt spid="20"/>
                                        </p:tgtEl>
                                        <p:attrNameLst>
                                          <p:attrName>ppt_h</p:attrName>
                                        </p:attrNameLst>
                                      </p:cBhvr>
                                      <p:tavLst>
                                        <p:tav tm="0">
                                          <p:val>
                                            <p:strVal val="#ppt_h"/>
                                          </p:val>
                                        </p:tav>
                                        <p:tav tm="100000">
                                          <p:val>
                                            <p:strVal val="#ppt_h"/>
                                          </p:val>
                                        </p:tav>
                                      </p:tavLst>
                                    </p:anim>
                                    <p:animEffect transition="in" filter="fade">
                                      <p:cBhvr>
                                        <p:cTn id="52" dur="1000"/>
                                        <p:tgtEl>
                                          <p:spTgt spid="20"/>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1000" fill="hold"/>
                                        <p:tgtEl>
                                          <p:spTgt spid="21"/>
                                        </p:tgtEl>
                                        <p:attrNameLst>
                                          <p:attrName>ppt_w</p:attrName>
                                        </p:attrNameLst>
                                      </p:cBhvr>
                                      <p:tavLst>
                                        <p:tav tm="0">
                                          <p:val>
                                            <p:strVal val="#ppt_w*0.70"/>
                                          </p:val>
                                        </p:tav>
                                        <p:tav tm="100000">
                                          <p:val>
                                            <p:strVal val="#ppt_w"/>
                                          </p:val>
                                        </p:tav>
                                      </p:tavLst>
                                    </p:anim>
                                    <p:anim calcmode="lin" valueType="num">
                                      <p:cBhvr>
                                        <p:cTn id="56" dur="1000" fill="hold"/>
                                        <p:tgtEl>
                                          <p:spTgt spid="21"/>
                                        </p:tgtEl>
                                        <p:attrNameLst>
                                          <p:attrName>ppt_h</p:attrName>
                                        </p:attrNameLst>
                                      </p:cBhvr>
                                      <p:tavLst>
                                        <p:tav tm="0">
                                          <p:val>
                                            <p:strVal val="#ppt_h"/>
                                          </p:val>
                                        </p:tav>
                                        <p:tav tm="100000">
                                          <p:val>
                                            <p:strVal val="#ppt_h"/>
                                          </p:val>
                                        </p:tav>
                                      </p:tavLst>
                                    </p:anim>
                                    <p:animEffect transition="in" filter="fade">
                                      <p:cBhvr>
                                        <p:cTn id="57" dur="1000"/>
                                        <p:tgtEl>
                                          <p:spTgt spid="21"/>
                                        </p:tgtEl>
                                      </p:cBhvr>
                                    </p:animEffect>
                                  </p:childTnLst>
                                </p:cTn>
                              </p:par>
                              <p:par>
                                <p:cTn id="58" presetID="55"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1000" fill="hold"/>
                                        <p:tgtEl>
                                          <p:spTgt spid="22"/>
                                        </p:tgtEl>
                                        <p:attrNameLst>
                                          <p:attrName>ppt_w</p:attrName>
                                        </p:attrNameLst>
                                      </p:cBhvr>
                                      <p:tavLst>
                                        <p:tav tm="0">
                                          <p:val>
                                            <p:strVal val="#ppt_w*0.70"/>
                                          </p:val>
                                        </p:tav>
                                        <p:tav tm="100000">
                                          <p:val>
                                            <p:strVal val="#ppt_w"/>
                                          </p:val>
                                        </p:tav>
                                      </p:tavLst>
                                    </p:anim>
                                    <p:anim calcmode="lin" valueType="num">
                                      <p:cBhvr>
                                        <p:cTn id="61" dur="1000" fill="hold"/>
                                        <p:tgtEl>
                                          <p:spTgt spid="22"/>
                                        </p:tgtEl>
                                        <p:attrNameLst>
                                          <p:attrName>ppt_h</p:attrName>
                                        </p:attrNameLst>
                                      </p:cBhvr>
                                      <p:tavLst>
                                        <p:tav tm="0">
                                          <p:val>
                                            <p:strVal val="#ppt_h"/>
                                          </p:val>
                                        </p:tav>
                                        <p:tav tm="100000">
                                          <p:val>
                                            <p:strVal val="#ppt_h"/>
                                          </p:val>
                                        </p:tav>
                                      </p:tavLst>
                                    </p:anim>
                                    <p:animEffect transition="in" filter="fade">
                                      <p:cBhvr>
                                        <p:cTn id="62" dur="1000"/>
                                        <p:tgtEl>
                                          <p:spTgt spid="22"/>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1000" fill="hold"/>
                                        <p:tgtEl>
                                          <p:spTgt spid="30"/>
                                        </p:tgtEl>
                                        <p:attrNameLst>
                                          <p:attrName>ppt_w</p:attrName>
                                        </p:attrNameLst>
                                      </p:cBhvr>
                                      <p:tavLst>
                                        <p:tav tm="0">
                                          <p:val>
                                            <p:strVal val="#ppt_w*0.70"/>
                                          </p:val>
                                        </p:tav>
                                        <p:tav tm="100000">
                                          <p:val>
                                            <p:strVal val="#ppt_w"/>
                                          </p:val>
                                        </p:tav>
                                      </p:tavLst>
                                    </p:anim>
                                    <p:anim calcmode="lin" valueType="num">
                                      <p:cBhvr>
                                        <p:cTn id="66" dur="1000" fill="hold"/>
                                        <p:tgtEl>
                                          <p:spTgt spid="30"/>
                                        </p:tgtEl>
                                        <p:attrNameLst>
                                          <p:attrName>ppt_h</p:attrName>
                                        </p:attrNameLst>
                                      </p:cBhvr>
                                      <p:tavLst>
                                        <p:tav tm="0">
                                          <p:val>
                                            <p:strVal val="#ppt_h"/>
                                          </p:val>
                                        </p:tav>
                                        <p:tav tm="100000">
                                          <p:val>
                                            <p:strVal val="#ppt_h"/>
                                          </p:val>
                                        </p:tav>
                                      </p:tavLst>
                                    </p:anim>
                                    <p:animEffect transition="in" filter="fade">
                                      <p:cBhvr>
                                        <p:cTn id="67" dur="1000"/>
                                        <p:tgtEl>
                                          <p:spTgt spid="30"/>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1000" fill="hold"/>
                                        <p:tgtEl>
                                          <p:spTgt spid="31"/>
                                        </p:tgtEl>
                                        <p:attrNameLst>
                                          <p:attrName>ppt_w</p:attrName>
                                        </p:attrNameLst>
                                      </p:cBhvr>
                                      <p:tavLst>
                                        <p:tav tm="0">
                                          <p:val>
                                            <p:strVal val="#ppt_w*0.70"/>
                                          </p:val>
                                        </p:tav>
                                        <p:tav tm="100000">
                                          <p:val>
                                            <p:strVal val="#ppt_w"/>
                                          </p:val>
                                        </p:tav>
                                      </p:tavLst>
                                    </p:anim>
                                    <p:anim calcmode="lin" valueType="num">
                                      <p:cBhvr>
                                        <p:cTn id="71" dur="1000" fill="hold"/>
                                        <p:tgtEl>
                                          <p:spTgt spid="31"/>
                                        </p:tgtEl>
                                        <p:attrNameLst>
                                          <p:attrName>ppt_h</p:attrName>
                                        </p:attrNameLst>
                                      </p:cBhvr>
                                      <p:tavLst>
                                        <p:tav tm="0">
                                          <p:val>
                                            <p:strVal val="#ppt_h"/>
                                          </p:val>
                                        </p:tav>
                                        <p:tav tm="100000">
                                          <p:val>
                                            <p:strVal val="#ppt_h"/>
                                          </p:val>
                                        </p:tav>
                                      </p:tavLst>
                                    </p:anim>
                                    <p:animEffect transition="in" filter="fade">
                                      <p:cBhvr>
                                        <p:cTn id="72" dur="1000"/>
                                        <p:tgtEl>
                                          <p:spTgt spid="31"/>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p:cTn id="75" dur="1000" fill="hold"/>
                                        <p:tgtEl>
                                          <p:spTgt spid="32"/>
                                        </p:tgtEl>
                                        <p:attrNameLst>
                                          <p:attrName>ppt_w</p:attrName>
                                        </p:attrNameLst>
                                      </p:cBhvr>
                                      <p:tavLst>
                                        <p:tav tm="0">
                                          <p:val>
                                            <p:strVal val="#ppt_w*0.70"/>
                                          </p:val>
                                        </p:tav>
                                        <p:tav tm="100000">
                                          <p:val>
                                            <p:strVal val="#ppt_w"/>
                                          </p:val>
                                        </p:tav>
                                      </p:tavLst>
                                    </p:anim>
                                    <p:anim calcmode="lin" valueType="num">
                                      <p:cBhvr>
                                        <p:cTn id="76" dur="1000" fill="hold"/>
                                        <p:tgtEl>
                                          <p:spTgt spid="32"/>
                                        </p:tgtEl>
                                        <p:attrNameLst>
                                          <p:attrName>ppt_h</p:attrName>
                                        </p:attrNameLst>
                                      </p:cBhvr>
                                      <p:tavLst>
                                        <p:tav tm="0">
                                          <p:val>
                                            <p:strVal val="#ppt_h"/>
                                          </p:val>
                                        </p:tav>
                                        <p:tav tm="100000">
                                          <p:val>
                                            <p:strVal val="#ppt_h"/>
                                          </p:val>
                                        </p:tav>
                                      </p:tavLst>
                                    </p:anim>
                                    <p:animEffect transition="in" filter="fade">
                                      <p:cBhvr>
                                        <p:cTn id="7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3" grpId="0" animBg="1"/>
      <p:bldP spid="17" grpId="0" animBg="1"/>
      <p:bldP spid="21" grpId="0" animBg="1"/>
      <p:bldP spid="5" grpId="0" animBg="1"/>
      <p:bldP spid="25" grpId="0"/>
      <p:bldP spid="28" grpId="0"/>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34"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56945"/>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5730240" y="1858010"/>
            <a:ext cx="1265555"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4612098" y="1151374"/>
            <a:ext cx="3200214" cy="1069845"/>
          </a:xfrm>
          <a:prstGeom prst="rect">
            <a:avLst/>
          </a:prstGeom>
        </p:spPr>
        <p:txBody>
          <a:bodyPr vert="horz" wrap="square">
            <a:spAutoFit/>
          </a:bodyPr>
          <a:lstStyle/>
          <a:p>
            <a:pPr algn="dist">
              <a:lnSpc>
                <a:spcPct val="150000"/>
              </a:lnSpc>
            </a:pPr>
            <a:r>
              <a:rPr lang="zh-CN" altLang="en-US" sz="4800" dirty="0">
                <a:solidFill>
                  <a:srgbClr val="353332"/>
                </a:solidFill>
                <a:cs typeface="+mn-ea"/>
                <a:sym typeface="+mn-lt"/>
              </a:rPr>
              <a:t>目录</a:t>
            </a:r>
            <a:r>
              <a:rPr lang="en-US" altLang="zh-CN" sz="2400" dirty="0">
                <a:solidFill>
                  <a:srgbClr val="353332"/>
                </a:solidFill>
                <a:cs typeface="+mn-ea"/>
                <a:sym typeface="+mn-lt"/>
              </a:rPr>
              <a:t>/</a:t>
            </a:r>
            <a:r>
              <a:rPr lang="en-US" altLang="zh-CN" sz="2000" dirty="0">
                <a:solidFill>
                  <a:srgbClr val="353332"/>
                </a:solidFill>
                <a:cs typeface="+mn-ea"/>
                <a:sym typeface="+mn-lt"/>
              </a:rPr>
              <a:t>CONTENTS</a:t>
            </a:r>
          </a:p>
        </p:txBody>
      </p:sp>
      <p:grpSp>
        <p:nvGrpSpPr>
          <p:cNvPr id="21" name="组合 20"/>
          <p:cNvGrpSpPr/>
          <p:nvPr/>
        </p:nvGrpSpPr>
        <p:grpSpPr>
          <a:xfrm>
            <a:off x="2492207" y="2906030"/>
            <a:ext cx="3627924" cy="730973"/>
            <a:chOff x="2162007" y="1632855"/>
            <a:chExt cx="3627924" cy="730973"/>
          </a:xfrm>
        </p:grpSpPr>
        <p:sp>
          <p:nvSpPr>
            <p:cNvPr id="23" name="菱形 22"/>
            <p:cNvSpPr/>
            <p:nvPr/>
          </p:nvSpPr>
          <p:spPr>
            <a:xfrm>
              <a:off x="2162007" y="1793495"/>
              <a:ext cx="569633" cy="570333"/>
            </a:xfrm>
            <a:prstGeom prst="diamond">
              <a:avLst/>
            </a:prstGeom>
            <a:solidFill>
              <a:srgbClr val="B3672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28" name="文本框 27"/>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1</a:t>
              </a:r>
            </a:p>
          </p:txBody>
        </p:sp>
        <p:sp>
          <p:nvSpPr>
            <p:cNvPr id="29" name="文本框 28"/>
            <p:cNvSpPr txBox="1"/>
            <p:nvPr/>
          </p:nvSpPr>
          <p:spPr>
            <a:xfrm>
              <a:off x="2731949" y="1632855"/>
              <a:ext cx="3057982" cy="581057"/>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论文的选题背景</a:t>
              </a:r>
              <a:endParaRPr lang="zh-CN" altLang="en-US" sz="2400" b="1" dirty="0">
                <a:solidFill>
                  <a:schemeClr val="tx1">
                    <a:lumMod val="75000"/>
                    <a:lumOff val="25000"/>
                  </a:schemeClr>
                </a:solidFill>
                <a:cs typeface="+mn-ea"/>
                <a:sym typeface="+mn-lt"/>
              </a:endParaRPr>
            </a:p>
          </p:txBody>
        </p:sp>
      </p:grpSp>
      <p:grpSp>
        <p:nvGrpSpPr>
          <p:cNvPr id="30" name="组合 29"/>
          <p:cNvGrpSpPr/>
          <p:nvPr/>
        </p:nvGrpSpPr>
        <p:grpSpPr>
          <a:xfrm>
            <a:off x="2492207" y="3727575"/>
            <a:ext cx="3627615" cy="701273"/>
            <a:chOff x="2162007" y="1662555"/>
            <a:chExt cx="3627615" cy="701273"/>
          </a:xfrm>
        </p:grpSpPr>
        <p:sp>
          <p:nvSpPr>
            <p:cNvPr id="31" name="菱形 30"/>
            <p:cNvSpPr/>
            <p:nvPr/>
          </p:nvSpPr>
          <p:spPr>
            <a:xfrm>
              <a:off x="2162007" y="1793495"/>
              <a:ext cx="569633" cy="570333"/>
            </a:xfrm>
            <a:prstGeom prst="diamond">
              <a:avLst/>
            </a:prstGeom>
            <a:solidFill>
              <a:srgbClr val="E2A52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2" name="文本框 3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3</a:t>
              </a:r>
            </a:p>
          </p:txBody>
        </p:sp>
        <p:sp>
          <p:nvSpPr>
            <p:cNvPr id="33" name="文本框 32"/>
            <p:cNvSpPr txBox="1"/>
            <p:nvPr/>
          </p:nvSpPr>
          <p:spPr>
            <a:xfrm>
              <a:off x="2731640" y="1662555"/>
              <a:ext cx="3057982" cy="581057"/>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论文成果与应用</a:t>
              </a:r>
              <a:endParaRPr lang="zh-CN" altLang="en-US" sz="2400" b="1" dirty="0">
                <a:solidFill>
                  <a:schemeClr val="tx1">
                    <a:lumMod val="75000"/>
                    <a:lumOff val="25000"/>
                  </a:schemeClr>
                </a:solidFill>
                <a:cs typeface="+mn-ea"/>
                <a:sym typeface="+mn-lt"/>
              </a:endParaRPr>
            </a:p>
          </p:txBody>
        </p:sp>
      </p:grpSp>
      <p:grpSp>
        <p:nvGrpSpPr>
          <p:cNvPr id="34" name="组合 33"/>
          <p:cNvGrpSpPr/>
          <p:nvPr/>
        </p:nvGrpSpPr>
        <p:grpSpPr>
          <a:xfrm>
            <a:off x="6140282" y="2905690"/>
            <a:ext cx="3637140" cy="727503"/>
            <a:chOff x="2162007" y="1636325"/>
            <a:chExt cx="3637140" cy="727503"/>
          </a:xfrm>
        </p:grpSpPr>
        <p:sp>
          <p:nvSpPr>
            <p:cNvPr id="35" name="菱形 34"/>
            <p:cNvSpPr/>
            <p:nvPr/>
          </p:nvSpPr>
          <p:spPr>
            <a:xfrm>
              <a:off x="2162007" y="1793495"/>
              <a:ext cx="569633" cy="570333"/>
            </a:xfrm>
            <a:prstGeom prst="diamond">
              <a:avLst/>
            </a:prstGeom>
            <a:solidFill>
              <a:srgbClr val="9A947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6" name="文本框 35"/>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2</a:t>
              </a:r>
            </a:p>
          </p:txBody>
        </p:sp>
        <p:sp>
          <p:nvSpPr>
            <p:cNvPr id="37" name="文本框 36"/>
            <p:cNvSpPr txBox="1"/>
            <p:nvPr/>
          </p:nvSpPr>
          <p:spPr>
            <a:xfrm>
              <a:off x="2741165" y="1636325"/>
              <a:ext cx="3057982" cy="581057"/>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论文的研究思路</a:t>
              </a:r>
              <a:endParaRPr lang="zh-CN" altLang="en-US" sz="2400" b="1" dirty="0">
                <a:solidFill>
                  <a:schemeClr val="tx1">
                    <a:lumMod val="75000"/>
                    <a:lumOff val="25000"/>
                  </a:schemeClr>
                </a:solidFill>
                <a:cs typeface="+mn-ea"/>
                <a:sym typeface="+mn-lt"/>
              </a:endParaRPr>
            </a:p>
          </p:txBody>
        </p:sp>
      </p:grpSp>
      <p:grpSp>
        <p:nvGrpSpPr>
          <p:cNvPr id="38" name="组合 37"/>
          <p:cNvGrpSpPr/>
          <p:nvPr/>
        </p:nvGrpSpPr>
        <p:grpSpPr>
          <a:xfrm>
            <a:off x="6149807" y="3894710"/>
            <a:ext cx="3486785" cy="866557"/>
            <a:chOff x="2171532" y="1812545"/>
            <a:chExt cx="3486785" cy="866557"/>
          </a:xfrm>
        </p:grpSpPr>
        <p:sp>
          <p:nvSpPr>
            <p:cNvPr id="41" name="菱形 40"/>
            <p:cNvSpPr/>
            <p:nvPr/>
          </p:nvSpPr>
          <p:spPr>
            <a:xfrm>
              <a:off x="2171532" y="1812545"/>
              <a:ext cx="569633" cy="570333"/>
            </a:xfrm>
            <a:prstGeom prst="diamond">
              <a:avLst/>
            </a:prstGeom>
            <a:solidFill>
              <a:srgbClr val="35333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42" name="文本框 4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4</a:t>
              </a:r>
            </a:p>
          </p:txBody>
        </p:sp>
        <p:sp>
          <p:nvSpPr>
            <p:cNvPr id="43" name="文本框 42"/>
            <p:cNvSpPr txBox="1"/>
            <p:nvPr/>
          </p:nvSpPr>
          <p:spPr>
            <a:xfrm>
              <a:off x="2882097" y="1848105"/>
              <a:ext cx="2776220" cy="830997"/>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论文结论与总结</a:t>
              </a:r>
            </a:p>
            <a:p>
              <a:endParaRPr lang="zh-CN" altLang="en-US" sz="2400" b="1"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strVal val="#ppt_w*0.70"/>
                                          </p:val>
                                        </p:tav>
                                        <p:tav tm="100000">
                                          <p:val>
                                            <p:strVal val="#ppt_w"/>
                                          </p:val>
                                        </p:tav>
                                      </p:tavLst>
                                    </p:anim>
                                    <p:anim calcmode="lin" valueType="num">
                                      <p:cBhvr>
                                        <p:cTn id="12" dur="1000" fill="hold"/>
                                        <p:tgtEl>
                                          <p:spTgt spid="21"/>
                                        </p:tgtEl>
                                        <p:attrNameLst>
                                          <p:attrName>ppt_h</p:attrName>
                                        </p:attrNameLst>
                                      </p:cBhvr>
                                      <p:tavLst>
                                        <p:tav tm="0">
                                          <p:val>
                                            <p:strVal val="#ppt_h"/>
                                          </p:val>
                                        </p:tav>
                                        <p:tav tm="100000">
                                          <p:val>
                                            <p:strVal val="#ppt_h"/>
                                          </p:val>
                                        </p:tav>
                                      </p:tavLst>
                                    </p:anim>
                                    <p:animEffect transition="in" filter="fade">
                                      <p:cBhvr>
                                        <p:cTn id="13" dur="1000"/>
                                        <p:tgtEl>
                                          <p:spTgt spid="21"/>
                                        </p:tgtEl>
                                      </p:cBhvr>
                                    </p:animEffect>
                                  </p:childTnLst>
                                </p:cTn>
                              </p:par>
                              <p:par>
                                <p:cTn id="14" presetID="55"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1000" fill="hold"/>
                                        <p:tgtEl>
                                          <p:spTgt spid="30"/>
                                        </p:tgtEl>
                                        <p:attrNameLst>
                                          <p:attrName>ppt_w</p:attrName>
                                        </p:attrNameLst>
                                      </p:cBhvr>
                                      <p:tavLst>
                                        <p:tav tm="0">
                                          <p:val>
                                            <p:strVal val="#ppt_w*0.70"/>
                                          </p:val>
                                        </p:tav>
                                        <p:tav tm="100000">
                                          <p:val>
                                            <p:strVal val="#ppt_w"/>
                                          </p:val>
                                        </p:tav>
                                      </p:tavLst>
                                    </p:anim>
                                    <p:anim calcmode="lin" valueType="num">
                                      <p:cBhvr>
                                        <p:cTn id="17" dur="1000" fill="hold"/>
                                        <p:tgtEl>
                                          <p:spTgt spid="30"/>
                                        </p:tgtEl>
                                        <p:attrNameLst>
                                          <p:attrName>ppt_h</p:attrName>
                                        </p:attrNameLst>
                                      </p:cBhvr>
                                      <p:tavLst>
                                        <p:tav tm="0">
                                          <p:val>
                                            <p:strVal val="#ppt_h"/>
                                          </p:val>
                                        </p:tav>
                                        <p:tav tm="100000">
                                          <p:val>
                                            <p:strVal val="#ppt_h"/>
                                          </p:val>
                                        </p:tav>
                                      </p:tavLst>
                                    </p:anim>
                                    <p:animEffect transition="in" filter="fade">
                                      <p:cBhvr>
                                        <p:cTn id="18" dur="1000"/>
                                        <p:tgtEl>
                                          <p:spTgt spid="30"/>
                                        </p:tgtEl>
                                      </p:cBhvr>
                                    </p:animEffect>
                                  </p:childTnLst>
                                </p:cTn>
                              </p:par>
                              <p:par>
                                <p:cTn id="19" presetID="55"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1000" fill="hold"/>
                                        <p:tgtEl>
                                          <p:spTgt spid="34"/>
                                        </p:tgtEl>
                                        <p:attrNameLst>
                                          <p:attrName>ppt_w</p:attrName>
                                        </p:attrNameLst>
                                      </p:cBhvr>
                                      <p:tavLst>
                                        <p:tav tm="0">
                                          <p:val>
                                            <p:strVal val="#ppt_w*0.70"/>
                                          </p:val>
                                        </p:tav>
                                        <p:tav tm="100000">
                                          <p:val>
                                            <p:strVal val="#ppt_w"/>
                                          </p:val>
                                        </p:tav>
                                      </p:tavLst>
                                    </p:anim>
                                    <p:anim calcmode="lin" valueType="num">
                                      <p:cBhvr>
                                        <p:cTn id="22" dur="1000" fill="hold"/>
                                        <p:tgtEl>
                                          <p:spTgt spid="34"/>
                                        </p:tgtEl>
                                        <p:attrNameLst>
                                          <p:attrName>ppt_h</p:attrName>
                                        </p:attrNameLst>
                                      </p:cBhvr>
                                      <p:tavLst>
                                        <p:tav tm="0">
                                          <p:val>
                                            <p:strVal val="#ppt_h"/>
                                          </p:val>
                                        </p:tav>
                                        <p:tav tm="100000">
                                          <p:val>
                                            <p:strVal val="#ppt_h"/>
                                          </p:val>
                                        </p:tav>
                                      </p:tavLst>
                                    </p:anim>
                                    <p:animEffect transition="in" filter="fade">
                                      <p:cBhvr>
                                        <p:cTn id="23" dur="1000"/>
                                        <p:tgtEl>
                                          <p:spTgt spid="34"/>
                                        </p:tgtEl>
                                      </p:cBhvr>
                                    </p:animEffect>
                                  </p:childTnLst>
                                </p:cTn>
                              </p:par>
                              <p:par>
                                <p:cTn id="24" presetID="55"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1000" fill="hold"/>
                                        <p:tgtEl>
                                          <p:spTgt spid="38"/>
                                        </p:tgtEl>
                                        <p:attrNameLst>
                                          <p:attrName>ppt_w</p:attrName>
                                        </p:attrNameLst>
                                      </p:cBhvr>
                                      <p:tavLst>
                                        <p:tav tm="0">
                                          <p:val>
                                            <p:strVal val="#ppt_w*0.70"/>
                                          </p:val>
                                        </p:tav>
                                        <p:tav tm="100000">
                                          <p:val>
                                            <p:strVal val="#ppt_w"/>
                                          </p:val>
                                        </p:tav>
                                      </p:tavLst>
                                    </p:anim>
                                    <p:anim calcmode="lin" valueType="num">
                                      <p:cBhvr>
                                        <p:cTn id="27" dur="1000" fill="hold"/>
                                        <p:tgtEl>
                                          <p:spTgt spid="38"/>
                                        </p:tgtEl>
                                        <p:attrNameLst>
                                          <p:attrName>ppt_h</p:attrName>
                                        </p:attrNameLst>
                                      </p:cBhvr>
                                      <p:tavLst>
                                        <p:tav tm="0">
                                          <p:val>
                                            <p:strVal val="#ppt_h"/>
                                          </p:val>
                                        </p:tav>
                                        <p:tav tm="100000">
                                          <p:val>
                                            <p:strVal val="#ppt_h"/>
                                          </p:val>
                                        </p:tav>
                                      </p:tavLst>
                                    </p:anim>
                                    <p:animEffect transition="in" filter="fade">
                                      <p:cBhvr>
                                        <p:cTn id="2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16" name="TextBox 15"/>
          <p:cNvSpPr txBox="1"/>
          <p:nvPr/>
        </p:nvSpPr>
        <p:spPr>
          <a:xfrm>
            <a:off x="10852150" y="671339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04</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论文结论与总结</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9" name="Shape 17283"/>
          <p:cNvSpPr/>
          <p:nvPr/>
        </p:nvSpPr>
        <p:spPr>
          <a:xfrm>
            <a:off x="1733681" y="3441473"/>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4" name="Shape 17284"/>
          <p:cNvSpPr/>
          <p:nvPr/>
        </p:nvSpPr>
        <p:spPr>
          <a:xfrm>
            <a:off x="1733681" y="4016446"/>
            <a:ext cx="6478164"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5" name="Shape 17285"/>
          <p:cNvSpPr/>
          <p:nvPr/>
        </p:nvSpPr>
        <p:spPr>
          <a:xfrm>
            <a:off x="1733681" y="4562503"/>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2" name="Shape 17286"/>
          <p:cNvSpPr/>
          <p:nvPr/>
        </p:nvSpPr>
        <p:spPr>
          <a:xfrm>
            <a:off x="1733681" y="5148119"/>
            <a:ext cx="6478164"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15" name="Shape 17287"/>
          <p:cNvSpPr/>
          <p:nvPr/>
        </p:nvSpPr>
        <p:spPr>
          <a:xfrm>
            <a:off x="1733681" y="2895416"/>
            <a:ext cx="6478163" cy="1"/>
          </a:xfrm>
          <a:prstGeom prst="line">
            <a:avLst/>
          </a:prstGeom>
          <a:gradFill>
            <a:gsLst>
              <a:gs pos="0">
                <a:srgbClr val="4E3896"/>
              </a:gs>
              <a:gs pos="100000">
                <a:srgbClr val="027EBA"/>
              </a:gs>
            </a:gsLst>
            <a:lin ang="5400000" scaled="0"/>
          </a:gradFill>
          <a:ln w="3175">
            <a:solidFill>
              <a:srgbClr val="DCDEE0"/>
            </a:solidFill>
            <a:miter lim="400000"/>
          </a:ln>
        </p:spPr>
        <p:txBody>
          <a:bodyPr lIns="25400" tIns="25400" rIns="25400" bIns="25400" anchor="ctr"/>
          <a:lstStyle/>
          <a:p>
            <a:endParaRPr sz="2000">
              <a:solidFill>
                <a:schemeClr val="bg1"/>
              </a:solidFill>
              <a:cs typeface="+mn-ea"/>
              <a:sym typeface="+mn-lt"/>
            </a:endParaRPr>
          </a:p>
        </p:txBody>
      </p:sp>
      <p:sp>
        <p:nvSpPr>
          <p:cNvPr id="16" name="Shape 17288"/>
          <p:cNvSpPr/>
          <p:nvPr/>
        </p:nvSpPr>
        <p:spPr>
          <a:xfrm>
            <a:off x="1733681" y="5683532"/>
            <a:ext cx="6478164" cy="1"/>
          </a:xfrm>
          <a:prstGeom prst="line">
            <a:avLst/>
          </a:prstGeom>
          <a:gradFill>
            <a:gsLst>
              <a:gs pos="0">
                <a:srgbClr val="4E3896"/>
              </a:gs>
              <a:gs pos="100000">
                <a:srgbClr val="027EBA"/>
              </a:gs>
            </a:gsLst>
            <a:lin ang="5400000" scaled="0"/>
          </a:gradFill>
          <a:ln w="3175">
            <a:solidFill>
              <a:srgbClr val="A6AAA9"/>
            </a:solidFill>
            <a:miter lim="400000"/>
          </a:ln>
        </p:spPr>
        <p:txBody>
          <a:bodyPr lIns="25400" tIns="25400" rIns="25400" bIns="25400" anchor="ctr"/>
          <a:lstStyle/>
          <a:p>
            <a:endParaRPr sz="2000">
              <a:solidFill>
                <a:schemeClr val="bg1"/>
              </a:solidFill>
              <a:cs typeface="+mn-ea"/>
              <a:sym typeface="+mn-lt"/>
            </a:endParaRPr>
          </a:p>
        </p:txBody>
      </p:sp>
      <p:sp>
        <p:nvSpPr>
          <p:cNvPr id="17" name="Shape 17292"/>
          <p:cNvSpPr/>
          <p:nvPr/>
        </p:nvSpPr>
        <p:spPr>
          <a:xfrm>
            <a:off x="1725550" y="4011052"/>
            <a:ext cx="3162694" cy="1670344"/>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9A9479"/>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6" name="Shape 17293"/>
          <p:cNvSpPr/>
          <p:nvPr/>
        </p:nvSpPr>
        <p:spPr>
          <a:xfrm flipV="1">
            <a:off x="1733681" y="2888180"/>
            <a:ext cx="1" cy="2794988"/>
          </a:xfrm>
          <a:prstGeom prst="line">
            <a:avLst/>
          </a:prstGeom>
          <a:gradFill>
            <a:gsLst>
              <a:gs pos="0">
                <a:srgbClr val="4E3896"/>
              </a:gs>
              <a:gs pos="100000">
                <a:srgbClr val="027EBA"/>
              </a:gs>
            </a:gsLst>
            <a:lin ang="5400000" scaled="0"/>
          </a:gradFill>
          <a:ln w="3175">
            <a:solidFill>
              <a:srgbClr val="A6AAA9"/>
            </a:solidFill>
            <a:miter lim="400000"/>
          </a:ln>
        </p:spPr>
        <p:txBody>
          <a:bodyPr lIns="25400" tIns="25400" rIns="25400" bIns="25400" anchor="ctr"/>
          <a:lstStyle/>
          <a:p>
            <a:endParaRPr sz="2000">
              <a:solidFill>
                <a:schemeClr val="bg1"/>
              </a:solidFill>
              <a:cs typeface="+mn-ea"/>
              <a:sym typeface="+mn-lt"/>
            </a:endParaRPr>
          </a:p>
        </p:txBody>
      </p:sp>
      <p:sp>
        <p:nvSpPr>
          <p:cNvPr id="19" name="Shape 17295"/>
          <p:cNvSpPr/>
          <p:nvPr/>
        </p:nvSpPr>
        <p:spPr>
          <a:xfrm>
            <a:off x="5045824" y="3435123"/>
            <a:ext cx="3162694" cy="2246272"/>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E2A52A"/>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0" name="Shape 17294"/>
          <p:cNvSpPr/>
          <p:nvPr/>
        </p:nvSpPr>
        <p:spPr>
          <a:xfrm>
            <a:off x="3267508" y="2908197"/>
            <a:ext cx="3162694" cy="2773198"/>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7" name="Shape 17296"/>
          <p:cNvSpPr/>
          <p:nvPr/>
        </p:nvSpPr>
        <p:spPr>
          <a:xfrm>
            <a:off x="616221" y="3221292"/>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150</a:t>
            </a:r>
            <a:r>
              <a:rPr sz="1350" dirty="0">
                <a:solidFill>
                  <a:schemeClr val="tx1">
                    <a:lumMod val="85000"/>
                    <a:lumOff val="15000"/>
                  </a:schemeClr>
                </a:solidFill>
                <a:latin typeface="+mn-lt"/>
                <a:ea typeface="+mn-ea"/>
                <a:cs typeface="+mn-ea"/>
                <a:sym typeface="+mn-lt"/>
              </a:rPr>
              <a:t>%</a:t>
            </a:r>
          </a:p>
        </p:txBody>
      </p:sp>
      <p:sp>
        <p:nvSpPr>
          <p:cNvPr id="22" name="Shape 17297"/>
          <p:cNvSpPr/>
          <p:nvPr/>
        </p:nvSpPr>
        <p:spPr>
          <a:xfrm>
            <a:off x="616222" y="3790870"/>
            <a:ext cx="926351" cy="450523"/>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100</a:t>
            </a:r>
            <a:r>
              <a:rPr sz="1350" dirty="0">
                <a:solidFill>
                  <a:schemeClr val="tx1">
                    <a:lumMod val="85000"/>
                    <a:lumOff val="15000"/>
                  </a:schemeClr>
                </a:solidFill>
                <a:latin typeface="+mn-lt"/>
                <a:ea typeface="+mn-ea"/>
                <a:cs typeface="+mn-ea"/>
                <a:sym typeface="+mn-lt"/>
              </a:rPr>
              <a:t>%</a:t>
            </a:r>
          </a:p>
        </p:txBody>
      </p:sp>
      <p:sp>
        <p:nvSpPr>
          <p:cNvPr id="23" name="Shape 17298"/>
          <p:cNvSpPr/>
          <p:nvPr/>
        </p:nvSpPr>
        <p:spPr>
          <a:xfrm>
            <a:off x="616222" y="4358359"/>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350" dirty="0">
                <a:solidFill>
                  <a:schemeClr val="tx1">
                    <a:lumMod val="85000"/>
                    <a:lumOff val="15000"/>
                  </a:schemeClr>
                </a:solidFill>
                <a:latin typeface="+mn-lt"/>
                <a:ea typeface="+mn-ea"/>
                <a:cs typeface="+mn-ea"/>
                <a:sym typeface="+mn-lt"/>
              </a:rPr>
              <a:t>50%</a:t>
            </a:r>
          </a:p>
        </p:txBody>
      </p:sp>
      <p:sp>
        <p:nvSpPr>
          <p:cNvPr id="3" name="Shape 17299"/>
          <p:cNvSpPr/>
          <p:nvPr/>
        </p:nvSpPr>
        <p:spPr>
          <a:xfrm>
            <a:off x="616222" y="4927937"/>
            <a:ext cx="926351" cy="450524"/>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350" dirty="0">
                <a:solidFill>
                  <a:schemeClr val="tx1">
                    <a:lumMod val="85000"/>
                    <a:lumOff val="15000"/>
                  </a:schemeClr>
                </a:solidFill>
                <a:latin typeface="+mn-lt"/>
                <a:ea typeface="+mn-ea"/>
                <a:cs typeface="+mn-ea"/>
                <a:sym typeface="+mn-lt"/>
              </a:rPr>
              <a:t>25%</a:t>
            </a:r>
          </a:p>
        </p:txBody>
      </p:sp>
      <p:sp>
        <p:nvSpPr>
          <p:cNvPr id="8" name="Shape 17300"/>
          <p:cNvSpPr/>
          <p:nvPr/>
        </p:nvSpPr>
        <p:spPr>
          <a:xfrm>
            <a:off x="616222" y="2675235"/>
            <a:ext cx="926351" cy="450523"/>
          </a:xfrm>
          <a:prstGeom prst="rect">
            <a:avLst/>
          </a:prstGeom>
          <a:noFill/>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lang="en-US" altLang="zh-CN" sz="1350" dirty="0">
                <a:solidFill>
                  <a:schemeClr val="tx1">
                    <a:lumMod val="85000"/>
                    <a:lumOff val="15000"/>
                  </a:schemeClr>
                </a:solidFill>
                <a:latin typeface="+mn-lt"/>
                <a:ea typeface="+mn-ea"/>
                <a:cs typeface="+mn-ea"/>
                <a:sym typeface="+mn-lt"/>
              </a:rPr>
              <a:t>200</a:t>
            </a:r>
            <a:r>
              <a:rPr sz="1350" dirty="0">
                <a:solidFill>
                  <a:schemeClr val="tx1">
                    <a:lumMod val="85000"/>
                    <a:lumOff val="15000"/>
                  </a:schemeClr>
                </a:solidFill>
                <a:latin typeface="+mn-lt"/>
                <a:ea typeface="+mn-ea"/>
                <a:cs typeface="+mn-ea"/>
                <a:sym typeface="+mn-lt"/>
              </a:rPr>
              <a:t>%</a:t>
            </a:r>
          </a:p>
        </p:txBody>
      </p:sp>
      <p:sp>
        <p:nvSpPr>
          <p:cNvPr id="26" name="Shape 17311"/>
          <p:cNvSpPr/>
          <p:nvPr/>
        </p:nvSpPr>
        <p:spPr>
          <a:xfrm rot="10800000">
            <a:off x="8551003" y="2858222"/>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7" name="Shape 17312"/>
          <p:cNvSpPr/>
          <p:nvPr/>
        </p:nvSpPr>
        <p:spPr>
          <a:xfrm rot="10800000">
            <a:off x="8551003" y="3834644"/>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10" name="Shape 17313"/>
          <p:cNvSpPr/>
          <p:nvPr/>
        </p:nvSpPr>
        <p:spPr>
          <a:xfrm rot="10800000">
            <a:off x="8551003" y="4755434"/>
            <a:ext cx="146397" cy="146436"/>
          </a:xfrm>
          <a:prstGeom prst="ellipse">
            <a:avLst/>
          </a:prstGeom>
          <a:solidFill>
            <a:srgbClr val="B3672E"/>
          </a:solidFill>
          <a:ln w="12700">
            <a:miter lim="400000"/>
          </a:ln>
        </p:spPr>
        <p:txBody>
          <a:bodyPr lIns="22860" rIns="22860" anchor="ctr"/>
          <a:lstStyle/>
          <a:p>
            <a:endParaRPr sz="2000">
              <a:solidFill>
                <a:schemeClr val="tx1">
                  <a:lumMod val="85000"/>
                  <a:lumOff val="15000"/>
                </a:schemeClr>
              </a:solidFill>
              <a:cs typeface="+mn-ea"/>
              <a:sym typeface="+mn-lt"/>
            </a:endParaRPr>
          </a:p>
        </p:txBody>
      </p:sp>
      <p:sp>
        <p:nvSpPr>
          <p:cNvPr id="29" name="Rectangle 11"/>
          <p:cNvSpPr/>
          <p:nvPr/>
        </p:nvSpPr>
        <p:spPr>
          <a:xfrm>
            <a:off x="8763344" y="2715847"/>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p>
        </p:txBody>
      </p:sp>
      <p:sp>
        <p:nvSpPr>
          <p:cNvPr id="30" name="Rectangle 11"/>
          <p:cNvSpPr/>
          <p:nvPr/>
        </p:nvSpPr>
        <p:spPr>
          <a:xfrm>
            <a:off x="8763345" y="2442534"/>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p>
        </p:txBody>
      </p:sp>
      <p:sp>
        <p:nvSpPr>
          <p:cNvPr id="31" name="Rectangle 11"/>
          <p:cNvSpPr/>
          <p:nvPr/>
        </p:nvSpPr>
        <p:spPr>
          <a:xfrm>
            <a:off x="8763344" y="3735794"/>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p>
        </p:txBody>
      </p:sp>
      <p:sp>
        <p:nvSpPr>
          <p:cNvPr id="32" name="Rectangle 11"/>
          <p:cNvSpPr/>
          <p:nvPr/>
        </p:nvSpPr>
        <p:spPr>
          <a:xfrm>
            <a:off x="8763345" y="3462481"/>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p>
        </p:txBody>
      </p:sp>
      <p:sp>
        <p:nvSpPr>
          <p:cNvPr id="33" name="Rectangle 11"/>
          <p:cNvSpPr/>
          <p:nvPr/>
        </p:nvSpPr>
        <p:spPr>
          <a:xfrm>
            <a:off x="8763344" y="4755741"/>
            <a:ext cx="2451995" cy="784830"/>
          </a:xfrm>
          <a:prstGeom prst="rect">
            <a:avLst/>
          </a:prstGeom>
          <a:noFill/>
        </p:spPr>
        <p:txBody>
          <a:bodyPr wrap="square">
            <a:spAutoFit/>
          </a:bodyPr>
          <a:lstStyle/>
          <a:p>
            <a:pPr>
              <a:lnSpc>
                <a:spcPct val="125000"/>
              </a:lnSpc>
            </a:pPr>
            <a:r>
              <a:rPr lang="zh-CN" altLang="en-US" sz="1200" dirty="0">
                <a:solidFill>
                  <a:schemeClr val="tx1">
                    <a:lumMod val="85000"/>
                    <a:lumOff val="15000"/>
                  </a:schemeClr>
                </a:solidFill>
                <a:cs typeface="+mn-ea"/>
                <a:sym typeface="+mn-lt"/>
              </a:rPr>
              <a:t>点击文本框即可进行编辑输入相关内容点击文本框即可进行编辑输入相关内容</a:t>
            </a:r>
          </a:p>
        </p:txBody>
      </p:sp>
      <p:sp>
        <p:nvSpPr>
          <p:cNvPr id="34" name="Rectangle 11"/>
          <p:cNvSpPr/>
          <p:nvPr/>
        </p:nvSpPr>
        <p:spPr>
          <a:xfrm>
            <a:off x="8763345" y="4482428"/>
            <a:ext cx="1349581" cy="372025"/>
          </a:xfrm>
          <a:prstGeom prst="rect">
            <a:avLst/>
          </a:prstGeom>
          <a:noFill/>
        </p:spPr>
        <p:txBody>
          <a:bodyPr wrap="square">
            <a:spAutoFit/>
          </a:bodyPr>
          <a:lstStyle/>
          <a:p>
            <a:pPr>
              <a:lnSpc>
                <a:spcPct val="125000"/>
              </a:lnSpc>
            </a:pPr>
            <a:r>
              <a:rPr lang="zh-CN" altLang="en-US" sz="1600" b="1" dirty="0">
                <a:solidFill>
                  <a:schemeClr val="tx1">
                    <a:lumMod val="85000"/>
                    <a:lumOff val="15000"/>
                  </a:schemeClr>
                </a:solidFill>
                <a:cs typeface="+mn-ea"/>
                <a:sym typeface="+mn-lt"/>
              </a:rPr>
              <a:t>添加标题</a:t>
            </a:r>
          </a:p>
        </p:txBody>
      </p:sp>
      <p:sp>
        <p:nvSpPr>
          <p:cNvPr id="18" name="矩形 17"/>
          <p:cNvSpPr/>
          <p:nvPr/>
        </p:nvSpPr>
        <p:spPr>
          <a:xfrm>
            <a:off x="4038979" y="1784377"/>
            <a:ext cx="3141602" cy="521970"/>
          </a:xfrm>
          <a:prstGeom prst="rect">
            <a:avLst/>
          </a:prstGeom>
        </p:spPr>
        <p:txBody>
          <a:bodyPr wrap="square">
            <a:spAutoFit/>
          </a:bodyPr>
          <a:lstStyle/>
          <a:p>
            <a:r>
              <a:rPr lang="zh-CN" altLang="en-US" sz="2800" b="1" dirty="0">
                <a:solidFill>
                  <a:schemeClr val="tx1">
                    <a:lumMod val="75000"/>
                    <a:lumOff val="25000"/>
                  </a:schemeClr>
                </a:solidFill>
                <a:effectLst/>
                <a:cs typeface="+mn-ea"/>
                <a:sym typeface="+mn-lt"/>
              </a:rPr>
              <a:t>完成情况</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0.70"/>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par>
                                <p:cTn id="16" presetID="5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par>
                                <p:cTn id="21" presetID="55"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strVal val="#ppt_w*0.7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animEffect transition="in" filter="fade">
                                      <p:cBhvr>
                                        <p:cTn id="25" dur="1000"/>
                                        <p:tgtEl>
                                          <p:spTgt spid="5"/>
                                        </p:tgtEl>
                                      </p:cBhvr>
                                    </p:animEffect>
                                  </p:childTnLst>
                                </p:cTn>
                              </p:par>
                              <p:par>
                                <p:cTn id="26" presetID="55"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strVal val="#ppt_w*0.70"/>
                                          </p:val>
                                        </p:tav>
                                        <p:tav tm="100000">
                                          <p:val>
                                            <p:strVal val="#ppt_w"/>
                                          </p:val>
                                        </p:tav>
                                      </p:tavLst>
                                    </p:anim>
                                    <p:anim calcmode="lin" valueType="num">
                                      <p:cBhvr>
                                        <p:cTn id="29" dur="1000" fill="hold"/>
                                        <p:tgtEl>
                                          <p:spTgt spid="2"/>
                                        </p:tgtEl>
                                        <p:attrNameLst>
                                          <p:attrName>ppt_h</p:attrName>
                                        </p:attrNameLst>
                                      </p:cBhvr>
                                      <p:tavLst>
                                        <p:tav tm="0">
                                          <p:val>
                                            <p:strVal val="#ppt_h"/>
                                          </p:val>
                                        </p:tav>
                                        <p:tav tm="100000">
                                          <p:val>
                                            <p:strVal val="#ppt_h"/>
                                          </p:val>
                                        </p:tav>
                                      </p:tavLst>
                                    </p:anim>
                                    <p:animEffect transition="in" filter="fade">
                                      <p:cBhvr>
                                        <p:cTn id="30" dur="1000"/>
                                        <p:tgtEl>
                                          <p:spTgt spid="2"/>
                                        </p:tgtEl>
                                      </p:cBhvr>
                                    </p:animEffect>
                                  </p:childTnLst>
                                </p:cTn>
                              </p:par>
                              <p:par>
                                <p:cTn id="31" presetID="55"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strVal val="#ppt_w*0.70"/>
                                          </p:val>
                                        </p:tav>
                                        <p:tav tm="100000">
                                          <p:val>
                                            <p:strVal val="#ppt_w"/>
                                          </p:val>
                                        </p:tav>
                                      </p:tavLst>
                                    </p:anim>
                                    <p:anim calcmode="lin" valueType="num">
                                      <p:cBhvr>
                                        <p:cTn id="34" dur="1000" fill="hold"/>
                                        <p:tgtEl>
                                          <p:spTgt spid="15"/>
                                        </p:tgtEl>
                                        <p:attrNameLst>
                                          <p:attrName>ppt_h</p:attrName>
                                        </p:attrNameLst>
                                      </p:cBhvr>
                                      <p:tavLst>
                                        <p:tav tm="0">
                                          <p:val>
                                            <p:strVal val="#ppt_h"/>
                                          </p:val>
                                        </p:tav>
                                        <p:tav tm="100000">
                                          <p:val>
                                            <p:strVal val="#ppt_h"/>
                                          </p:val>
                                        </p:tav>
                                      </p:tavLst>
                                    </p:anim>
                                    <p:animEffect transition="in" filter="fade">
                                      <p:cBhvr>
                                        <p:cTn id="35" dur="1000"/>
                                        <p:tgtEl>
                                          <p:spTgt spid="15"/>
                                        </p:tgtEl>
                                      </p:cBhvr>
                                    </p:animEffect>
                                  </p:childTnLst>
                                </p:cTn>
                              </p:par>
                              <p:par>
                                <p:cTn id="36" presetID="55"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0.70"/>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1000" fill="hold"/>
                                        <p:tgtEl>
                                          <p:spTgt spid="17"/>
                                        </p:tgtEl>
                                        <p:attrNameLst>
                                          <p:attrName>ppt_w</p:attrName>
                                        </p:attrNameLst>
                                      </p:cBhvr>
                                      <p:tavLst>
                                        <p:tav tm="0">
                                          <p:val>
                                            <p:strVal val="#ppt_w*0.70"/>
                                          </p:val>
                                        </p:tav>
                                        <p:tav tm="100000">
                                          <p:val>
                                            <p:strVal val="#ppt_w"/>
                                          </p:val>
                                        </p:tav>
                                      </p:tavLst>
                                    </p:anim>
                                    <p:anim calcmode="lin" valueType="num">
                                      <p:cBhvr>
                                        <p:cTn id="44" dur="1000" fill="hold"/>
                                        <p:tgtEl>
                                          <p:spTgt spid="17"/>
                                        </p:tgtEl>
                                        <p:attrNameLst>
                                          <p:attrName>ppt_h</p:attrName>
                                        </p:attrNameLst>
                                      </p:cBhvr>
                                      <p:tavLst>
                                        <p:tav tm="0">
                                          <p:val>
                                            <p:strVal val="#ppt_h"/>
                                          </p:val>
                                        </p:tav>
                                        <p:tav tm="100000">
                                          <p:val>
                                            <p:strVal val="#ppt_h"/>
                                          </p:val>
                                        </p:tav>
                                      </p:tavLst>
                                    </p:anim>
                                    <p:animEffect transition="in" filter="fade">
                                      <p:cBhvr>
                                        <p:cTn id="45" dur="1000"/>
                                        <p:tgtEl>
                                          <p:spTgt spid="17"/>
                                        </p:tgtEl>
                                      </p:cBhvr>
                                    </p:animEffect>
                                  </p:childTnLst>
                                </p:cTn>
                              </p:par>
                              <p:par>
                                <p:cTn id="46" presetID="55"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strVal val="#ppt_w*0.70"/>
                                          </p:val>
                                        </p:tav>
                                        <p:tav tm="100000">
                                          <p:val>
                                            <p:strVal val="#ppt_w"/>
                                          </p:val>
                                        </p:tav>
                                      </p:tavLst>
                                    </p:anim>
                                    <p:anim calcmode="lin" valueType="num">
                                      <p:cBhvr>
                                        <p:cTn id="49" dur="1000" fill="hold"/>
                                        <p:tgtEl>
                                          <p:spTgt spid="6"/>
                                        </p:tgtEl>
                                        <p:attrNameLst>
                                          <p:attrName>ppt_h</p:attrName>
                                        </p:attrNameLst>
                                      </p:cBhvr>
                                      <p:tavLst>
                                        <p:tav tm="0">
                                          <p:val>
                                            <p:strVal val="#ppt_h"/>
                                          </p:val>
                                        </p:tav>
                                        <p:tav tm="100000">
                                          <p:val>
                                            <p:strVal val="#ppt_h"/>
                                          </p:val>
                                        </p:tav>
                                      </p:tavLst>
                                    </p:anim>
                                    <p:animEffect transition="in" filter="fade">
                                      <p:cBhvr>
                                        <p:cTn id="50" dur="10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1000" fill="hold"/>
                                        <p:tgtEl>
                                          <p:spTgt spid="19"/>
                                        </p:tgtEl>
                                        <p:attrNameLst>
                                          <p:attrName>ppt_w</p:attrName>
                                        </p:attrNameLst>
                                      </p:cBhvr>
                                      <p:tavLst>
                                        <p:tav tm="0">
                                          <p:val>
                                            <p:strVal val="#ppt_w*0.70"/>
                                          </p:val>
                                        </p:tav>
                                        <p:tav tm="100000">
                                          <p:val>
                                            <p:strVal val="#ppt_w"/>
                                          </p:val>
                                        </p:tav>
                                      </p:tavLst>
                                    </p:anim>
                                    <p:anim calcmode="lin" valueType="num">
                                      <p:cBhvr>
                                        <p:cTn id="54" dur="1000" fill="hold"/>
                                        <p:tgtEl>
                                          <p:spTgt spid="19"/>
                                        </p:tgtEl>
                                        <p:attrNameLst>
                                          <p:attrName>ppt_h</p:attrName>
                                        </p:attrNameLst>
                                      </p:cBhvr>
                                      <p:tavLst>
                                        <p:tav tm="0">
                                          <p:val>
                                            <p:strVal val="#ppt_h"/>
                                          </p:val>
                                        </p:tav>
                                        <p:tav tm="100000">
                                          <p:val>
                                            <p:strVal val="#ppt_h"/>
                                          </p:val>
                                        </p:tav>
                                      </p:tavLst>
                                    </p:anim>
                                    <p:animEffect transition="in" filter="fade">
                                      <p:cBhvr>
                                        <p:cTn id="55" dur="1000"/>
                                        <p:tgtEl>
                                          <p:spTgt spid="19"/>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strVal val="#ppt_w*0.70"/>
                                          </p:val>
                                        </p:tav>
                                        <p:tav tm="100000">
                                          <p:val>
                                            <p:strVal val="#ppt_w"/>
                                          </p:val>
                                        </p:tav>
                                      </p:tavLst>
                                    </p:anim>
                                    <p:anim calcmode="lin" valueType="num">
                                      <p:cBhvr>
                                        <p:cTn id="59" dur="1000" fill="hold"/>
                                        <p:tgtEl>
                                          <p:spTgt spid="20"/>
                                        </p:tgtEl>
                                        <p:attrNameLst>
                                          <p:attrName>ppt_h</p:attrName>
                                        </p:attrNameLst>
                                      </p:cBhvr>
                                      <p:tavLst>
                                        <p:tav tm="0">
                                          <p:val>
                                            <p:strVal val="#ppt_h"/>
                                          </p:val>
                                        </p:tav>
                                        <p:tav tm="100000">
                                          <p:val>
                                            <p:strVal val="#ppt_h"/>
                                          </p:val>
                                        </p:tav>
                                      </p:tavLst>
                                    </p:anim>
                                    <p:animEffect transition="in" filter="fade">
                                      <p:cBhvr>
                                        <p:cTn id="60" dur="1000"/>
                                        <p:tgtEl>
                                          <p:spTgt spid="20"/>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strVal val="#ppt_w*0.70"/>
                                          </p:val>
                                        </p:tav>
                                        <p:tav tm="100000">
                                          <p:val>
                                            <p:strVal val="#ppt_w"/>
                                          </p:val>
                                        </p:tav>
                                      </p:tavLst>
                                    </p:anim>
                                    <p:anim calcmode="lin" valueType="num">
                                      <p:cBhvr>
                                        <p:cTn id="64" dur="1000" fill="hold"/>
                                        <p:tgtEl>
                                          <p:spTgt spid="7"/>
                                        </p:tgtEl>
                                        <p:attrNameLst>
                                          <p:attrName>ppt_h</p:attrName>
                                        </p:attrNameLst>
                                      </p:cBhvr>
                                      <p:tavLst>
                                        <p:tav tm="0">
                                          <p:val>
                                            <p:strVal val="#ppt_h"/>
                                          </p:val>
                                        </p:tav>
                                        <p:tav tm="100000">
                                          <p:val>
                                            <p:strVal val="#ppt_h"/>
                                          </p:val>
                                        </p:tav>
                                      </p:tavLst>
                                    </p:anim>
                                    <p:animEffect transition="in" filter="fade">
                                      <p:cBhvr>
                                        <p:cTn id="65" dur="1000"/>
                                        <p:tgtEl>
                                          <p:spTgt spid="7"/>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1000" fill="hold"/>
                                        <p:tgtEl>
                                          <p:spTgt spid="22"/>
                                        </p:tgtEl>
                                        <p:attrNameLst>
                                          <p:attrName>ppt_w</p:attrName>
                                        </p:attrNameLst>
                                      </p:cBhvr>
                                      <p:tavLst>
                                        <p:tav tm="0">
                                          <p:val>
                                            <p:strVal val="#ppt_w*0.70"/>
                                          </p:val>
                                        </p:tav>
                                        <p:tav tm="100000">
                                          <p:val>
                                            <p:strVal val="#ppt_w"/>
                                          </p:val>
                                        </p:tav>
                                      </p:tavLst>
                                    </p:anim>
                                    <p:anim calcmode="lin" valueType="num">
                                      <p:cBhvr>
                                        <p:cTn id="69" dur="1000" fill="hold"/>
                                        <p:tgtEl>
                                          <p:spTgt spid="22"/>
                                        </p:tgtEl>
                                        <p:attrNameLst>
                                          <p:attrName>ppt_h</p:attrName>
                                        </p:attrNameLst>
                                      </p:cBhvr>
                                      <p:tavLst>
                                        <p:tav tm="0">
                                          <p:val>
                                            <p:strVal val="#ppt_h"/>
                                          </p:val>
                                        </p:tav>
                                        <p:tav tm="100000">
                                          <p:val>
                                            <p:strVal val="#ppt_h"/>
                                          </p:val>
                                        </p:tav>
                                      </p:tavLst>
                                    </p:anim>
                                    <p:animEffect transition="in" filter="fade">
                                      <p:cBhvr>
                                        <p:cTn id="70" dur="1000"/>
                                        <p:tgtEl>
                                          <p:spTgt spid="22"/>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1000" fill="hold"/>
                                        <p:tgtEl>
                                          <p:spTgt spid="23"/>
                                        </p:tgtEl>
                                        <p:attrNameLst>
                                          <p:attrName>ppt_w</p:attrName>
                                        </p:attrNameLst>
                                      </p:cBhvr>
                                      <p:tavLst>
                                        <p:tav tm="0">
                                          <p:val>
                                            <p:strVal val="#ppt_w*0.70"/>
                                          </p:val>
                                        </p:tav>
                                        <p:tav tm="100000">
                                          <p:val>
                                            <p:strVal val="#ppt_w"/>
                                          </p:val>
                                        </p:tav>
                                      </p:tavLst>
                                    </p:anim>
                                    <p:anim calcmode="lin" valueType="num">
                                      <p:cBhvr>
                                        <p:cTn id="74" dur="1000" fill="hold"/>
                                        <p:tgtEl>
                                          <p:spTgt spid="23"/>
                                        </p:tgtEl>
                                        <p:attrNameLst>
                                          <p:attrName>ppt_h</p:attrName>
                                        </p:attrNameLst>
                                      </p:cBhvr>
                                      <p:tavLst>
                                        <p:tav tm="0">
                                          <p:val>
                                            <p:strVal val="#ppt_h"/>
                                          </p:val>
                                        </p:tav>
                                        <p:tav tm="100000">
                                          <p:val>
                                            <p:strVal val="#ppt_h"/>
                                          </p:val>
                                        </p:tav>
                                      </p:tavLst>
                                    </p:anim>
                                    <p:animEffect transition="in" filter="fade">
                                      <p:cBhvr>
                                        <p:cTn id="75" dur="1000"/>
                                        <p:tgtEl>
                                          <p:spTgt spid="23"/>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1000" fill="hold"/>
                                        <p:tgtEl>
                                          <p:spTgt spid="3"/>
                                        </p:tgtEl>
                                        <p:attrNameLst>
                                          <p:attrName>ppt_w</p:attrName>
                                        </p:attrNameLst>
                                      </p:cBhvr>
                                      <p:tavLst>
                                        <p:tav tm="0">
                                          <p:val>
                                            <p:strVal val="#ppt_w*0.70"/>
                                          </p:val>
                                        </p:tav>
                                        <p:tav tm="100000">
                                          <p:val>
                                            <p:strVal val="#ppt_w"/>
                                          </p:val>
                                        </p:tav>
                                      </p:tavLst>
                                    </p:anim>
                                    <p:anim calcmode="lin" valueType="num">
                                      <p:cBhvr>
                                        <p:cTn id="79" dur="1000" fill="hold"/>
                                        <p:tgtEl>
                                          <p:spTgt spid="3"/>
                                        </p:tgtEl>
                                        <p:attrNameLst>
                                          <p:attrName>ppt_h</p:attrName>
                                        </p:attrNameLst>
                                      </p:cBhvr>
                                      <p:tavLst>
                                        <p:tav tm="0">
                                          <p:val>
                                            <p:strVal val="#ppt_h"/>
                                          </p:val>
                                        </p:tav>
                                        <p:tav tm="100000">
                                          <p:val>
                                            <p:strVal val="#ppt_h"/>
                                          </p:val>
                                        </p:tav>
                                      </p:tavLst>
                                    </p:anim>
                                    <p:animEffect transition="in" filter="fade">
                                      <p:cBhvr>
                                        <p:cTn id="80" dur="1000"/>
                                        <p:tgtEl>
                                          <p:spTgt spid="3"/>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1000" fill="hold"/>
                                        <p:tgtEl>
                                          <p:spTgt spid="8"/>
                                        </p:tgtEl>
                                        <p:attrNameLst>
                                          <p:attrName>ppt_w</p:attrName>
                                        </p:attrNameLst>
                                      </p:cBhvr>
                                      <p:tavLst>
                                        <p:tav tm="0">
                                          <p:val>
                                            <p:strVal val="#ppt_w*0.70"/>
                                          </p:val>
                                        </p:tav>
                                        <p:tav tm="100000">
                                          <p:val>
                                            <p:strVal val="#ppt_w"/>
                                          </p:val>
                                        </p:tav>
                                      </p:tavLst>
                                    </p:anim>
                                    <p:anim calcmode="lin" valueType="num">
                                      <p:cBhvr>
                                        <p:cTn id="84" dur="1000" fill="hold"/>
                                        <p:tgtEl>
                                          <p:spTgt spid="8"/>
                                        </p:tgtEl>
                                        <p:attrNameLst>
                                          <p:attrName>ppt_h</p:attrName>
                                        </p:attrNameLst>
                                      </p:cBhvr>
                                      <p:tavLst>
                                        <p:tav tm="0">
                                          <p:val>
                                            <p:strVal val="#ppt_h"/>
                                          </p:val>
                                        </p:tav>
                                        <p:tav tm="100000">
                                          <p:val>
                                            <p:strVal val="#ppt_h"/>
                                          </p:val>
                                        </p:tav>
                                      </p:tavLst>
                                    </p:anim>
                                    <p:animEffect transition="in" filter="fade">
                                      <p:cBhvr>
                                        <p:cTn id="85" dur="1000"/>
                                        <p:tgtEl>
                                          <p:spTgt spid="8"/>
                                        </p:tgtEl>
                                      </p:cBhvr>
                                    </p:animEffect>
                                  </p:childTnLst>
                                </p:cTn>
                              </p:par>
                            </p:childTnLst>
                          </p:cTn>
                        </p:par>
                        <p:par>
                          <p:cTn id="86" fill="hold">
                            <p:stCondLst>
                              <p:cond delay="2000"/>
                            </p:stCondLst>
                            <p:childTnLst>
                              <p:par>
                                <p:cTn id="87" presetID="47" presetClass="entr" presetSubtype="0"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1000"/>
                                        <p:tgtEl>
                                          <p:spTgt spid="27"/>
                                        </p:tgtEl>
                                      </p:cBhvr>
                                    </p:animEffect>
                                    <p:anim calcmode="lin" valueType="num">
                                      <p:cBhvr>
                                        <p:cTn id="95" dur="1000" fill="hold"/>
                                        <p:tgtEl>
                                          <p:spTgt spid="27"/>
                                        </p:tgtEl>
                                        <p:attrNameLst>
                                          <p:attrName>ppt_x</p:attrName>
                                        </p:attrNameLst>
                                      </p:cBhvr>
                                      <p:tavLst>
                                        <p:tav tm="0">
                                          <p:val>
                                            <p:strVal val="#ppt_x"/>
                                          </p:val>
                                        </p:tav>
                                        <p:tav tm="100000">
                                          <p:val>
                                            <p:strVal val="#ppt_x"/>
                                          </p:val>
                                        </p:tav>
                                      </p:tavLst>
                                    </p:anim>
                                    <p:anim calcmode="lin" valueType="num">
                                      <p:cBhvr>
                                        <p:cTn id="96" dur="1000" fill="hold"/>
                                        <p:tgtEl>
                                          <p:spTgt spid="27"/>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1000"/>
                                        <p:tgtEl>
                                          <p:spTgt spid="10"/>
                                        </p:tgtEl>
                                      </p:cBhvr>
                                    </p:animEffect>
                                    <p:anim calcmode="lin" valueType="num">
                                      <p:cBhvr>
                                        <p:cTn id="100" dur="1000" fill="hold"/>
                                        <p:tgtEl>
                                          <p:spTgt spid="10"/>
                                        </p:tgtEl>
                                        <p:attrNameLst>
                                          <p:attrName>ppt_x</p:attrName>
                                        </p:attrNameLst>
                                      </p:cBhvr>
                                      <p:tavLst>
                                        <p:tav tm="0">
                                          <p:val>
                                            <p:strVal val="#ppt_x"/>
                                          </p:val>
                                        </p:tav>
                                        <p:tav tm="100000">
                                          <p:val>
                                            <p:strVal val="#ppt_x"/>
                                          </p:val>
                                        </p:tav>
                                      </p:tavLst>
                                    </p:anim>
                                    <p:anim calcmode="lin" valueType="num">
                                      <p:cBhvr>
                                        <p:cTn id="101" dur="1000" fill="hold"/>
                                        <p:tgtEl>
                                          <p:spTgt spid="10"/>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1000"/>
                                        <p:tgtEl>
                                          <p:spTgt spid="29"/>
                                        </p:tgtEl>
                                      </p:cBhvr>
                                    </p:animEffect>
                                    <p:anim calcmode="lin" valueType="num">
                                      <p:cBhvr>
                                        <p:cTn id="105" dur="1000" fill="hold"/>
                                        <p:tgtEl>
                                          <p:spTgt spid="29"/>
                                        </p:tgtEl>
                                        <p:attrNameLst>
                                          <p:attrName>ppt_x</p:attrName>
                                        </p:attrNameLst>
                                      </p:cBhvr>
                                      <p:tavLst>
                                        <p:tav tm="0">
                                          <p:val>
                                            <p:strVal val="#ppt_x"/>
                                          </p:val>
                                        </p:tav>
                                        <p:tav tm="100000">
                                          <p:val>
                                            <p:strVal val="#ppt_x"/>
                                          </p:val>
                                        </p:tav>
                                      </p:tavLst>
                                    </p:anim>
                                    <p:anim calcmode="lin" valueType="num">
                                      <p:cBhvr>
                                        <p:cTn id="106" dur="1000" fill="hold"/>
                                        <p:tgtEl>
                                          <p:spTgt spid="29"/>
                                        </p:tgtEl>
                                        <p:attrNameLst>
                                          <p:attrName>ppt_y</p:attrName>
                                        </p:attrNameLst>
                                      </p:cBhvr>
                                      <p:tavLst>
                                        <p:tav tm="0">
                                          <p:val>
                                            <p:strVal val="#ppt_y-.1"/>
                                          </p:val>
                                        </p:tav>
                                        <p:tav tm="100000">
                                          <p:val>
                                            <p:strVal val="#ppt_y"/>
                                          </p:val>
                                        </p:tav>
                                      </p:tavLst>
                                    </p:anim>
                                  </p:childTnLst>
                                </p:cTn>
                              </p:par>
                              <p:par>
                                <p:cTn id="107" presetID="47"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1000"/>
                                        <p:tgtEl>
                                          <p:spTgt spid="30"/>
                                        </p:tgtEl>
                                      </p:cBhvr>
                                    </p:animEffect>
                                    <p:anim calcmode="lin" valueType="num">
                                      <p:cBhvr>
                                        <p:cTn id="110" dur="1000" fill="hold"/>
                                        <p:tgtEl>
                                          <p:spTgt spid="30"/>
                                        </p:tgtEl>
                                        <p:attrNameLst>
                                          <p:attrName>ppt_x</p:attrName>
                                        </p:attrNameLst>
                                      </p:cBhvr>
                                      <p:tavLst>
                                        <p:tav tm="0">
                                          <p:val>
                                            <p:strVal val="#ppt_x"/>
                                          </p:val>
                                        </p:tav>
                                        <p:tav tm="100000">
                                          <p:val>
                                            <p:strVal val="#ppt_x"/>
                                          </p:val>
                                        </p:tav>
                                      </p:tavLst>
                                    </p:anim>
                                    <p:anim calcmode="lin" valueType="num">
                                      <p:cBhvr>
                                        <p:cTn id="111" dur="1000" fill="hold"/>
                                        <p:tgtEl>
                                          <p:spTgt spid="30"/>
                                        </p:tgtEl>
                                        <p:attrNameLst>
                                          <p:attrName>ppt_y</p:attrName>
                                        </p:attrNameLst>
                                      </p:cBhvr>
                                      <p:tavLst>
                                        <p:tav tm="0">
                                          <p:val>
                                            <p:strVal val="#ppt_y-.1"/>
                                          </p:val>
                                        </p:tav>
                                        <p:tav tm="100000">
                                          <p:val>
                                            <p:strVal val="#ppt_y"/>
                                          </p:val>
                                        </p:tav>
                                      </p:tavLst>
                                    </p:anim>
                                  </p:childTnLst>
                                </p:cTn>
                              </p:par>
                              <p:par>
                                <p:cTn id="112" presetID="47" presetClass="entr" presetSubtype="0" fill="hold" grpId="0" nodeType="with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1000"/>
                                        <p:tgtEl>
                                          <p:spTgt spid="31"/>
                                        </p:tgtEl>
                                      </p:cBhvr>
                                    </p:animEffect>
                                    <p:anim calcmode="lin" valueType="num">
                                      <p:cBhvr>
                                        <p:cTn id="115" dur="1000" fill="hold"/>
                                        <p:tgtEl>
                                          <p:spTgt spid="31"/>
                                        </p:tgtEl>
                                        <p:attrNameLst>
                                          <p:attrName>ppt_x</p:attrName>
                                        </p:attrNameLst>
                                      </p:cBhvr>
                                      <p:tavLst>
                                        <p:tav tm="0">
                                          <p:val>
                                            <p:strVal val="#ppt_x"/>
                                          </p:val>
                                        </p:tav>
                                        <p:tav tm="100000">
                                          <p:val>
                                            <p:strVal val="#ppt_x"/>
                                          </p:val>
                                        </p:tav>
                                      </p:tavLst>
                                    </p:anim>
                                    <p:anim calcmode="lin" valueType="num">
                                      <p:cBhvr>
                                        <p:cTn id="116" dur="1000" fill="hold"/>
                                        <p:tgtEl>
                                          <p:spTgt spid="31"/>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1000"/>
                                        <p:tgtEl>
                                          <p:spTgt spid="32"/>
                                        </p:tgtEl>
                                      </p:cBhvr>
                                    </p:animEffect>
                                    <p:anim calcmode="lin" valueType="num">
                                      <p:cBhvr>
                                        <p:cTn id="120" dur="1000" fill="hold"/>
                                        <p:tgtEl>
                                          <p:spTgt spid="32"/>
                                        </p:tgtEl>
                                        <p:attrNameLst>
                                          <p:attrName>ppt_x</p:attrName>
                                        </p:attrNameLst>
                                      </p:cBhvr>
                                      <p:tavLst>
                                        <p:tav tm="0">
                                          <p:val>
                                            <p:strVal val="#ppt_x"/>
                                          </p:val>
                                        </p:tav>
                                        <p:tav tm="100000">
                                          <p:val>
                                            <p:strVal val="#ppt_x"/>
                                          </p:val>
                                        </p:tav>
                                      </p:tavLst>
                                    </p:anim>
                                    <p:anim calcmode="lin" valueType="num">
                                      <p:cBhvr>
                                        <p:cTn id="121" dur="1000" fill="hold"/>
                                        <p:tgtEl>
                                          <p:spTgt spid="32"/>
                                        </p:tgtEl>
                                        <p:attrNameLst>
                                          <p:attrName>ppt_y</p:attrName>
                                        </p:attrNameLst>
                                      </p:cBhvr>
                                      <p:tavLst>
                                        <p:tav tm="0">
                                          <p:val>
                                            <p:strVal val="#ppt_y-.1"/>
                                          </p:val>
                                        </p:tav>
                                        <p:tav tm="100000">
                                          <p:val>
                                            <p:strVal val="#ppt_y"/>
                                          </p:val>
                                        </p:tav>
                                      </p:tavLst>
                                    </p:anim>
                                  </p:childTnLst>
                                </p:cTn>
                              </p:par>
                              <p:par>
                                <p:cTn id="122" presetID="47" presetClass="entr" presetSubtype="0" fill="hold" grpId="0"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fade">
                                      <p:cBhvr>
                                        <p:cTn id="124" dur="1000"/>
                                        <p:tgtEl>
                                          <p:spTgt spid="33"/>
                                        </p:tgtEl>
                                      </p:cBhvr>
                                    </p:animEffect>
                                    <p:anim calcmode="lin" valueType="num">
                                      <p:cBhvr>
                                        <p:cTn id="125" dur="1000" fill="hold"/>
                                        <p:tgtEl>
                                          <p:spTgt spid="33"/>
                                        </p:tgtEl>
                                        <p:attrNameLst>
                                          <p:attrName>ppt_x</p:attrName>
                                        </p:attrNameLst>
                                      </p:cBhvr>
                                      <p:tavLst>
                                        <p:tav tm="0">
                                          <p:val>
                                            <p:strVal val="#ppt_x"/>
                                          </p:val>
                                        </p:tav>
                                        <p:tav tm="100000">
                                          <p:val>
                                            <p:strVal val="#ppt_x"/>
                                          </p:val>
                                        </p:tav>
                                      </p:tavLst>
                                    </p:anim>
                                    <p:anim calcmode="lin" valueType="num">
                                      <p:cBhvr>
                                        <p:cTn id="126" dur="1000" fill="hold"/>
                                        <p:tgtEl>
                                          <p:spTgt spid="33"/>
                                        </p:tgtEl>
                                        <p:attrNameLst>
                                          <p:attrName>ppt_y</p:attrName>
                                        </p:attrNameLst>
                                      </p:cBhvr>
                                      <p:tavLst>
                                        <p:tav tm="0">
                                          <p:val>
                                            <p:strVal val="#ppt_y-.1"/>
                                          </p:val>
                                        </p:tav>
                                        <p:tav tm="100000">
                                          <p:val>
                                            <p:strVal val="#ppt_y"/>
                                          </p:val>
                                        </p:tav>
                                      </p:tavLst>
                                    </p:anim>
                                  </p:childTnLst>
                                </p:cTn>
                              </p:par>
                              <p:par>
                                <p:cTn id="127" presetID="47" presetClass="entr" presetSubtype="0" fill="hold" grpId="0" nodeType="with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1000"/>
                                        <p:tgtEl>
                                          <p:spTgt spid="34"/>
                                        </p:tgtEl>
                                      </p:cBhvr>
                                    </p:animEffect>
                                    <p:anim calcmode="lin" valueType="num">
                                      <p:cBhvr>
                                        <p:cTn id="130" dur="1000" fill="hold"/>
                                        <p:tgtEl>
                                          <p:spTgt spid="34"/>
                                        </p:tgtEl>
                                        <p:attrNameLst>
                                          <p:attrName>ppt_x</p:attrName>
                                        </p:attrNameLst>
                                      </p:cBhvr>
                                      <p:tavLst>
                                        <p:tav tm="0">
                                          <p:val>
                                            <p:strVal val="#ppt_x"/>
                                          </p:val>
                                        </p:tav>
                                        <p:tav tm="100000">
                                          <p:val>
                                            <p:strVal val="#ppt_x"/>
                                          </p:val>
                                        </p:tav>
                                      </p:tavLst>
                                    </p:anim>
                                    <p:anim calcmode="lin" valueType="num">
                                      <p:cBhvr>
                                        <p:cTn id="1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20" grpId="0" bldLvl="0" animBg="1"/>
      <p:bldP spid="7" grpId="0" animBg="1"/>
      <p:bldP spid="22" grpId="0" animBg="1"/>
      <p:bldP spid="23" grpId="0" animBg="1"/>
      <p:bldP spid="3" grpId="0" animBg="1"/>
      <p:bldP spid="8" grpId="0" animBg="1"/>
      <p:bldP spid="26" grpId="0" bldLvl="0" animBg="1"/>
      <p:bldP spid="27" grpId="0" bldLvl="0" animBg="1"/>
      <p:bldP spid="10" grpId="0" bldLvl="0" animBg="1"/>
      <p:bldP spid="29" grpId="0"/>
      <p:bldP spid="30" grpId="0"/>
      <p:bldP spid="31" grpId="0"/>
      <p:bldP spid="32" grpId="0"/>
      <p:bldP spid="33" grpId="0"/>
      <p:bldP spid="34"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8" name="Овал 1"/>
          <p:cNvSpPr/>
          <p:nvPr/>
        </p:nvSpPr>
        <p:spPr>
          <a:xfrm>
            <a:off x="1227464" y="2650113"/>
            <a:ext cx="1536169" cy="1536171"/>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9" name="Овал 2"/>
          <p:cNvSpPr/>
          <p:nvPr/>
        </p:nvSpPr>
        <p:spPr>
          <a:xfrm>
            <a:off x="1803527" y="1786017"/>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2" name="Овал 3"/>
          <p:cNvSpPr/>
          <p:nvPr/>
        </p:nvSpPr>
        <p:spPr>
          <a:xfrm>
            <a:off x="1803527" y="4661892"/>
            <a:ext cx="384043" cy="38404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2" name="Овал 4"/>
          <p:cNvSpPr/>
          <p:nvPr/>
        </p:nvSpPr>
        <p:spPr>
          <a:xfrm>
            <a:off x="2763168" y="4378305"/>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3" name="Овал 5"/>
          <p:cNvSpPr/>
          <p:nvPr/>
        </p:nvSpPr>
        <p:spPr>
          <a:xfrm>
            <a:off x="3243687" y="3701785"/>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4" name="Овал 6"/>
          <p:cNvSpPr/>
          <p:nvPr/>
        </p:nvSpPr>
        <p:spPr>
          <a:xfrm>
            <a:off x="2763168" y="2122189"/>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8" name="Овал 7"/>
          <p:cNvSpPr/>
          <p:nvPr/>
        </p:nvSpPr>
        <p:spPr>
          <a:xfrm>
            <a:off x="3243687" y="2746124"/>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cxnSp>
        <p:nvCxnSpPr>
          <p:cNvPr id="20" name="Прямая соединительная линия 15"/>
          <p:cNvCxnSpPr/>
          <p:nvPr/>
        </p:nvCxnSpPr>
        <p:spPr>
          <a:xfrm>
            <a:off x="4131062" y="3413753"/>
            <a:ext cx="840817" cy="0"/>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14"/>
          <p:cNvCxnSpPr/>
          <p:nvPr/>
        </p:nvCxnSpPr>
        <p:spPr>
          <a:xfrm>
            <a:off x="4971879" y="2410222"/>
            <a:ext cx="0" cy="2085578"/>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454375" y="2649985"/>
            <a:ext cx="56814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15" name="文本框 14"/>
          <p:cNvSpPr txBox="1"/>
          <p:nvPr/>
        </p:nvSpPr>
        <p:spPr>
          <a:xfrm>
            <a:off x="5512435" y="1984375"/>
            <a:ext cx="2192020" cy="521970"/>
          </a:xfrm>
          <a:prstGeom prst="rect">
            <a:avLst/>
          </a:prstGeom>
          <a:noFill/>
        </p:spPr>
        <p:txBody>
          <a:bodyPr wrap="square" rtlCol="0">
            <a:spAutoFit/>
          </a:bodyPr>
          <a:lstStyle/>
          <a:p>
            <a:r>
              <a:rPr lang="zh-CN" altLang="en-US" sz="2800" b="1" dirty="0">
                <a:solidFill>
                  <a:schemeClr val="tx1">
                    <a:lumMod val="75000"/>
                    <a:lumOff val="25000"/>
                  </a:schemeClr>
                </a:solidFill>
                <a:cs typeface="+mn-ea"/>
                <a:sym typeface="+mn-lt"/>
              </a:rPr>
              <a:t>论文总结</a:t>
            </a:r>
          </a:p>
        </p:txBody>
      </p:sp>
      <p:sp>
        <p:nvSpPr>
          <p:cNvPr id="3" name="Shape 717"/>
          <p:cNvSpPr txBox="1"/>
          <p:nvPr/>
        </p:nvSpPr>
        <p:spPr>
          <a:xfrm>
            <a:off x="5512432" y="3456021"/>
            <a:ext cx="5654434" cy="88420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tx1">
                    <a:lumMod val="75000"/>
                    <a:lumOff val="25000"/>
                  </a:schemeClr>
                </a:solidFill>
                <a:cs typeface="+mn-ea"/>
                <a:sym typeface="+mn-lt"/>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a:t>
            </a:r>
          </a:p>
        </p:txBody>
      </p:sp>
      <p:sp>
        <p:nvSpPr>
          <p:cNvPr id="17" name="AutoShape 112"/>
          <p:cNvSpPr/>
          <p:nvPr/>
        </p:nvSpPr>
        <p:spPr bwMode="auto">
          <a:xfrm>
            <a:off x="1727512" y="3053490"/>
            <a:ext cx="673720" cy="64851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2" grpId="0" bldLvl="0" animBg="1"/>
      <p:bldP spid="12" grpId="0" bldLvl="0" animBg="1"/>
      <p:bldP spid="13" grpId="0" bldLvl="0" animBg="1"/>
      <p:bldP spid="14" grpId="0" bldLvl="0" animBg="1"/>
      <p:bldP spid="18" grpId="0" bldLvl="0" animBg="1"/>
      <p:bldP spid="10" grpId="0"/>
      <p:bldP spid="15"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grpSp>
        <p:nvGrpSpPr>
          <p:cNvPr id="7" name="组合 6"/>
          <p:cNvGrpSpPr/>
          <p:nvPr/>
        </p:nvGrpSpPr>
        <p:grpSpPr>
          <a:xfrm>
            <a:off x="4630836" y="1808849"/>
            <a:ext cx="3075599" cy="3152347"/>
            <a:chOff x="7458" y="3618"/>
            <a:chExt cx="3553" cy="3642"/>
          </a:xfrm>
        </p:grpSpPr>
        <p:sp>
          <p:nvSpPr>
            <p:cNvPr id="5" name="矩形: 圆角 1"/>
            <p:cNvSpPr/>
            <p:nvPr/>
          </p:nvSpPr>
          <p:spPr>
            <a:xfrm rot="2700000">
              <a:off x="7458" y="3721"/>
              <a:ext cx="3539" cy="3539"/>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7503" y="3618"/>
              <a:ext cx="1003" cy="100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0008" y="3618"/>
              <a:ext cx="1003" cy="100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7503" y="6093"/>
              <a:ext cx="1003" cy="100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0008" y="6093"/>
              <a:ext cx="1003" cy="100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AutoShape 112"/>
            <p:cNvSpPr/>
            <p:nvPr/>
          </p:nvSpPr>
          <p:spPr bwMode="auto">
            <a:xfrm>
              <a:off x="7725" y="3838"/>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nvGrpSpPr>
            <p:cNvPr id="34" name="组合 33"/>
            <p:cNvGrpSpPr/>
            <p:nvPr/>
          </p:nvGrpSpPr>
          <p:grpSpPr>
            <a:xfrm>
              <a:off x="10316" y="6312"/>
              <a:ext cx="389" cy="567"/>
              <a:chOff x="2528974" y="2863357"/>
              <a:chExt cx="246811" cy="359779"/>
            </a:xfrm>
            <a:solidFill>
              <a:schemeClr val="bg1"/>
            </a:solidFill>
          </p:grpSpPr>
          <p:sp>
            <p:nvSpPr>
              <p:cNvPr id="3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3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nvGrpSpPr>
            <p:cNvPr id="37" name="组合 36"/>
            <p:cNvGrpSpPr/>
            <p:nvPr/>
          </p:nvGrpSpPr>
          <p:grpSpPr>
            <a:xfrm>
              <a:off x="10233" y="3837"/>
              <a:ext cx="566" cy="566"/>
              <a:chOff x="3191434" y="2145028"/>
              <a:chExt cx="359165" cy="359165"/>
            </a:xfrm>
            <a:solidFill>
              <a:schemeClr val="bg1"/>
            </a:solidFill>
          </p:grpSpPr>
          <p:sp>
            <p:nvSpPr>
              <p:cNvPr id="38"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39"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40"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nvGrpSpPr>
            <p:cNvPr id="41" name="组合 40"/>
            <p:cNvGrpSpPr/>
            <p:nvPr/>
          </p:nvGrpSpPr>
          <p:grpSpPr>
            <a:xfrm>
              <a:off x="7722" y="6312"/>
              <a:ext cx="566" cy="566"/>
              <a:chOff x="2473104" y="2145028"/>
              <a:chExt cx="359165" cy="359165"/>
            </a:xfrm>
            <a:solidFill>
              <a:schemeClr val="bg1"/>
            </a:solidFill>
          </p:grpSpPr>
          <p:sp>
            <p:nvSpPr>
              <p:cNvPr id="4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sp>
            <p:nvSpPr>
              <p:cNvPr id="4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cs typeface="+mn-ea"/>
                  <a:sym typeface="+mn-lt"/>
                </a:endParaRPr>
              </a:p>
            </p:txBody>
          </p:sp>
        </p:grpSp>
      </p:grpSp>
      <p:grpSp>
        <p:nvGrpSpPr>
          <p:cNvPr id="8" name="组合 7"/>
          <p:cNvGrpSpPr/>
          <p:nvPr/>
        </p:nvGrpSpPr>
        <p:grpSpPr>
          <a:xfrm>
            <a:off x="1294765" y="1805305"/>
            <a:ext cx="1981200" cy="711835"/>
            <a:chOff x="2408" y="3190"/>
            <a:chExt cx="3120" cy="1121"/>
          </a:xfrm>
        </p:grpSpPr>
        <p:sp>
          <p:nvSpPr>
            <p:cNvPr id="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5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56" name="组合 55"/>
          <p:cNvGrpSpPr/>
          <p:nvPr/>
        </p:nvGrpSpPr>
        <p:grpSpPr>
          <a:xfrm>
            <a:off x="1294765" y="3950970"/>
            <a:ext cx="1981200" cy="711835"/>
            <a:chOff x="2408" y="3190"/>
            <a:chExt cx="3120" cy="1121"/>
          </a:xfrm>
        </p:grpSpPr>
        <p:sp>
          <p:nvSpPr>
            <p:cNvPr id="5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5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59" name="组合 58"/>
          <p:cNvGrpSpPr/>
          <p:nvPr/>
        </p:nvGrpSpPr>
        <p:grpSpPr>
          <a:xfrm>
            <a:off x="9140825" y="1938020"/>
            <a:ext cx="1981200" cy="711835"/>
            <a:chOff x="2408" y="3190"/>
            <a:chExt cx="3120" cy="1121"/>
          </a:xfrm>
        </p:grpSpPr>
        <p:sp>
          <p:nvSpPr>
            <p:cNvPr id="6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6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grpSp>
        <p:nvGrpSpPr>
          <p:cNvPr id="62" name="组合 61"/>
          <p:cNvGrpSpPr/>
          <p:nvPr/>
        </p:nvGrpSpPr>
        <p:grpSpPr>
          <a:xfrm>
            <a:off x="9140825" y="4083685"/>
            <a:ext cx="1981200" cy="711835"/>
            <a:chOff x="2408" y="3190"/>
            <a:chExt cx="3120" cy="1121"/>
          </a:xfrm>
        </p:grpSpPr>
        <p:sp>
          <p:nvSpPr>
            <p:cNvPr id="6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75000"/>
                      <a:lumOff val="25000"/>
                    </a:schemeClr>
                  </a:solidFill>
                  <a:cs typeface="+mn-ea"/>
                  <a:sym typeface="+mn-lt"/>
                </a:rPr>
                <a:t>标题文本预设</a:t>
              </a:r>
            </a:p>
          </p:txBody>
        </p:sp>
        <p:sp>
          <p:nvSpPr>
            <p:cNvPr id="6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75000"/>
                      <a:lumOff val="25000"/>
                    </a:schemeClr>
                  </a:solidFill>
                  <a:cs typeface="+mn-ea"/>
                  <a:sym typeface="+mn-lt"/>
                </a:rPr>
                <a:t>此部分内容作为文字排版占位显示</a:t>
              </a:r>
              <a:br>
                <a:rPr lang="zh-CN" altLang="en-US" sz="900">
                  <a:solidFill>
                    <a:schemeClr val="tx1">
                      <a:lumMod val="75000"/>
                      <a:lumOff val="25000"/>
                    </a:schemeClr>
                  </a:solidFill>
                  <a:cs typeface="+mn-ea"/>
                  <a:sym typeface="+mn-lt"/>
                </a:rPr>
              </a:br>
              <a:r>
                <a:rPr lang="zh-CN" altLang="en-US" sz="900">
                  <a:solidFill>
                    <a:schemeClr val="tx1">
                      <a:lumMod val="75000"/>
                      <a:lumOff val="25000"/>
                    </a:schemeClr>
                  </a:solidFill>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par>
                          <p:cTn id="12" fill="hold">
                            <p:stCondLst>
                              <p:cond delay="2500"/>
                            </p:stCondLst>
                            <p:childTnLst>
                              <p:par>
                                <p:cTn id="13" presetID="5" presetClass="entr" presetSubtype="1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checkerboard(across)">
                                      <p:cBhvr>
                                        <p:cTn id="15" dur="500"/>
                                        <p:tgtEl>
                                          <p:spTgt spid="56"/>
                                        </p:tgtEl>
                                      </p:cBhvr>
                                    </p:animEffect>
                                  </p:childTnLst>
                                </p:cTn>
                              </p:par>
                            </p:childTnLst>
                          </p:cTn>
                        </p:par>
                        <p:par>
                          <p:cTn id="16" fill="hold">
                            <p:stCondLst>
                              <p:cond delay="3000"/>
                            </p:stCondLst>
                            <p:childTnLst>
                              <p:par>
                                <p:cTn id="17" presetID="5" presetClass="entr" presetSubtype="1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checkerboard(across)">
                                      <p:cBhvr>
                                        <p:cTn id="19" dur="500"/>
                                        <p:tgtEl>
                                          <p:spTgt spid="59"/>
                                        </p:tgtEl>
                                      </p:cBhvr>
                                    </p:animEffect>
                                  </p:childTnLst>
                                </p:cTn>
                              </p:par>
                            </p:childTnLst>
                          </p:cTn>
                        </p:par>
                        <p:par>
                          <p:cTn id="20" fill="hold">
                            <p:stCondLst>
                              <p:cond delay="3500"/>
                            </p:stCondLst>
                            <p:childTnLst>
                              <p:par>
                                <p:cTn id="21" presetID="5" presetClass="entr" presetSubtype="1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checkerboard(across)">
                                      <p:cBhvr>
                                        <p:cTn id="2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论文结论与总结</a:t>
            </a:r>
            <a:endParaRPr kumimoji="1" lang="zh-CN" altLang="en-US" sz="2000" dirty="0">
              <a:solidFill>
                <a:schemeClr val="tx1">
                  <a:lumMod val="75000"/>
                  <a:lumOff val="25000"/>
                </a:schemeClr>
              </a:solidFill>
              <a:cs typeface="+mn-ea"/>
              <a:sym typeface="+mn-lt"/>
            </a:endParaRPr>
          </a:p>
        </p:txBody>
      </p:sp>
      <p:sp>
        <p:nvSpPr>
          <p:cNvPr id="16" name="任意多边形: 形状 15"/>
          <p:cNvSpPr/>
          <p:nvPr/>
        </p:nvSpPr>
        <p:spPr bwMode="auto">
          <a:xfrm>
            <a:off x="1576167" y="1676722"/>
            <a:ext cx="1946666" cy="3075984"/>
          </a:xfrm>
          <a:custGeom>
            <a:avLst/>
            <a:gdLst>
              <a:gd name="connsiteX0" fmla="*/ 1452736 w 1946666"/>
              <a:gd name="connsiteY0" fmla="*/ 2466591 h 3075984"/>
              <a:gd name="connsiteX1" fmla="*/ 493930 w 1946666"/>
              <a:gd name="connsiteY1" fmla="*/ 2553647 h 3075984"/>
              <a:gd name="connsiteX2" fmla="*/ 493930 w 1946666"/>
              <a:gd name="connsiteY2" fmla="*/ 2582666 h 3075984"/>
              <a:gd name="connsiteX3" fmla="*/ 1452736 w 1946666"/>
              <a:gd name="connsiteY3" fmla="*/ 2524629 h 3075984"/>
              <a:gd name="connsiteX4" fmla="*/ 1452736 w 1946666"/>
              <a:gd name="connsiteY4" fmla="*/ 2495610 h 3075984"/>
              <a:gd name="connsiteX5" fmla="*/ 1452736 w 1946666"/>
              <a:gd name="connsiteY5" fmla="*/ 2466591 h 3075984"/>
              <a:gd name="connsiteX6" fmla="*/ 1452736 w 1946666"/>
              <a:gd name="connsiteY6" fmla="*/ 2118366 h 3075984"/>
              <a:gd name="connsiteX7" fmla="*/ 493930 w 1946666"/>
              <a:gd name="connsiteY7" fmla="*/ 2176404 h 3075984"/>
              <a:gd name="connsiteX8" fmla="*/ 493930 w 1946666"/>
              <a:gd name="connsiteY8" fmla="*/ 2205423 h 3075984"/>
              <a:gd name="connsiteX9" fmla="*/ 493930 w 1946666"/>
              <a:gd name="connsiteY9" fmla="*/ 2234441 h 3075984"/>
              <a:gd name="connsiteX10" fmla="*/ 1452736 w 1946666"/>
              <a:gd name="connsiteY10" fmla="*/ 2147385 h 3075984"/>
              <a:gd name="connsiteX11" fmla="*/ 1452736 w 1946666"/>
              <a:gd name="connsiteY11" fmla="*/ 2118366 h 3075984"/>
              <a:gd name="connsiteX12" fmla="*/ 871642 w 1946666"/>
              <a:gd name="connsiteY12" fmla="*/ 1189768 h 3075984"/>
              <a:gd name="connsiteX13" fmla="*/ 813532 w 1946666"/>
              <a:gd name="connsiteY13" fmla="*/ 1218786 h 3075984"/>
              <a:gd name="connsiteX14" fmla="*/ 784477 w 1946666"/>
              <a:gd name="connsiteY14" fmla="*/ 1218786 h 3075984"/>
              <a:gd name="connsiteX15" fmla="*/ 929751 w 1946666"/>
              <a:gd name="connsiteY15" fmla="*/ 1450936 h 3075984"/>
              <a:gd name="connsiteX16" fmla="*/ 929751 w 1946666"/>
              <a:gd name="connsiteY16" fmla="*/ 1479955 h 3075984"/>
              <a:gd name="connsiteX17" fmla="*/ 929751 w 1946666"/>
              <a:gd name="connsiteY17" fmla="*/ 1944254 h 3075984"/>
              <a:gd name="connsiteX18" fmla="*/ 1016915 w 1946666"/>
              <a:gd name="connsiteY18" fmla="*/ 1944254 h 3075984"/>
              <a:gd name="connsiteX19" fmla="*/ 1016915 w 1946666"/>
              <a:gd name="connsiteY19" fmla="*/ 1479955 h 3075984"/>
              <a:gd name="connsiteX20" fmla="*/ 1016915 w 1946666"/>
              <a:gd name="connsiteY20" fmla="*/ 1450936 h 3075984"/>
              <a:gd name="connsiteX21" fmla="*/ 1162189 w 1946666"/>
              <a:gd name="connsiteY21" fmla="*/ 1218786 h 3075984"/>
              <a:gd name="connsiteX22" fmla="*/ 1133134 w 1946666"/>
              <a:gd name="connsiteY22" fmla="*/ 1218786 h 3075984"/>
              <a:gd name="connsiteX23" fmla="*/ 1045970 w 1946666"/>
              <a:gd name="connsiteY23" fmla="*/ 1189768 h 3075984"/>
              <a:gd name="connsiteX24" fmla="*/ 958806 w 1946666"/>
              <a:gd name="connsiteY24" fmla="*/ 1218786 h 3075984"/>
              <a:gd name="connsiteX25" fmla="*/ 871642 w 1946666"/>
              <a:gd name="connsiteY25" fmla="*/ 1189768 h 3075984"/>
              <a:gd name="connsiteX26" fmla="*/ 958806 w 1946666"/>
              <a:gd name="connsiteY26" fmla="*/ 203131 h 3075984"/>
              <a:gd name="connsiteX27" fmla="*/ 406766 w 1946666"/>
              <a:gd name="connsiteY27" fmla="*/ 435281 h 3075984"/>
              <a:gd name="connsiteX28" fmla="*/ 203383 w 1946666"/>
              <a:gd name="connsiteY28" fmla="*/ 986637 h 3075984"/>
              <a:gd name="connsiteX29" fmla="*/ 319602 w 1946666"/>
              <a:gd name="connsiteY29" fmla="*/ 1363880 h 3075984"/>
              <a:gd name="connsiteX30" fmla="*/ 610149 w 1946666"/>
              <a:gd name="connsiteY30" fmla="*/ 1654067 h 3075984"/>
              <a:gd name="connsiteX31" fmla="*/ 668259 w 1946666"/>
              <a:gd name="connsiteY31" fmla="*/ 1683086 h 3075984"/>
              <a:gd name="connsiteX32" fmla="*/ 668259 w 1946666"/>
              <a:gd name="connsiteY32" fmla="*/ 1741123 h 3075984"/>
              <a:gd name="connsiteX33" fmla="*/ 668259 w 1946666"/>
              <a:gd name="connsiteY33" fmla="*/ 1944254 h 3075984"/>
              <a:gd name="connsiteX34" fmla="*/ 842587 w 1946666"/>
              <a:gd name="connsiteY34" fmla="*/ 1944254 h 3075984"/>
              <a:gd name="connsiteX35" fmla="*/ 842587 w 1946666"/>
              <a:gd name="connsiteY35" fmla="*/ 1479955 h 3075984"/>
              <a:gd name="connsiteX36" fmla="*/ 639204 w 1946666"/>
              <a:gd name="connsiteY36" fmla="*/ 1160749 h 3075984"/>
              <a:gd name="connsiteX37" fmla="*/ 726368 w 1946666"/>
              <a:gd name="connsiteY37" fmla="*/ 1102711 h 3075984"/>
              <a:gd name="connsiteX38" fmla="*/ 755423 w 1946666"/>
              <a:gd name="connsiteY38" fmla="*/ 1160749 h 3075984"/>
              <a:gd name="connsiteX39" fmla="*/ 813532 w 1946666"/>
              <a:gd name="connsiteY39" fmla="*/ 1160749 h 3075984"/>
              <a:gd name="connsiteX40" fmla="*/ 871642 w 1946666"/>
              <a:gd name="connsiteY40" fmla="*/ 1160749 h 3075984"/>
              <a:gd name="connsiteX41" fmla="*/ 871642 w 1946666"/>
              <a:gd name="connsiteY41" fmla="*/ 1131730 h 3075984"/>
              <a:gd name="connsiteX42" fmla="*/ 900696 w 1946666"/>
              <a:gd name="connsiteY42" fmla="*/ 1160749 h 3075984"/>
              <a:gd name="connsiteX43" fmla="*/ 958806 w 1946666"/>
              <a:gd name="connsiteY43" fmla="*/ 1189768 h 3075984"/>
              <a:gd name="connsiteX44" fmla="*/ 1016915 w 1946666"/>
              <a:gd name="connsiteY44" fmla="*/ 1160749 h 3075984"/>
              <a:gd name="connsiteX45" fmla="*/ 1045970 w 1946666"/>
              <a:gd name="connsiteY45" fmla="*/ 1131730 h 3075984"/>
              <a:gd name="connsiteX46" fmla="*/ 1045970 w 1946666"/>
              <a:gd name="connsiteY46" fmla="*/ 1160749 h 3075984"/>
              <a:gd name="connsiteX47" fmla="*/ 1133134 w 1946666"/>
              <a:gd name="connsiteY47" fmla="*/ 1189768 h 3075984"/>
              <a:gd name="connsiteX48" fmla="*/ 1220298 w 1946666"/>
              <a:gd name="connsiteY48" fmla="*/ 1160749 h 3075984"/>
              <a:gd name="connsiteX49" fmla="*/ 1249353 w 1946666"/>
              <a:gd name="connsiteY49" fmla="*/ 1102711 h 3075984"/>
              <a:gd name="connsiteX50" fmla="*/ 1336517 w 1946666"/>
              <a:gd name="connsiteY50" fmla="*/ 1160749 h 3075984"/>
              <a:gd name="connsiteX51" fmla="*/ 1133134 w 1946666"/>
              <a:gd name="connsiteY51" fmla="*/ 1479955 h 3075984"/>
              <a:gd name="connsiteX52" fmla="*/ 1133134 w 1946666"/>
              <a:gd name="connsiteY52" fmla="*/ 1944254 h 3075984"/>
              <a:gd name="connsiteX53" fmla="*/ 1278408 w 1946666"/>
              <a:gd name="connsiteY53" fmla="*/ 1915236 h 3075984"/>
              <a:gd name="connsiteX54" fmla="*/ 1278408 w 1946666"/>
              <a:gd name="connsiteY54" fmla="*/ 1741123 h 3075984"/>
              <a:gd name="connsiteX55" fmla="*/ 1278408 w 1946666"/>
              <a:gd name="connsiteY55" fmla="*/ 1683086 h 3075984"/>
              <a:gd name="connsiteX56" fmla="*/ 1336517 w 1946666"/>
              <a:gd name="connsiteY56" fmla="*/ 1654067 h 3075984"/>
              <a:gd name="connsiteX57" fmla="*/ 1627064 w 1946666"/>
              <a:gd name="connsiteY57" fmla="*/ 1363880 h 3075984"/>
              <a:gd name="connsiteX58" fmla="*/ 1743283 w 1946666"/>
              <a:gd name="connsiteY58" fmla="*/ 986637 h 3075984"/>
              <a:gd name="connsiteX59" fmla="*/ 1510845 w 1946666"/>
              <a:gd name="connsiteY59" fmla="*/ 435281 h 3075984"/>
              <a:gd name="connsiteX60" fmla="*/ 958806 w 1946666"/>
              <a:gd name="connsiteY60" fmla="*/ 203131 h 3075984"/>
              <a:gd name="connsiteX61" fmla="*/ 958806 w 1946666"/>
              <a:gd name="connsiteY61" fmla="*/ 0 h 3075984"/>
              <a:gd name="connsiteX62" fmla="*/ 1656119 w 1946666"/>
              <a:gd name="connsiteY62" fmla="*/ 290187 h 3075984"/>
              <a:gd name="connsiteX63" fmla="*/ 1946666 w 1946666"/>
              <a:gd name="connsiteY63" fmla="*/ 986637 h 3075984"/>
              <a:gd name="connsiteX64" fmla="*/ 1801393 w 1946666"/>
              <a:gd name="connsiteY64" fmla="*/ 1479955 h 3075984"/>
              <a:gd name="connsiteX65" fmla="*/ 1481791 w 1946666"/>
              <a:gd name="connsiteY65" fmla="*/ 1799161 h 3075984"/>
              <a:gd name="connsiteX66" fmla="*/ 1481791 w 1946666"/>
              <a:gd name="connsiteY66" fmla="*/ 1886217 h 3075984"/>
              <a:gd name="connsiteX67" fmla="*/ 1510845 w 1946666"/>
              <a:gd name="connsiteY67" fmla="*/ 1886217 h 3075984"/>
              <a:gd name="connsiteX68" fmla="*/ 1598010 w 1946666"/>
              <a:gd name="connsiteY68" fmla="*/ 1886217 h 3075984"/>
              <a:gd name="connsiteX69" fmla="*/ 1627064 w 1946666"/>
              <a:gd name="connsiteY69" fmla="*/ 1944254 h 3075984"/>
              <a:gd name="connsiteX70" fmla="*/ 1656119 w 1946666"/>
              <a:gd name="connsiteY70" fmla="*/ 2118366 h 3075984"/>
              <a:gd name="connsiteX71" fmla="*/ 1627064 w 1946666"/>
              <a:gd name="connsiteY71" fmla="*/ 2292479 h 3075984"/>
              <a:gd name="connsiteX72" fmla="*/ 1627064 w 1946666"/>
              <a:gd name="connsiteY72" fmla="*/ 2321497 h 3075984"/>
              <a:gd name="connsiteX73" fmla="*/ 1656119 w 1946666"/>
              <a:gd name="connsiteY73" fmla="*/ 2495610 h 3075984"/>
              <a:gd name="connsiteX74" fmla="*/ 1627064 w 1946666"/>
              <a:gd name="connsiteY74" fmla="*/ 2640703 h 3075984"/>
              <a:gd name="connsiteX75" fmla="*/ 1598010 w 1946666"/>
              <a:gd name="connsiteY75" fmla="*/ 2698741 h 3075984"/>
              <a:gd name="connsiteX76" fmla="*/ 1539900 w 1946666"/>
              <a:gd name="connsiteY76" fmla="*/ 2698741 h 3075984"/>
              <a:gd name="connsiteX77" fmla="*/ 1345554 w 1946666"/>
              <a:gd name="connsiteY77" fmla="*/ 2719173 h 3075984"/>
              <a:gd name="connsiteX78" fmla="*/ 1319853 w 1946666"/>
              <a:gd name="connsiteY78" fmla="*/ 2721875 h 3075984"/>
              <a:gd name="connsiteX79" fmla="*/ 1341148 w 1946666"/>
              <a:gd name="connsiteY79" fmla="*/ 2747257 h 3075984"/>
              <a:gd name="connsiteX80" fmla="*/ 1369891 w 1946666"/>
              <a:gd name="connsiteY80" fmla="*/ 2839361 h 3075984"/>
              <a:gd name="connsiteX81" fmla="*/ 1004131 w 1946666"/>
              <a:gd name="connsiteY81" fmla="*/ 3075984 h 3075984"/>
              <a:gd name="connsiteX82" fmla="*/ 994293 w 1946666"/>
              <a:gd name="connsiteY82" fmla="*/ 3074699 h 3075984"/>
              <a:gd name="connsiteX83" fmla="*/ 987861 w 1946666"/>
              <a:gd name="connsiteY83" fmla="*/ 3075984 h 3075984"/>
              <a:gd name="connsiteX84" fmla="*/ 899554 w 1946666"/>
              <a:gd name="connsiteY84" fmla="*/ 3062325 h 3075984"/>
              <a:gd name="connsiteX85" fmla="*/ 861761 w 1946666"/>
              <a:gd name="connsiteY85" fmla="*/ 3057389 h 3075984"/>
              <a:gd name="connsiteX86" fmla="*/ 638371 w 1946666"/>
              <a:gd name="connsiteY86" fmla="*/ 2839361 h 3075984"/>
              <a:gd name="connsiteX87" fmla="*/ 645633 w 1946666"/>
              <a:gd name="connsiteY87" fmla="*/ 2792758 h 3075984"/>
              <a:gd name="connsiteX88" fmla="*/ 632323 w 1946666"/>
              <a:gd name="connsiteY88" fmla="*/ 2794157 h 3075984"/>
              <a:gd name="connsiteX89" fmla="*/ 435821 w 1946666"/>
              <a:gd name="connsiteY89" fmla="*/ 2814816 h 3075984"/>
              <a:gd name="connsiteX90" fmla="*/ 348657 w 1946666"/>
              <a:gd name="connsiteY90" fmla="*/ 2814816 h 3075984"/>
              <a:gd name="connsiteX91" fmla="*/ 348657 w 1946666"/>
              <a:gd name="connsiteY91" fmla="*/ 2727760 h 3075984"/>
              <a:gd name="connsiteX92" fmla="*/ 290547 w 1946666"/>
              <a:gd name="connsiteY92" fmla="*/ 2582666 h 3075984"/>
              <a:gd name="connsiteX93" fmla="*/ 348657 w 1946666"/>
              <a:gd name="connsiteY93" fmla="*/ 2408554 h 3075984"/>
              <a:gd name="connsiteX94" fmla="*/ 348657 w 1946666"/>
              <a:gd name="connsiteY94" fmla="*/ 2379535 h 3075984"/>
              <a:gd name="connsiteX95" fmla="*/ 290547 w 1946666"/>
              <a:gd name="connsiteY95" fmla="*/ 2234441 h 3075984"/>
              <a:gd name="connsiteX96" fmla="*/ 348657 w 1946666"/>
              <a:gd name="connsiteY96" fmla="*/ 2060329 h 3075984"/>
              <a:gd name="connsiteX97" fmla="*/ 377711 w 1946666"/>
              <a:gd name="connsiteY97" fmla="*/ 2002292 h 3075984"/>
              <a:gd name="connsiteX98" fmla="*/ 406766 w 1946666"/>
              <a:gd name="connsiteY98" fmla="*/ 2002292 h 3075984"/>
              <a:gd name="connsiteX99" fmla="*/ 464876 w 1946666"/>
              <a:gd name="connsiteY99" fmla="*/ 2002292 h 3075984"/>
              <a:gd name="connsiteX100" fmla="*/ 464876 w 1946666"/>
              <a:gd name="connsiteY100" fmla="*/ 1799161 h 3075984"/>
              <a:gd name="connsiteX101" fmla="*/ 145274 w 1946666"/>
              <a:gd name="connsiteY101" fmla="*/ 1479955 h 3075984"/>
              <a:gd name="connsiteX102" fmla="*/ 0 w 1946666"/>
              <a:gd name="connsiteY102" fmla="*/ 986637 h 3075984"/>
              <a:gd name="connsiteX103" fmla="*/ 290547 w 1946666"/>
              <a:gd name="connsiteY103" fmla="*/ 290187 h 3075984"/>
              <a:gd name="connsiteX104" fmla="*/ 958806 w 1946666"/>
              <a:gd name="connsiteY104" fmla="*/ 0 h 307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46666" h="3075984">
                <a:moveTo>
                  <a:pt x="1452736" y="2466591"/>
                </a:moveTo>
                <a:cubicBezTo>
                  <a:pt x="493930" y="2553647"/>
                  <a:pt x="493930" y="2553647"/>
                  <a:pt x="493930" y="2553647"/>
                </a:cubicBezTo>
                <a:cubicBezTo>
                  <a:pt x="493930" y="2553647"/>
                  <a:pt x="493930" y="2582666"/>
                  <a:pt x="493930" y="2582666"/>
                </a:cubicBezTo>
                <a:cubicBezTo>
                  <a:pt x="1452736" y="2524629"/>
                  <a:pt x="1452736" y="2524629"/>
                  <a:pt x="1452736" y="2524629"/>
                </a:cubicBezTo>
                <a:cubicBezTo>
                  <a:pt x="1452736" y="2495610"/>
                  <a:pt x="1452736" y="2495610"/>
                  <a:pt x="1452736" y="2495610"/>
                </a:cubicBezTo>
                <a:cubicBezTo>
                  <a:pt x="1452736" y="2466591"/>
                  <a:pt x="1452736" y="2466591"/>
                  <a:pt x="1452736" y="2466591"/>
                </a:cubicBezTo>
                <a:close/>
                <a:moveTo>
                  <a:pt x="1452736" y="2118366"/>
                </a:moveTo>
                <a:cubicBezTo>
                  <a:pt x="493930" y="2176404"/>
                  <a:pt x="493930" y="2176404"/>
                  <a:pt x="493930" y="2176404"/>
                </a:cubicBezTo>
                <a:cubicBezTo>
                  <a:pt x="493930" y="2205423"/>
                  <a:pt x="493930" y="2205423"/>
                  <a:pt x="493930" y="2205423"/>
                </a:cubicBezTo>
                <a:cubicBezTo>
                  <a:pt x="493930" y="2234441"/>
                  <a:pt x="493930" y="2234441"/>
                  <a:pt x="493930" y="2234441"/>
                </a:cubicBezTo>
                <a:cubicBezTo>
                  <a:pt x="1452736" y="2147385"/>
                  <a:pt x="1452736" y="2147385"/>
                  <a:pt x="1452736" y="2147385"/>
                </a:cubicBezTo>
                <a:cubicBezTo>
                  <a:pt x="1452736" y="2147385"/>
                  <a:pt x="1452736" y="2118366"/>
                  <a:pt x="1452736" y="2118366"/>
                </a:cubicBezTo>
                <a:close/>
                <a:moveTo>
                  <a:pt x="871642" y="1189768"/>
                </a:moveTo>
                <a:cubicBezTo>
                  <a:pt x="842587" y="1218786"/>
                  <a:pt x="813532" y="1218786"/>
                  <a:pt x="813532" y="1218786"/>
                </a:cubicBezTo>
                <a:cubicBezTo>
                  <a:pt x="784477" y="1218786"/>
                  <a:pt x="784477" y="1218786"/>
                  <a:pt x="784477" y="1218786"/>
                </a:cubicBezTo>
                <a:cubicBezTo>
                  <a:pt x="929751" y="1450936"/>
                  <a:pt x="929751" y="1450936"/>
                  <a:pt x="929751" y="1450936"/>
                </a:cubicBezTo>
                <a:cubicBezTo>
                  <a:pt x="929751" y="1479955"/>
                  <a:pt x="929751" y="1479955"/>
                  <a:pt x="929751" y="1479955"/>
                </a:cubicBezTo>
                <a:cubicBezTo>
                  <a:pt x="929751" y="1944254"/>
                  <a:pt x="929751" y="1944254"/>
                  <a:pt x="929751" y="1944254"/>
                </a:cubicBezTo>
                <a:cubicBezTo>
                  <a:pt x="1016915" y="1944254"/>
                  <a:pt x="1016915" y="1944254"/>
                  <a:pt x="1016915" y="1944254"/>
                </a:cubicBezTo>
                <a:cubicBezTo>
                  <a:pt x="1016915" y="1479955"/>
                  <a:pt x="1016915" y="1479955"/>
                  <a:pt x="1016915" y="1479955"/>
                </a:cubicBezTo>
                <a:cubicBezTo>
                  <a:pt x="1016915" y="1450936"/>
                  <a:pt x="1016915" y="1450936"/>
                  <a:pt x="1016915" y="1450936"/>
                </a:cubicBezTo>
                <a:cubicBezTo>
                  <a:pt x="1162189" y="1218786"/>
                  <a:pt x="1162189" y="1218786"/>
                  <a:pt x="1162189" y="1218786"/>
                </a:cubicBezTo>
                <a:cubicBezTo>
                  <a:pt x="1162189" y="1218786"/>
                  <a:pt x="1162189" y="1218786"/>
                  <a:pt x="1133134" y="1218786"/>
                </a:cubicBezTo>
                <a:cubicBezTo>
                  <a:pt x="1104079" y="1247805"/>
                  <a:pt x="1075025" y="1218786"/>
                  <a:pt x="1045970" y="1189768"/>
                </a:cubicBezTo>
                <a:cubicBezTo>
                  <a:pt x="1016915" y="1218786"/>
                  <a:pt x="987861" y="1247805"/>
                  <a:pt x="958806" y="1218786"/>
                </a:cubicBezTo>
                <a:cubicBezTo>
                  <a:pt x="929751" y="1218786"/>
                  <a:pt x="900696" y="1218786"/>
                  <a:pt x="871642" y="1189768"/>
                </a:cubicBezTo>
                <a:close/>
                <a:moveTo>
                  <a:pt x="958806" y="203131"/>
                </a:moveTo>
                <a:cubicBezTo>
                  <a:pt x="755423" y="203131"/>
                  <a:pt x="552040" y="290187"/>
                  <a:pt x="406766" y="435281"/>
                </a:cubicBezTo>
                <a:cubicBezTo>
                  <a:pt x="290547" y="580374"/>
                  <a:pt x="203383" y="754487"/>
                  <a:pt x="203383" y="986637"/>
                </a:cubicBezTo>
                <a:cubicBezTo>
                  <a:pt x="203383" y="1131730"/>
                  <a:pt x="232438" y="1247805"/>
                  <a:pt x="319602" y="1363880"/>
                </a:cubicBezTo>
                <a:cubicBezTo>
                  <a:pt x="377711" y="1508973"/>
                  <a:pt x="493930" y="1596030"/>
                  <a:pt x="610149" y="1654067"/>
                </a:cubicBezTo>
                <a:cubicBezTo>
                  <a:pt x="668259" y="1683086"/>
                  <a:pt x="668259" y="1683086"/>
                  <a:pt x="668259" y="1683086"/>
                </a:cubicBezTo>
                <a:cubicBezTo>
                  <a:pt x="668259" y="1741123"/>
                  <a:pt x="668259" y="1741123"/>
                  <a:pt x="668259" y="1741123"/>
                </a:cubicBezTo>
                <a:cubicBezTo>
                  <a:pt x="668259" y="1944254"/>
                  <a:pt x="668259" y="1944254"/>
                  <a:pt x="668259" y="1944254"/>
                </a:cubicBezTo>
                <a:cubicBezTo>
                  <a:pt x="842587" y="1944254"/>
                  <a:pt x="842587" y="1944254"/>
                  <a:pt x="842587" y="1944254"/>
                </a:cubicBezTo>
                <a:cubicBezTo>
                  <a:pt x="842587" y="1479955"/>
                  <a:pt x="842587" y="1479955"/>
                  <a:pt x="842587" y="1479955"/>
                </a:cubicBezTo>
                <a:cubicBezTo>
                  <a:pt x="639204" y="1160749"/>
                  <a:pt x="639204" y="1160749"/>
                  <a:pt x="639204" y="1160749"/>
                </a:cubicBezTo>
                <a:cubicBezTo>
                  <a:pt x="726368" y="1102711"/>
                  <a:pt x="726368" y="1102711"/>
                  <a:pt x="726368" y="1102711"/>
                </a:cubicBezTo>
                <a:cubicBezTo>
                  <a:pt x="755423" y="1160749"/>
                  <a:pt x="755423" y="1160749"/>
                  <a:pt x="755423" y="1160749"/>
                </a:cubicBezTo>
                <a:cubicBezTo>
                  <a:pt x="755423" y="1160749"/>
                  <a:pt x="784477" y="1160749"/>
                  <a:pt x="813532" y="1160749"/>
                </a:cubicBezTo>
                <a:cubicBezTo>
                  <a:pt x="813532" y="1160749"/>
                  <a:pt x="842587" y="1160749"/>
                  <a:pt x="871642" y="1160749"/>
                </a:cubicBezTo>
                <a:cubicBezTo>
                  <a:pt x="871642" y="1131730"/>
                  <a:pt x="871642" y="1131730"/>
                  <a:pt x="871642" y="1131730"/>
                </a:cubicBezTo>
                <a:cubicBezTo>
                  <a:pt x="900696" y="1160749"/>
                  <a:pt x="900696" y="1160749"/>
                  <a:pt x="900696" y="1160749"/>
                </a:cubicBezTo>
                <a:cubicBezTo>
                  <a:pt x="929751" y="1160749"/>
                  <a:pt x="929751" y="1189768"/>
                  <a:pt x="958806" y="1189768"/>
                </a:cubicBezTo>
                <a:cubicBezTo>
                  <a:pt x="987861" y="1189768"/>
                  <a:pt x="1016915" y="1160749"/>
                  <a:pt x="1016915" y="1160749"/>
                </a:cubicBezTo>
                <a:cubicBezTo>
                  <a:pt x="1045970" y="1131730"/>
                  <a:pt x="1045970" y="1131730"/>
                  <a:pt x="1045970" y="1131730"/>
                </a:cubicBezTo>
                <a:cubicBezTo>
                  <a:pt x="1045970" y="1160749"/>
                  <a:pt x="1045970" y="1160749"/>
                  <a:pt x="1045970" y="1160749"/>
                </a:cubicBezTo>
                <a:cubicBezTo>
                  <a:pt x="1075025" y="1189768"/>
                  <a:pt x="1104079" y="1189768"/>
                  <a:pt x="1133134" y="1189768"/>
                </a:cubicBezTo>
                <a:cubicBezTo>
                  <a:pt x="1162189" y="1189768"/>
                  <a:pt x="1191244" y="1160749"/>
                  <a:pt x="1220298" y="1160749"/>
                </a:cubicBezTo>
                <a:cubicBezTo>
                  <a:pt x="1249353" y="1102711"/>
                  <a:pt x="1249353" y="1102711"/>
                  <a:pt x="1249353" y="1102711"/>
                </a:cubicBezTo>
                <a:cubicBezTo>
                  <a:pt x="1336517" y="1160749"/>
                  <a:pt x="1336517" y="1160749"/>
                  <a:pt x="1336517" y="1160749"/>
                </a:cubicBezTo>
                <a:cubicBezTo>
                  <a:pt x="1133134" y="1479955"/>
                  <a:pt x="1133134" y="1479955"/>
                  <a:pt x="1133134" y="1479955"/>
                </a:cubicBezTo>
                <a:cubicBezTo>
                  <a:pt x="1133134" y="1944254"/>
                  <a:pt x="1133134" y="1944254"/>
                  <a:pt x="1133134" y="1944254"/>
                </a:cubicBezTo>
                <a:cubicBezTo>
                  <a:pt x="1278408" y="1915236"/>
                  <a:pt x="1278408" y="1915236"/>
                  <a:pt x="1278408" y="1915236"/>
                </a:cubicBezTo>
                <a:cubicBezTo>
                  <a:pt x="1278408" y="1741123"/>
                  <a:pt x="1278408" y="1741123"/>
                  <a:pt x="1278408" y="1741123"/>
                </a:cubicBezTo>
                <a:cubicBezTo>
                  <a:pt x="1278408" y="1683086"/>
                  <a:pt x="1278408" y="1683086"/>
                  <a:pt x="1278408" y="1683086"/>
                </a:cubicBezTo>
                <a:cubicBezTo>
                  <a:pt x="1336517" y="1654067"/>
                  <a:pt x="1336517" y="1654067"/>
                  <a:pt x="1336517" y="1654067"/>
                </a:cubicBezTo>
                <a:cubicBezTo>
                  <a:pt x="1452736" y="1596030"/>
                  <a:pt x="1568955" y="1479955"/>
                  <a:pt x="1627064" y="1363880"/>
                </a:cubicBezTo>
                <a:cubicBezTo>
                  <a:pt x="1685174" y="1247805"/>
                  <a:pt x="1743283" y="1131730"/>
                  <a:pt x="1743283" y="986637"/>
                </a:cubicBezTo>
                <a:cubicBezTo>
                  <a:pt x="1743283" y="754487"/>
                  <a:pt x="1656119" y="580374"/>
                  <a:pt x="1510845" y="435281"/>
                </a:cubicBezTo>
                <a:cubicBezTo>
                  <a:pt x="1365572" y="290187"/>
                  <a:pt x="1191244" y="203131"/>
                  <a:pt x="958806" y="203131"/>
                </a:cubicBezTo>
                <a:close/>
                <a:moveTo>
                  <a:pt x="958806" y="0"/>
                </a:moveTo>
                <a:cubicBezTo>
                  <a:pt x="1249353" y="0"/>
                  <a:pt x="1481791" y="116075"/>
                  <a:pt x="1656119" y="290187"/>
                </a:cubicBezTo>
                <a:cubicBezTo>
                  <a:pt x="1830447" y="464300"/>
                  <a:pt x="1946666" y="696449"/>
                  <a:pt x="1946666" y="986637"/>
                </a:cubicBezTo>
                <a:cubicBezTo>
                  <a:pt x="1946666" y="1160749"/>
                  <a:pt x="1888557" y="1334861"/>
                  <a:pt x="1801393" y="1479955"/>
                </a:cubicBezTo>
                <a:cubicBezTo>
                  <a:pt x="1714228" y="1596030"/>
                  <a:pt x="1627064" y="1712104"/>
                  <a:pt x="1481791" y="1799161"/>
                </a:cubicBezTo>
                <a:cubicBezTo>
                  <a:pt x="1481791" y="1886217"/>
                  <a:pt x="1481791" y="1886217"/>
                  <a:pt x="1481791" y="1886217"/>
                </a:cubicBezTo>
                <a:cubicBezTo>
                  <a:pt x="1510845" y="1886217"/>
                  <a:pt x="1510845" y="1886217"/>
                  <a:pt x="1510845" y="1886217"/>
                </a:cubicBezTo>
                <a:cubicBezTo>
                  <a:pt x="1598010" y="1886217"/>
                  <a:pt x="1598010" y="1886217"/>
                  <a:pt x="1598010" y="1886217"/>
                </a:cubicBezTo>
                <a:cubicBezTo>
                  <a:pt x="1627064" y="1944254"/>
                  <a:pt x="1627064" y="1944254"/>
                  <a:pt x="1627064" y="1944254"/>
                </a:cubicBezTo>
                <a:cubicBezTo>
                  <a:pt x="1656119" y="2002292"/>
                  <a:pt x="1656119" y="2060329"/>
                  <a:pt x="1656119" y="2118366"/>
                </a:cubicBezTo>
                <a:cubicBezTo>
                  <a:pt x="1656119" y="2176404"/>
                  <a:pt x="1656119" y="2234441"/>
                  <a:pt x="1627064" y="2292479"/>
                </a:cubicBezTo>
                <a:cubicBezTo>
                  <a:pt x="1627064" y="2321497"/>
                  <a:pt x="1627064" y="2321497"/>
                  <a:pt x="1627064" y="2321497"/>
                </a:cubicBezTo>
                <a:cubicBezTo>
                  <a:pt x="1656119" y="2379535"/>
                  <a:pt x="1656119" y="2437572"/>
                  <a:pt x="1656119" y="2495610"/>
                </a:cubicBezTo>
                <a:cubicBezTo>
                  <a:pt x="1656119" y="2553647"/>
                  <a:pt x="1656119" y="2582666"/>
                  <a:pt x="1627064" y="2640703"/>
                </a:cubicBezTo>
                <a:cubicBezTo>
                  <a:pt x="1598010" y="2698741"/>
                  <a:pt x="1598010" y="2698741"/>
                  <a:pt x="1598010" y="2698741"/>
                </a:cubicBezTo>
                <a:cubicBezTo>
                  <a:pt x="1539900" y="2698741"/>
                  <a:pt x="1539900" y="2698741"/>
                  <a:pt x="1539900" y="2698741"/>
                </a:cubicBezTo>
                <a:cubicBezTo>
                  <a:pt x="1470895" y="2705996"/>
                  <a:pt x="1406203" y="2712797"/>
                  <a:pt x="1345554" y="2719173"/>
                </a:cubicBezTo>
                <a:lnTo>
                  <a:pt x="1319853" y="2721875"/>
                </a:lnTo>
                <a:lnTo>
                  <a:pt x="1341148" y="2747257"/>
                </a:lnTo>
                <a:cubicBezTo>
                  <a:pt x="1359656" y="2775566"/>
                  <a:pt x="1369891" y="2806690"/>
                  <a:pt x="1369891" y="2839361"/>
                </a:cubicBezTo>
                <a:cubicBezTo>
                  <a:pt x="1369891" y="2970044"/>
                  <a:pt x="1206135" y="3075984"/>
                  <a:pt x="1004131" y="3075984"/>
                </a:cubicBezTo>
                <a:lnTo>
                  <a:pt x="994293" y="3074699"/>
                </a:lnTo>
                <a:lnTo>
                  <a:pt x="987861" y="3075984"/>
                </a:lnTo>
                <a:lnTo>
                  <a:pt x="899554" y="3062325"/>
                </a:lnTo>
                <a:lnTo>
                  <a:pt x="861761" y="3057389"/>
                </a:lnTo>
                <a:cubicBezTo>
                  <a:pt x="730484" y="3021468"/>
                  <a:pt x="638371" y="2937373"/>
                  <a:pt x="638371" y="2839361"/>
                </a:cubicBezTo>
                <a:lnTo>
                  <a:pt x="645633" y="2792758"/>
                </a:lnTo>
                <a:lnTo>
                  <a:pt x="632323" y="2794157"/>
                </a:lnTo>
                <a:cubicBezTo>
                  <a:pt x="435821" y="2814816"/>
                  <a:pt x="435821" y="2814816"/>
                  <a:pt x="435821" y="2814816"/>
                </a:cubicBezTo>
                <a:cubicBezTo>
                  <a:pt x="348657" y="2814816"/>
                  <a:pt x="348657" y="2814816"/>
                  <a:pt x="348657" y="2814816"/>
                </a:cubicBezTo>
                <a:cubicBezTo>
                  <a:pt x="348657" y="2727760"/>
                  <a:pt x="348657" y="2727760"/>
                  <a:pt x="348657" y="2727760"/>
                </a:cubicBezTo>
                <a:cubicBezTo>
                  <a:pt x="319602" y="2698741"/>
                  <a:pt x="290547" y="2640703"/>
                  <a:pt x="290547" y="2582666"/>
                </a:cubicBezTo>
                <a:cubicBezTo>
                  <a:pt x="290547" y="2524629"/>
                  <a:pt x="319602" y="2466591"/>
                  <a:pt x="348657" y="2408554"/>
                </a:cubicBezTo>
                <a:cubicBezTo>
                  <a:pt x="348657" y="2379535"/>
                  <a:pt x="348657" y="2379535"/>
                  <a:pt x="348657" y="2379535"/>
                </a:cubicBezTo>
                <a:cubicBezTo>
                  <a:pt x="319602" y="2321497"/>
                  <a:pt x="290547" y="2292479"/>
                  <a:pt x="290547" y="2234441"/>
                </a:cubicBezTo>
                <a:cubicBezTo>
                  <a:pt x="290547" y="2176404"/>
                  <a:pt x="319602" y="2118366"/>
                  <a:pt x="348657" y="2060329"/>
                </a:cubicBezTo>
                <a:cubicBezTo>
                  <a:pt x="377711" y="2002292"/>
                  <a:pt x="377711" y="2002292"/>
                  <a:pt x="377711" y="2002292"/>
                </a:cubicBezTo>
                <a:cubicBezTo>
                  <a:pt x="406766" y="2002292"/>
                  <a:pt x="406766" y="2002292"/>
                  <a:pt x="406766" y="2002292"/>
                </a:cubicBezTo>
                <a:cubicBezTo>
                  <a:pt x="464876" y="2002292"/>
                  <a:pt x="464876" y="2002292"/>
                  <a:pt x="464876" y="2002292"/>
                </a:cubicBezTo>
                <a:cubicBezTo>
                  <a:pt x="464876" y="1799161"/>
                  <a:pt x="464876" y="1799161"/>
                  <a:pt x="464876" y="1799161"/>
                </a:cubicBezTo>
                <a:cubicBezTo>
                  <a:pt x="319602" y="1741123"/>
                  <a:pt x="203383" y="1625048"/>
                  <a:pt x="145274" y="1479955"/>
                </a:cubicBezTo>
                <a:cubicBezTo>
                  <a:pt x="29055" y="1334861"/>
                  <a:pt x="0" y="1160749"/>
                  <a:pt x="0" y="986637"/>
                </a:cubicBezTo>
                <a:cubicBezTo>
                  <a:pt x="0" y="696449"/>
                  <a:pt x="87164" y="464300"/>
                  <a:pt x="290547" y="290187"/>
                </a:cubicBezTo>
                <a:cubicBezTo>
                  <a:pt x="464876" y="116075"/>
                  <a:pt x="697313" y="0"/>
                  <a:pt x="958806" y="0"/>
                </a:cubicBezTo>
                <a:close/>
              </a:path>
            </a:pathLst>
          </a:custGeom>
          <a:solidFill>
            <a:srgbClr val="B3672E"/>
          </a:solidFill>
          <a:ln>
            <a:noFill/>
          </a:ln>
        </p:spPr>
        <p:txBody>
          <a:bodyPr vert="horz" wrap="square" lIns="91440" tIns="45720" rIns="91440" bIns="45720" numCol="1" anchor="t" anchorCtr="0" compatLnSpc="1">
            <a:noAutofit/>
          </a:bodyPr>
          <a:lstStyle/>
          <a:p>
            <a:endParaRPr lang="zh-CN" altLang="en-US">
              <a:cs typeface="+mn-ea"/>
              <a:sym typeface="+mn-lt"/>
            </a:endParaRPr>
          </a:p>
        </p:txBody>
      </p:sp>
      <p:sp>
        <p:nvSpPr>
          <p:cNvPr id="6" name="Freeform 11"/>
          <p:cNvSpPr/>
          <p:nvPr/>
        </p:nvSpPr>
        <p:spPr bwMode="auto">
          <a:xfrm>
            <a:off x="4085749" y="3372452"/>
            <a:ext cx="796925" cy="598488"/>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rgbClr val="B3672E"/>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16"/>
          <p:cNvSpPr/>
          <p:nvPr/>
        </p:nvSpPr>
        <p:spPr bwMode="auto">
          <a:xfrm>
            <a:off x="4085431" y="5012880"/>
            <a:ext cx="768350" cy="584200"/>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9A9479"/>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28"/>
          <p:cNvSpPr/>
          <p:nvPr/>
        </p:nvSpPr>
        <p:spPr bwMode="auto">
          <a:xfrm>
            <a:off x="4152106" y="1755838"/>
            <a:ext cx="635000" cy="574675"/>
          </a:xfrm>
          <a:custGeom>
            <a:avLst/>
            <a:gdLst>
              <a:gd name="T0" fmla="*/ 14 w 86"/>
              <a:gd name="T1" fmla="*/ 9 h 78"/>
              <a:gd name="T2" fmla="*/ 22 w 86"/>
              <a:gd name="T3" fmla="*/ 0 h 78"/>
              <a:gd name="T4" fmla="*/ 30 w 86"/>
              <a:gd name="T5" fmla="*/ 10 h 78"/>
              <a:gd name="T6" fmla="*/ 37 w 86"/>
              <a:gd name="T7" fmla="*/ 3 h 78"/>
              <a:gd name="T8" fmla="*/ 49 w 86"/>
              <a:gd name="T9" fmla="*/ 3 h 78"/>
              <a:gd name="T10" fmla="*/ 56 w 86"/>
              <a:gd name="T11" fmla="*/ 10 h 78"/>
              <a:gd name="T12" fmla="*/ 64 w 86"/>
              <a:gd name="T13" fmla="*/ 0 h 78"/>
              <a:gd name="T14" fmla="*/ 73 w 86"/>
              <a:gd name="T15" fmla="*/ 9 h 78"/>
              <a:gd name="T16" fmla="*/ 86 w 86"/>
              <a:gd name="T17" fmla="*/ 10 h 78"/>
              <a:gd name="T18" fmla="*/ 86 w 86"/>
              <a:gd name="T19" fmla="*/ 78 h 78"/>
              <a:gd name="T20" fmla="*/ 23 w 86"/>
              <a:gd name="T21" fmla="*/ 78 h 78"/>
              <a:gd name="T22" fmla="*/ 0 w 86"/>
              <a:gd name="T23" fmla="*/ 69 h 78"/>
              <a:gd name="T24" fmla="*/ 0 w 86"/>
              <a:gd name="T25" fmla="*/ 10 h 78"/>
              <a:gd name="T26" fmla="*/ 15 w 86"/>
              <a:gd name="T27" fmla="*/ 56 h 78"/>
              <a:gd name="T28" fmla="*/ 28 w 86"/>
              <a:gd name="T29" fmla="*/ 68 h 78"/>
              <a:gd name="T30" fmla="*/ 73 w 86"/>
              <a:gd name="T31" fmla="*/ 20 h 78"/>
              <a:gd name="T32" fmla="*/ 64 w 86"/>
              <a:gd name="T33" fmla="*/ 29 h 78"/>
              <a:gd name="T34" fmla="*/ 56 w 86"/>
              <a:gd name="T35" fmla="*/ 21 h 78"/>
              <a:gd name="T36" fmla="*/ 52 w 86"/>
              <a:gd name="T37" fmla="*/ 21 h 78"/>
              <a:gd name="T38" fmla="*/ 43 w 86"/>
              <a:gd name="T39" fmla="*/ 29 h 78"/>
              <a:gd name="T40" fmla="*/ 35 w 86"/>
              <a:gd name="T41" fmla="*/ 20 h 78"/>
              <a:gd name="T42" fmla="*/ 28 w 86"/>
              <a:gd name="T43" fmla="*/ 27 h 78"/>
              <a:gd name="T44" fmla="*/ 16 w 86"/>
              <a:gd name="T45" fmla="*/ 27 h 78"/>
              <a:gd name="T46" fmla="*/ 10 w 86"/>
              <a:gd name="T47" fmla="*/ 20 h 78"/>
              <a:gd name="T48" fmla="*/ 16 w 86"/>
              <a:gd name="T49" fmla="*/ 62 h 78"/>
              <a:gd name="T50" fmla="*/ 54 w 86"/>
              <a:gd name="T51" fmla="*/ 49 h 78"/>
              <a:gd name="T52" fmla="*/ 66 w 86"/>
              <a:gd name="T53" fmla="*/ 49 h 78"/>
              <a:gd name="T54" fmla="*/ 38 w 86"/>
              <a:gd name="T55" fmla="*/ 56 h 78"/>
              <a:gd name="T56" fmla="*/ 38 w 86"/>
              <a:gd name="T57" fmla="*/ 49 h 78"/>
              <a:gd name="T58" fmla="*/ 32 w 86"/>
              <a:gd name="T59" fmla="*/ 56 h 78"/>
              <a:gd name="T60" fmla="*/ 54 w 86"/>
              <a:gd name="T61" fmla="*/ 36 h 78"/>
              <a:gd name="T62" fmla="*/ 66 w 86"/>
              <a:gd name="T63" fmla="*/ 36 h 78"/>
              <a:gd name="T64" fmla="*/ 38 w 86"/>
              <a:gd name="T65" fmla="*/ 43 h 78"/>
              <a:gd name="T66" fmla="*/ 38 w 86"/>
              <a:gd name="T67" fmla="*/ 36 h 78"/>
              <a:gd name="T68" fmla="*/ 32 w 86"/>
              <a:gd name="T69" fmla="*/ 43 h 78"/>
              <a:gd name="T70" fmla="*/ 64 w 86"/>
              <a:gd name="T71" fmla="*/ 5 h 78"/>
              <a:gd name="T72" fmla="*/ 61 w 86"/>
              <a:gd name="T73" fmla="*/ 9 h 78"/>
              <a:gd name="T74" fmla="*/ 64 w 86"/>
              <a:gd name="T75" fmla="*/ 25 h 78"/>
              <a:gd name="T76" fmla="*/ 68 w 86"/>
              <a:gd name="T77" fmla="*/ 21 h 78"/>
              <a:gd name="T78" fmla="*/ 64 w 86"/>
              <a:gd name="T79" fmla="*/ 5 h 78"/>
              <a:gd name="T80" fmla="*/ 41 w 86"/>
              <a:gd name="T81" fmla="*/ 6 h 78"/>
              <a:gd name="T82" fmla="*/ 41 w 86"/>
              <a:gd name="T83" fmla="*/ 23 h 78"/>
              <a:gd name="T84" fmla="*/ 46 w 86"/>
              <a:gd name="T85" fmla="*/ 23 h 78"/>
              <a:gd name="T86" fmla="*/ 46 w 86"/>
              <a:gd name="T87" fmla="*/ 6 h 78"/>
              <a:gd name="T88" fmla="*/ 22 w 86"/>
              <a:gd name="T89" fmla="*/ 5 h 78"/>
              <a:gd name="T90" fmla="*/ 19 w 86"/>
              <a:gd name="T91" fmla="*/ 21 h 78"/>
              <a:gd name="T92" fmla="*/ 22 w 86"/>
              <a:gd name="T93" fmla="*/ 25 h 78"/>
              <a:gd name="T94" fmla="*/ 25 w 86"/>
              <a:gd name="T9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78">
                <a:moveTo>
                  <a:pt x="5" y="10"/>
                </a:moveTo>
                <a:cubicBezTo>
                  <a:pt x="14" y="10"/>
                  <a:pt x="14" y="10"/>
                  <a:pt x="14" y="10"/>
                </a:cubicBezTo>
                <a:cubicBezTo>
                  <a:pt x="14" y="9"/>
                  <a:pt x="14" y="9"/>
                  <a:pt x="14" y="9"/>
                </a:cubicBezTo>
                <a:cubicBezTo>
                  <a:pt x="14" y="6"/>
                  <a:pt x="14" y="4"/>
                  <a:pt x="16" y="3"/>
                </a:cubicBezTo>
                <a:cubicBezTo>
                  <a:pt x="18" y="1"/>
                  <a:pt x="20" y="0"/>
                  <a:pt x="22" y="0"/>
                </a:cubicBezTo>
                <a:cubicBezTo>
                  <a:pt x="22" y="0"/>
                  <a:pt x="22" y="0"/>
                  <a:pt x="22" y="0"/>
                </a:cubicBezTo>
                <a:cubicBezTo>
                  <a:pt x="24" y="0"/>
                  <a:pt x="26" y="1"/>
                  <a:pt x="28" y="3"/>
                </a:cubicBezTo>
                <a:cubicBezTo>
                  <a:pt x="29" y="4"/>
                  <a:pt x="30" y="6"/>
                  <a:pt x="30" y="9"/>
                </a:cubicBezTo>
                <a:cubicBezTo>
                  <a:pt x="30" y="10"/>
                  <a:pt x="30" y="10"/>
                  <a:pt x="30" y="10"/>
                </a:cubicBezTo>
                <a:cubicBezTo>
                  <a:pt x="35" y="10"/>
                  <a:pt x="35" y="10"/>
                  <a:pt x="35" y="10"/>
                </a:cubicBezTo>
                <a:cubicBezTo>
                  <a:pt x="35" y="9"/>
                  <a:pt x="35" y="9"/>
                  <a:pt x="35" y="9"/>
                </a:cubicBezTo>
                <a:cubicBezTo>
                  <a:pt x="35" y="6"/>
                  <a:pt x="36" y="4"/>
                  <a:pt x="37" y="3"/>
                </a:cubicBezTo>
                <a:cubicBezTo>
                  <a:pt x="39" y="1"/>
                  <a:pt x="41" y="0"/>
                  <a:pt x="43" y="0"/>
                </a:cubicBezTo>
                <a:cubicBezTo>
                  <a:pt x="43" y="0"/>
                  <a:pt x="43" y="0"/>
                  <a:pt x="43" y="0"/>
                </a:cubicBezTo>
                <a:cubicBezTo>
                  <a:pt x="46" y="0"/>
                  <a:pt x="48" y="1"/>
                  <a:pt x="49" y="3"/>
                </a:cubicBezTo>
                <a:cubicBezTo>
                  <a:pt x="51" y="4"/>
                  <a:pt x="52" y="6"/>
                  <a:pt x="52" y="9"/>
                </a:cubicBezTo>
                <a:cubicBezTo>
                  <a:pt x="52" y="10"/>
                  <a:pt x="52" y="10"/>
                  <a:pt x="52" y="10"/>
                </a:cubicBezTo>
                <a:cubicBezTo>
                  <a:pt x="56" y="10"/>
                  <a:pt x="56" y="10"/>
                  <a:pt x="56" y="10"/>
                </a:cubicBezTo>
                <a:cubicBezTo>
                  <a:pt x="56" y="9"/>
                  <a:pt x="56" y="9"/>
                  <a:pt x="56" y="9"/>
                </a:cubicBezTo>
                <a:cubicBezTo>
                  <a:pt x="56" y="6"/>
                  <a:pt x="57" y="4"/>
                  <a:pt x="58" y="3"/>
                </a:cubicBezTo>
                <a:cubicBezTo>
                  <a:pt x="60" y="1"/>
                  <a:pt x="62" y="0"/>
                  <a:pt x="64" y="0"/>
                </a:cubicBezTo>
                <a:cubicBezTo>
                  <a:pt x="64" y="0"/>
                  <a:pt x="64" y="0"/>
                  <a:pt x="64" y="0"/>
                </a:cubicBezTo>
                <a:cubicBezTo>
                  <a:pt x="67" y="0"/>
                  <a:pt x="69" y="1"/>
                  <a:pt x="70" y="3"/>
                </a:cubicBezTo>
                <a:cubicBezTo>
                  <a:pt x="72" y="4"/>
                  <a:pt x="73" y="6"/>
                  <a:pt x="73" y="9"/>
                </a:cubicBezTo>
                <a:cubicBezTo>
                  <a:pt x="73" y="10"/>
                  <a:pt x="73" y="10"/>
                  <a:pt x="73" y="10"/>
                </a:cubicBezTo>
                <a:cubicBezTo>
                  <a:pt x="81" y="10"/>
                  <a:pt x="81" y="10"/>
                  <a:pt x="81" y="10"/>
                </a:cubicBezTo>
                <a:cubicBezTo>
                  <a:pt x="86" y="10"/>
                  <a:pt x="86" y="10"/>
                  <a:pt x="86" y="10"/>
                </a:cubicBezTo>
                <a:cubicBezTo>
                  <a:pt x="86" y="15"/>
                  <a:pt x="86" y="15"/>
                  <a:pt x="86" y="15"/>
                </a:cubicBezTo>
                <a:cubicBezTo>
                  <a:pt x="86" y="73"/>
                  <a:pt x="86" y="73"/>
                  <a:pt x="86" y="73"/>
                </a:cubicBezTo>
                <a:cubicBezTo>
                  <a:pt x="86" y="78"/>
                  <a:pt x="86" y="78"/>
                  <a:pt x="86" y="78"/>
                </a:cubicBezTo>
                <a:cubicBezTo>
                  <a:pt x="81" y="78"/>
                  <a:pt x="81" y="78"/>
                  <a:pt x="81" y="78"/>
                </a:cubicBezTo>
                <a:cubicBezTo>
                  <a:pt x="24" y="78"/>
                  <a:pt x="24" y="78"/>
                  <a:pt x="24" y="78"/>
                </a:cubicBezTo>
                <a:cubicBezTo>
                  <a:pt x="23" y="78"/>
                  <a:pt x="23" y="78"/>
                  <a:pt x="23" y="78"/>
                </a:cubicBezTo>
                <a:cubicBezTo>
                  <a:pt x="22" y="78"/>
                  <a:pt x="22" y="78"/>
                  <a:pt x="22" y="78"/>
                </a:cubicBezTo>
                <a:cubicBezTo>
                  <a:pt x="3" y="71"/>
                  <a:pt x="3" y="71"/>
                  <a:pt x="3" y="71"/>
                </a:cubicBezTo>
                <a:cubicBezTo>
                  <a:pt x="0" y="69"/>
                  <a:pt x="0" y="69"/>
                  <a:pt x="0" y="69"/>
                </a:cubicBezTo>
                <a:cubicBezTo>
                  <a:pt x="0" y="66"/>
                  <a:pt x="0" y="66"/>
                  <a:pt x="0" y="66"/>
                </a:cubicBezTo>
                <a:cubicBezTo>
                  <a:pt x="0" y="15"/>
                  <a:pt x="0" y="15"/>
                  <a:pt x="0" y="15"/>
                </a:cubicBezTo>
                <a:cubicBezTo>
                  <a:pt x="0" y="10"/>
                  <a:pt x="0" y="10"/>
                  <a:pt x="0" y="10"/>
                </a:cubicBezTo>
                <a:cubicBezTo>
                  <a:pt x="5" y="10"/>
                  <a:pt x="5" y="10"/>
                  <a:pt x="5" y="10"/>
                </a:cubicBezTo>
                <a:close/>
                <a:moveTo>
                  <a:pt x="10" y="59"/>
                </a:moveTo>
                <a:cubicBezTo>
                  <a:pt x="15" y="56"/>
                  <a:pt x="15" y="56"/>
                  <a:pt x="15" y="56"/>
                </a:cubicBezTo>
                <a:cubicBezTo>
                  <a:pt x="17" y="55"/>
                  <a:pt x="17" y="55"/>
                  <a:pt x="17" y="55"/>
                </a:cubicBezTo>
                <a:cubicBezTo>
                  <a:pt x="18" y="57"/>
                  <a:pt x="18" y="57"/>
                  <a:pt x="18" y="57"/>
                </a:cubicBezTo>
                <a:cubicBezTo>
                  <a:pt x="28" y="68"/>
                  <a:pt x="28" y="68"/>
                  <a:pt x="28" y="68"/>
                </a:cubicBezTo>
                <a:cubicBezTo>
                  <a:pt x="76" y="68"/>
                  <a:pt x="76" y="68"/>
                  <a:pt x="76" y="68"/>
                </a:cubicBezTo>
                <a:cubicBezTo>
                  <a:pt x="76" y="20"/>
                  <a:pt x="76" y="20"/>
                  <a:pt x="76" y="20"/>
                </a:cubicBezTo>
                <a:cubicBezTo>
                  <a:pt x="73" y="20"/>
                  <a:pt x="73" y="20"/>
                  <a:pt x="73" y="20"/>
                </a:cubicBezTo>
                <a:cubicBezTo>
                  <a:pt x="73" y="21"/>
                  <a:pt x="73" y="21"/>
                  <a:pt x="73" y="21"/>
                </a:cubicBezTo>
                <a:cubicBezTo>
                  <a:pt x="73" y="23"/>
                  <a:pt x="72" y="25"/>
                  <a:pt x="70" y="27"/>
                </a:cubicBezTo>
                <a:cubicBezTo>
                  <a:pt x="69" y="29"/>
                  <a:pt x="67" y="29"/>
                  <a:pt x="64" y="29"/>
                </a:cubicBezTo>
                <a:cubicBezTo>
                  <a:pt x="64" y="29"/>
                  <a:pt x="64" y="29"/>
                  <a:pt x="64" y="29"/>
                </a:cubicBezTo>
                <a:cubicBezTo>
                  <a:pt x="62" y="29"/>
                  <a:pt x="60" y="29"/>
                  <a:pt x="58" y="27"/>
                </a:cubicBezTo>
                <a:cubicBezTo>
                  <a:pt x="57" y="25"/>
                  <a:pt x="56" y="23"/>
                  <a:pt x="56" y="21"/>
                </a:cubicBezTo>
                <a:cubicBezTo>
                  <a:pt x="56" y="20"/>
                  <a:pt x="56" y="20"/>
                  <a:pt x="56" y="20"/>
                </a:cubicBezTo>
                <a:cubicBezTo>
                  <a:pt x="52" y="20"/>
                  <a:pt x="52" y="20"/>
                  <a:pt x="52" y="20"/>
                </a:cubicBezTo>
                <a:cubicBezTo>
                  <a:pt x="52" y="21"/>
                  <a:pt x="52" y="21"/>
                  <a:pt x="52" y="21"/>
                </a:cubicBezTo>
                <a:cubicBezTo>
                  <a:pt x="52" y="23"/>
                  <a:pt x="51" y="25"/>
                  <a:pt x="49" y="27"/>
                </a:cubicBezTo>
                <a:cubicBezTo>
                  <a:pt x="48" y="29"/>
                  <a:pt x="46" y="29"/>
                  <a:pt x="43" y="29"/>
                </a:cubicBezTo>
                <a:cubicBezTo>
                  <a:pt x="43" y="29"/>
                  <a:pt x="43" y="29"/>
                  <a:pt x="43" y="29"/>
                </a:cubicBezTo>
                <a:cubicBezTo>
                  <a:pt x="41" y="29"/>
                  <a:pt x="39" y="29"/>
                  <a:pt x="37" y="27"/>
                </a:cubicBezTo>
                <a:cubicBezTo>
                  <a:pt x="36" y="25"/>
                  <a:pt x="35" y="23"/>
                  <a:pt x="35" y="21"/>
                </a:cubicBezTo>
                <a:cubicBezTo>
                  <a:pt x="35" y="20"/>
                  <a:pt x="35" y="20"/>
                  <a:pt x="35" y="20"/>
                </a:cubicBezTo>
                <a:cubicBezTo>
                  <a:pt x="30" y="20"/>
                  <a:pt x="30" y="20"/>
                  <a:pt x="30" y="20"/>
                </a:cubicBezTo>
                <a:cubicBezTo>
                  <a:pt x="30" y="21"/>
                  <a:pt x="30" y="21"/>
                  <a:pt x="30" y="21"/>
                </a:cubicBezTo>
                <a:cubicBezTo>
                  <a:pt x="30" y="23"/>
                  <a:pt x="29" y="25"/>
                  <a:pt x="28" y="27"/>
                </a:cubicBezTo>
                <a:cubicBezTo>
                  <a:pt x="26" y="29"/>
                  <a:pt x="24" y="29"/>
                  <a:pt x="22" y="29"/>
                </a:cubicBezTo>
                <a:cubicBezTo>
                  <a:pt x="22" y="29"/>
                  <a:pt x="22" y="29"/>
                  <a:pt x="22" y="29"/>
                </a:cubicBezTo>
                <a:cubicBezTo>
                  <a:pt x="20" y="29"/>
                  <a:pt x="18" y="29"/>
                  <a:pt x="16" y="27"/>
                </a:cubicBezTo>
                <a:cubicBezTo>
                  <a:pt x="14" y="25"/>
                  <a:pt x="14" y="23"/>
                  <a:pt x="14" y="21"/>
                </a:cubicBezTo>
                <a:cubicBezTo>
                  <a:pt x="14" y="20"/>
                  <a:pt x="14" y="20"/>
                  <a:pt x="14" y="20"/>
                </a:cubicBezTo>
                <a:cubicBezTo>
                  <a:pt x="10" y="20"/>
                  <a:pt x="10" y="20"/>
                  <a:pt x="10" y="20"/>
                </a:cubicBezTo>
                <a:cubicBezTo>
                  <a:pt x="10" y="59"/>
                  <a:pt x="10" y="59"/>
                  <a:pt x="10" y="59"/>
                </a:cubicBezTo>
                <a:close/>
                <a:moveTo>
                  <a:pt x="20" y="67"/>
                </a:moveTo>
                <a:cubicBezTo>
                  <a:pt x="16" y="62"/>
                  <a:pt x="16" y="62"/>
                  <a:pt x="16" y="62"/>
                </a:cubicBezTo>
                <a:cubicBezTo>
                  <a:pt x="13" y="64"/>
                  <a:pt x="13" y="64"/>
                  <a:pt x="13" y="64"/>
                </a:cubicBezTo>
                <a:cubicBezTo>
                  <a:pt x="20" y="67"/>
                  <a:pt x="20" y="67"/>
                  <a:pt x="20" y="67"/>
                </a:cubicBezTo>
                <a:close/>
                <a:moveTo>
                  <a:pt x="54" y="49"/>
                </a:moveTo>
                <a:cubicBezTo>
                  <a:pt x="54" y="56"/>
                  <a:pt x="54" y="56"/>
                  <a:pt x="54" y="56"/>
                </a:cubicBezTo>
                <a:cubicBezTo>
                  <a:pt x="66" y="56"/>
                  <a:pt x="66" y="56"/>
                  <a:pt x="66" y="56"/>
                </a:cubicBezTo>
                <a:cubicBezTo>
                  <a:pt x="66" y="49"/>
                  <a:pt x="66" y="49"/>
                  <a:pt x="66" y="49"/>
                </a:cubicBezTo>
                <a:cubicBezTo>
                  <a:pt x="54" y="49"/>
                  <a:pt x="54" y="49"/>
                  <a:pt x="54" y="49"/>
                </a:cubicBezTo>
                <a:close/>
                <a:moveTo>
                  <a:pt x="38" y="49"/>
                </a:moveTo>
                <a:cubicBezTo>
                  <a:pt x="38" y="56"/>
                  <a:pt x="38" y="56"/>
                  <a:pt x="38" y="56"/>
                </a:cubicBezTo>
                <a:cubicBezTo>
                  <a:pt x="49" y="56"/>
                  <a:pt x="49" y="56"/>
                  <a:pt x="49" y="56"/>
                </a:cubicBezTo>
                <a:cubicBezTo>
                  <a:pt x="49" y="49"/>
                  <a:pt x="49" y="49"/>
                  <a:pt x="49" y="49"/>
                </a:cubicBezTo>
                <a:cubicBezTo>
                  <a:pt x="38" y="49"/>
                  <a:pt x="38" y="49"/>
                  <a:pt x="38" y="49"/>
                </a:cubicBezTo>
                <a:close/>
                <a:moveTo>
                  <a:pt x="20" y="49"/>
                </a:moveTo>
                <a:cubicBezTo>
                  <a:pt x="20" y="56"/>
                  <a:pt x="20" y="56"/>
                  <a:pt x="20" y="56"/>
                </a:cubicBezTo>
                <a:cubicBezTo>
                  <a:pt x="32" y="56"/>
                  <a:pt x="32" y="56"/>
                  <a:pt x="32" y="56"/>
                </a:cubicBezTo>
                <a:cubicBezTo>
                  <a:pt x="32" y="49"/>
                  <a:pt x="32" y="49"/>
                  <a:pt x="32" y="49"/>
                </a:cubicBezTo>
                <a:cubicBezTo>
                  <a:pt x="20" y="49"/>
                  <a:pt x="20" y="49"/>
                  <a:pt x="20" y="49"/>
                </a:cubicBezTo>
                <a:close/>
                <a:moveTo>
                  <a:pt x="54" y="36"/>
                </a:moveTo>
                <a:cubicBezTo>
                  <a:pt x="54" y="43"/>
                  <a:pt x="54" y="43"/>
                  <a:pt x="54" y="43"/>
                </a:cubicBezTo>
                <a:cubicBezTo>
                  <a:pt x="66" y="43"/>
                  <a:pt x="66" y="43"/>
                  <a:pt x="66" y="43"/>
                </a:cubicBezTo>
                <a:cubicBezTo>
                  <a:pt x="66" y="36"/>
                  <a:pt x="66" y="36"/>
                  <a:pt x="66" y="36"/>
                </a:cubicBezTo>
                <a:cubicBezTo>
                  <a:pt x="54" y="36"/>
                  <a:pt x="54" y="36"/>
                  <a:pt x="54" y="36"/>
                </a:cubicBezTo>
                <a:close/>
                <a:moveTo>
                  <a:pt x="38" y="36"/>
                </a:moveTo>
                <a:cubicBezTo>
                  <a:pt x="38" y="43"/>
                  <a:pt x="38" y="43"/>
                  <a:pt x="38" y="43"/>
                </a:cubicBezTo>
                <a:cubicBezTo>
                  <a:pt x="49" y="43"/>
                  <a:pt x="49" y="43"/>
                  <a:pt x="49" y="43"/>
                </a:cubicBezTo>
                <a:cubicBezTo>
                  <a:pt x="49" y="36"/>
                  <a:pt x="49" y="36"/>
                  <a:pt x="49" y="36"/>
                </a:cubicBezTo>
                <a:cubicBezTo>
                  <a:pt x="38" y="36"/>
                  <a:pt x="38" y="36"/>
                  <a:pt x="38" y="36"/>
                </a:cubicBezTo>
                <a:close/>
                <a:moveTo>
                  <a:pt x="20" y="36"/>
                </a:moveTo>
                <a:cubicBezTo>
                  <a:pt x="20" y="43"/>
                  <a:pt x="20" y="43"/>
                  <a:pt x="20" y="43"/>
                </a:cubicBezTo>
                <a:cubicBezTo>
                  <a:pt x="32" y="43"/>
                  <a:pt x="32" y="43"/>
                  <a:pt x="32" y="43"/>
                </a:cubicBezTo>
                <a:cubicBezTo>
                  <a:pt x="32" y="36"/>
                  <a:pt x="32" y="36"/>
                  <a:pt x="32" y="36"/>
                </a:cubicBezTo>
                <a:cubicBezTo>
                  <a:pt x="20" y="36"/>
                  <a:pt x="20" y="36"/>
                  <a:pt x="20" y="36"/>
                </a:cubicBezTo>
                <a:close/>
                <a:moveTo>
                  <a:pt x="64" y="5"/>
                </a:moveTo>
                <a:cubicBezTo>
                  <a:pt x="64" y="5"/>
                  <a:pt x="64" y="5"/>
                  <a:pt x="64" y="5"/>
                </a:cubicBezTo>
                <a:cubicBezTo>
                  <a:pt x="63" y="5"/>
                  <a:pt x="63" y="5"/>
                  <a:pt x="62" y="6"/>
                </a:cubicBezTo>
                <a:cubicBezTo>
                  <a:pt x="61" y="7"/>
                  <a:pt x="61" y="8"/>
                  <a:pt x="61" y="9"/>
                </a:cubicBezTo>
                <a:cubicBezTo>
                  <a:pt x="61" y="21"/>
                  <a:pt x="61" y="21"/>
                  <a:pt x="61" y="21"/>
                </a:cubicBezTo>
                <a:cubicBezTo>
                  <a:pt x="61" y="22"/>
                  <a:pt x="61" y="23"/>
                  <a:pt x="62" y="23"/>
                </a:cubicBezTo>
                <a:cubicBezTo>
                  <a:pt x="63" y="24"/>
                  <a:pt x="63" y="25"/>
                  <a:pt x="64" y="25"/>
                </a:cubicBezTo>
                <a:cubicBezTo>
                  <a:pt x="64" y="25"/>
                  <a:pt x="64" y="25"/>
                  <a:pt x="64" y="25"/>
                </a:cubicBezTo>
                <a:cubicBezTo>
                  <a:pt x="65" y="25"/>
                  <a:pt x="66" y="24"/>
                  <a:pt x="67" y="23"/>
                </a:cubicBezTo>
                <a:cubicBezTo>
                  <a:pt x="67" y="23"/>
                  <a:pt x="68" y="22"/>
                  <a:pt x="68" y="21"/>
                </a:cubicBezTo>
                <a:cubicBezTo>
                  <a:pt x="68" y="9"/>
                  <a:pt x="68" y="9"/>
                  <a:pt x="68" y="9"/>
                </a:cubicBezTo>
                <a:cubicBezTo>
                  <a:pt x="68" y="8"/>
                  <a:pt x="67" y="7"/>
                  <a:pt x="67" y="6"/>
                </a:cubicBezTo>
                <a:cubicBezTo>
                  <a:pt x="66" y="5"/>
                  <a:pt x="65" y="5"/>
                  <a:pt x="64" y="5"/>
                </a:cubicBezTo>
                <a:close/>
                <a:moveTo>
                  <a:pt x="43" y="5"/>
                </a:moveTo>
                <a:cubicBezTo>
                  <a:pt x="43" y="5"/>
                  <a:pt x="43" y="5"/>
                  <a:pt x="43" y="5"/>
                </a:cubicBezTo>
                <a:cubicBezTo>
                  <a:pt x="42" y="5"/>
                  <a:pt x="42" y="5"/>
                  <a:pt x="41" y="6"/>
                </a:cubicBezTo>
                <a:cubicBezTo>
                  <a:pt x="40" y="7"/>
                  <a:pt x="40" y="8"/>
                  <a:pt x="40" y="9"/>
                </a:cubicBezTo>
                <a:cubicBezTo>
                  <a:pt x="40" y="21"/>
                  <a:pt x="40" y="21"/>
                  <a:pt x="40" y="21"/>
                </a:cubicBezTo>
                <a:cubicBezTo>
                  <a:pt x="40" y="22"/>
                  <a:pt x="40" y="23"/>
                  <a:pt x="41" y="23"/>
                </a:cubicBezTo>
                <a:cubicBezTo>
                  <a:pt x="42" y="24"/>
                  <a:pt x="42" y="25"/>
                  <a:pt x="43" y="25"/>
                </a:cubicBezTo>
                <a:cubicBezTo>
                  <a:pt x="43" y="25"/>
                  <a:pt x="43" y="25"/>
                  <a:pt x="43" y="25"/>
                </a:cubicBezTo>
                <a:cubicBezTo>
                  <a:pt x="44" y="25"/>
                  <a:pt x="45" y="24"/>
                  <a:pt x="46" y="23"/>
                </a:cubicBezTo>
                <a:cubicBezTo>
                  <a:pt x="46" y="23"/>
                  <a:pt x="47" y="22"/>
                  <a:pt x="47" y="21"/>
                </a:cubicBezTo>
                <a:cubicBezTo>
                  <a:pt x="47" y="9"/>
                  <a:pt x="47" y="9"/>
                  <a:pt x="47" y="9"/>
                </a:cubicBezTo>
                <a:cubicBezTo>
                  <a:pt x="47" y="8"/>
                  <a:pt x="46" y="7"/>
                  <a:pt x="46" y="6"/>
                </a:cubicBezTo>
                <a:cubicBezTo>
                  <a:pt x="45" y="5"/>
                  <a:pt x="44" y="5"/>
                  <a:pt x="43" y="5"/>
                </a:cubicBezTo>
                <a:close/>
                <a:moveTo>
                  <a:pt x="22" y="5"/>
                </a:moveTo>
                <a:cubicBezTo>
                  <a:pt x="22" y="5"/>
                  <a:pt x="22" y="5"/>
                  <a:pt x="22" y="5"/>
                </a:cubicBezTo>
                <a:cubicBezTo>
                  <a:pt x="21" y="5"/>
                  <a:pt x="20" y="5"/>
                  <a:pt x="20" y="6"/>
                </a:cubicBezTo>
                <a:cubicBezTo>
                  <a:pt x="19" y="7"/>
                  <a:pt x="19" y="8"/>
                  <a:pt x="19" y="9"/>
                </a:cubicBezTo>
                <a:cubicBezTo>
                  <a:pt x="19" y="21"/>
                  <a:pt x="19" y="21"/>
                  <a:pt x="19" y="21"/>
                </a:cubicBezTo>
                <a:cubicBezTo>
                  <a:pt x="19" y="22"/>
                  <a:pt x="19" y="23"/>
                  <a:pt x="20" y="23"/>
                </a:cubicBezTo>
                <a:cubicBezTo>
                  <a:pt x="20" y="24"/>
                  <a:pt x="21" y="25"/>
                  <a:pt x="22" y="25"/>
                </a:cubicBezTo>
                <a:cubicBezTo>
                  <a:pt x="22" y="25"/>
                  <a:pt x="22" y="25"/>
                  <a:pt x="22" y="25"/>
                </a:cubicBezTo>
                <a:cubicBezTo>
                  <a:pt x="23" y="25"/>
                  <a:pt x="24" y="24"/>
                  <a:pt x="24" y="23"/>
                </a:cubicBezTo>
                <a:cubicBezTo>
                  <a:pt x="25" y="23"/>
                  <a:pt x="25" y="22"/>
                  <a:pt x="25" y="21"/>
                </a:cubicBezTo>
                <a:cubicBezTo>
                  <a:pt x="25" y="9"/>
                  <a:pt x="25" y="9"/>
                  <a:pt x="25" y="9"/>
                </a:cubicBezTo>
                <a:cubicBezTo>
                  <a:pt x="25" y="8"/>
                  <a:pt x="25" y="7"/>
                  <a:pt x="24" y="6"/>
                </a:cubicBezTo>
                <a:cubicBezTo>
                  <a:pt x="24" y="5"/>
                  <a:pt x="23" y="5"/>
                  <a:pt x="22" y="5"/>
                </a:cubicBezTo>
                <a:close/>
              </a:path>
            </a:pathLst>
          </a:custGeom>
          <a:solidFill>
            <a:srgbClr val="E2A52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矩形 30" descr="#clear#"/>
          <p:cNvSpPr/>
          <p:nvPr/>
        </p:nvSpPr>
        <p:spPr>
          <a:xfrm>
            <a:off x="5124450" y="1742203"/>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p>
        </p:txBody>
      </p:sp>
      <p:sp>
        <p:nvSpPr>
          <p:cNvPr id="32" name="矩形 31" descr="#clear#"/>
          <p:cNvSpPr/>
          <p:nvPr/>
        </p:nvSpPr>
        <p:spPr>
          <a:xfrm>
            <a:off x="5124450" y="3372517"/>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p>
        </p:txBody>
      </p:sp>
      <p:sp>
        <p:nvSpPr>
          <p:cNvPr id="36" name="矩形 35" descr="#clear#"/>
          <p:cNvSpPr/>
          <p:nvPr/>
        </p:nvSpPr>
        <p:spPr>
          <a:xfrm>
            <a:off x="5124450" y="5002831"/>
            <a:ext cx="5720862" cy="1120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lnSpc>
                <a:spcPct val="120000"/>
              </a:lnSpc>
            </a:pPr>
            <a:r>
              <a:rPr lang="zh-CN" altLang="en-US" sz="1800" dirty="0">
                <a:solidFill>
                  <a:schemeClr val="tx1"/>
                </a:solidFill>
                <a:cs typeface="+mn-ea"/>
                <a:sym typeface="+mn-lt"/>
              </a:rPr>
              <a:t>请您在此输入文本请您在此输入文本请您在此输入文本请您在此输入文本请您在此输入文本请您在此输入文本</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checkerboard(across)">
                                      <p:cBhvr>
                                        <p:cTn id="16" dur="500"/>
                                        <p:tgtEl>
                                          <p:spTgt spid="23"/>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heckerboard(across)">
                                      <p:cBhvr>
                                        <p:cTn id="19" dur="500"/>
                                        <p:tgtEl>
                                          <p:spTgt spid="3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across)">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6" grpId="0" bldLvl="0" animBg="1"/>
      <p:bldP spid="7" grpId="0" bldLvl="0" animBg="1"/>
      <p:bldP spid="23" grpId="0" bldLvl="0" animBg="1"/>
      <p:bldP spid="31" grpId="0" bldLvl="0" animBg="1"/>
      <p:bldP spid="32" grpId="0" bldLvl="0" animBg="1"/>
      <p:bldP spid="3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altLang="en-US" sz="5400">
                <a:solidFill>
                  <a:schemeClr val="tx1">
                    <a:lumMod val="65000"/>
                    <a:lumOff val="35000"/>
                  </a:schemeClr>
                </a:solidFill>
                <a:cs typeface="+mn-ea"/>
                <a:sym typeface="+mn-lt"/>
              </a:rPr>
              <a:t>答辩完毕，感谢聆听</a:t>
            </a:r>
          </a:p>
        </p:txBody>
      </p:sp>
      <p:sp>
        <p:nvSpPr>
          <p:cNvPr id="19" name="文本框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userDrawn="1"/>
        </p:nvSpPr>
        <p:spPr>
          <a:xfrm>
            <a:off x="2207895" y="4264660"/>
            <a:ext cx="7545705" cy="525657"/>
          </a:xfrm>
          <a:prstGeom prst="rect">
            <a:avLst/>
          </a:prstGeom>
          <a:noFill/>
          <a:ln w="9525">
            <a:noFill/>
          </a:ln>
        </p:spPr>
        <p:txBody>
          <a:bodyPr wrap="square" anchor="t">
            <a:spAutoFit/>
          </a:bodyPr>
          <a:lstStyle/>
          <a:p>
            <a:pPr algn="ctr">
              <a:lnSpc>
                <a:spcPct val="130000"/>
              </a:lnSpc>
            </a:pPr>
            <a:r>
              <a:rPr lang="zh-CN" altLang="en-US" sz="2400" dirty="0">
                <a:solidFill>
                  <a:schemeClr val="tx1">
                    <a:lumMod val="75000"/>
                    <a:lumOff val="25000"/>
                  </a:schemeClr>
                </a:solidFill>
                <a:cs typeface="+mn-ea"/>
                <a:sym typeface="+mn-lt"/>
              </a:rPr>
              <a:t>第一</a:t>
            </a:r>
            <a:r>
              <a:rPr lang="en-US" altLang="zh-CN" sz="2400" dirty="0">
                <a:solidFill>
                  <a:schemeClr val="tx1">
                    <a:lumMod val="75000"/>
                    <a:lumOff val="25000"/>
                  </a:schemeClr>
                </a:solidFill>
                <a:cs typeface="+mn-ea"/>
                <a:sym typeface="+mn-lt"/>
              </a:rPr>
              <a:t>PPT</a:t>
            </a:r>
            <a:endParaRPr lang="zh-CN" sz="2400" dirty="0">
              <a:solidFill>
                <a:schemeClr val="tx1">
                  <a:lumMod val="75000"/>
                  <a:lumOff val="25000"/>
                </a:schemeClr>
              </a:solidFill>
              <a:cs typeface="+mn-ea"/>
              <a:sym typeface="+mn-lt"/>
            </a:endParaRPr>
          </a:p>
        </p:txBody>
      </p:sp>
      <p:sp>
        <p:nvSpPr>
          <p:cNvPr id="22" name="TextBox 32"/>
          <p:cNvSpPr txBox="1"/>
          <p:nvPr userDrawn="1"/>
        </p:nvSpPr>
        <p:spPr>
          <a:xfrm>
            <a:off x="2789555" y="3837940"/>
            <a:ext cx="6592570" cy="275590"/>
          </a:xfrm>
          <a:prstGeom prst="rect">
            <a:avLst/>
          </a:prstGeom>
          <a:noFill/>
        </p:spPr>
        <p:txBody>
          <a:bodyPr wrap="square" rtlCol="0">
            <a:spAutoFit/>
          </a:bodyPr>
          <a:lstStyle/>
          <a:p>
            <a:pPr algn="dist" eaLnBrk="1" hangingPunct="1">
              <a:buFont typeface="Arial" panose="020B0604020202020204" pitchFamily="34" charset="0"/>
              <a:buNone/>
            </a:pPr>
            <a:r>
              <a:rPr lang="zh-CN" altLang="en-US" sz="1200" dirty="0">
                <a:solidFill>
                  <a:schemeClr val="tx1">
                    <a:lumMod val="65000"/>
                    <a:lumOff val="35000"/>
                  </a:schemeClr>
                </a:solidFill>
                <a:cs typeface="+mn-ea"/>
                <a:sym typeface="+mn-lt"/>
              </a:rPr>
              <a:t>适用于开题报告</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毕业设计</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学习计划</a:t>
            </a:r>
          </a:p>
        </p:txBody>
      </p:sp>
      <p:sp>
        <p:nvSpPr>
          <p:cNvPr id="25" name="mortarboard_182327"/>
          <p:cNvSpPr>
            <a:spLocks noChangeAspect="1"/>
          </p:cNvSpPr>
          <p:nvPr/>
        </p:nvSpPr>
        <p:spPr bwMode="auto">
          <a:xfrm>
            <a:off x="5617581" y="1777256"/>
            <a:ext cx="956840" cy="891670"/>
          </a:xfrm>
          <a:custGeom>
            <a:avLst/>
            <a:gdLst>
              <a:gd name="connsiteX0" fmla="*/ 455711 w 607639"/>
              <a:gd name="connsiteY0" fmla="*/ 515659 h 566254"/>
              <a:gd name="connsiteX1" fmla="*/ 465873 w 607639"/>
              <a:gd name="connsiteY1" fmla="*/ 525796 h 566254"/>
              <a:gd name="connsiteX2" fmla="*/ 465873 w 607639"/>
              <a:gd name="connsiteY2" fmla="*/ 556117 h 566254"/>
              <a:gd name="connsiteX3" fmla="*/ 455711 w 607639"/>
              <a:gd name="connsiteY3" fmla="*/ 566254 h 566254"/>
              <a:gd name="connsiteX4" fmla="*/ 445550 w 607639"/>
              <a:gd name="connsiteY4" fmla="*/ 556117 h 566254"/>
              <a:gd name="connsiteX5" fmla="*/ 445550 w 607639"/>
              <a:gd name="connsiteY5" fmla="*/ 525796 h 566254"/>
              <a:gd name="connsiteX6" fmla="*/ 455711 w 607639"/>
              <a:gd name="connsiteY6" fmla="*/ 515659 h 566254"/>
              <a:gd name="connsiteX7" fmla="*/ 483639 w 607639"/>
              <a:gd name="connsiteY7" fmla="*/ 505931 h 566254"/>
              <a:gd name="connsiteX8" fmla="*/ 495939 w 607639"/>
              <a:gd name="connsiteY8" fmla="*/ 513305 h 566254"/>
              <a:gd name="connsiteX9" fmla="*/ 506010 w 607639"/>
              <a:gd name="connsiteY9" fmla="*/ 553728 h 566254"/>
              <a:gd name="connsiteX10" fmla="*/ 498702 w 607639"/>
              <a:gd name="connsiteY10" fmla="*/ 565988 h 566254"/>
              <a:gd name="connsiteX11" fmla="*/ 496206 w 607639"/>
              <a:gd name="connsiteY11" fmla="*/ 566254 h 566254"/>
              <a:gd name="connsiteX12" fmla="*/ 486402 w 607639"/>
              <a:gd name="connsiteY12" fmla="*/ 558614 h 566254"/>
              <a:gd name="connsiteX13" fmla="*/ 476242 w 607639"/>
              <a:gd name="connsiteY13" fmla="*/ 518191 h 566254"/>
              <a:gd name="connsiteX14" fmla="*/ 483639 w 607639"/>
              <a:gd name="connsiteY14" fmla="*/ 505931 h 566254"/>
              <a:gd name="connsiteX15" fmla="*/ 427732 w 607639"/>
              <a:gd name="connsiteY15" fmla="*/ 505931 h 566254"/>
              <a:gd name="connsiteX16" fmla="*/ 435113 w 607639"/>
              <a:gd name="connsiteY16" fmla="*/ 518191 h 566254"/>
              <a:gd name="connsiteX17" fmla="*/ 424975 w 607639"/>
              <a:gd name="connsiteY17" fmla="*/ 558614 h 566254"/>
              <a:gd name="connsiteX18" fmla="*/ 415192 w 607639"/>
              <a:gd name="connsiteY18" fmla="*/ 566254 h 566254"/>
              <a:gd name="connsiteX19" fmla="*/ 412702 w 607639"/>
              <a:gd name="connsiteY19" fmla="*/ 565988 h 566254"/>
              <a:gd name="connsiteX20" fmla="*/ 405410 w 607639"/>
              <a:gd name="connsiteY20" fmla="*/ 553728 h 566254"/>
              <a:gd name="connsiteX21" fmla="*/ 415459 w 607639"/>
              <a:gd name="connsiteY21" fmla="*/ 513305 h 566254"/>
              <a:gd name="connsiteX22" fmla="*/ 427732 w 607639"/>
              <a:gd name="connsiteY22" fmla="*/ 505931 h 566254"/>
              <a:gd name="connsiteX23" fmla="*/ 455707 w 607639"/>
              <a:gd name="connsiteY23" fmla="*/ 465128 h 566254"/>
              <a:gd name="connsiteX24" fmla="*/ 445560 w 607639"/>
              <a:gd name="connsiteY24" fmla="*/ 475260 h 566254"/>
              <a:gd name="connsiteX25" fmla="*/ 455707 w 607639"/>
              <a:gd name="connsiteY25" fmla="*/ 485392 h 566254"/>
              <a:gd name="connsiteX26" fmla="*/ 465853 w 607639"/>
              <a:gd name="connsiteY26" fmla="*/ 475260 h 566254"/>
              <a:gd name="connsiteX27" fmla="*/ 455707 w 607639"/>
              <a:gd name="connsiteY27" fmla="*/ 465128 h 566254"/>
              <a:gd name="connsiteX28" fmla="*/ 111408 w 607639"/>
              <a:gd name="connsiteY28" fmla="*/ 252803 h 566254"/>
              <a:gd name="connsiteX29" fmla="*/ 121467 w 607639"/>
              <a:gd name="connsiteY29" fmla="*/ 262935 h 566254"/>
              <a:gd name="connsiteX30" fmla="*/ 121467 w 607639"/>
              <a:gd name="connsiteY30" fmla="*/ 331636 h 566254"/>
              <a:gd name="connsiteX31" fmla="*/ 293705 w 607639"/>
              <a:gd name="connsiteY31" fmla="*/ 424334 h 566254"/>
              <a:gd name="connsiteX32" fmla="*/ 293705 w 607639"/>
              <a:gd name="connsiteY32" fmla="*/ 333680 h 566254"/>
              <a:gd name="connsiteX33" fmla="*/ 303764 w 607639"/>
              <a:gd name="connsiteY33" fmla="*/ 323548 h 566254"/>
              <a:gd name="connsiteX34" fmla="*/ 313911 w 607639"/>
              <a:gd name="connsiteY34" fmla="*/ 333680 h 566254"/>
              <a:gd name="connsiteX35" fmla="*/ 313911 w 607639"/>
              <a:gd name="connsiteY35" fmla="*/ 424422 h 566254"/>
              <a:gd name="connsiteX36" fmla="*/ 410668 w 607639"/>
              <a:gd name="connsiteY36" fmla="*/ 402381 h 566254"/>
              <a:gd name="connsiteX37" fmla="*/ 424287 w 607639"/>
              <a:gd name="connsiteY37" fmla="*/ 407003 h 566254"/>
              <a:gd name="connsiteX38" fmla="*/ 419658 w 607639"/>
              <a:gd name="connsiteY38" fmla="*/ 420512 h 566254"/>
              <a:gd name="connsiteX39" fmla="*/ 303764 w 607639"/>
              <a:gd name="connsiteY39" fmla="*/ 444953 h 566254"/>
              <a:gd name="connsiteX40" fmla="*/ 101973 w 607639"/>
              <a:gd name="connsiteY40" fmla="*/ 337502 h 566254"/>
              <a:gd name="connsiteX41" fmla="*/ 101261 w 607639"/>
              <a:gd name="connsiteY41" fmla="*/ 333680 h 566254"/>
              <a:gd name="connsiteX42" fmla="*/ 101261 w 607639"/>
              <a:gd name="connsiteY42" fmla="*/ 262935 h 566254"/>
              <a:gd name="connsiteX43" fmla="*/ 111408 w 607639"/>
              <a:gd name="connsiteY43" fmla="*/ 252803 h 566254"/>
              <a:gd name="connsiteX44" fmla="*/ 10147 w 607639"/>
              <a:gd name="connsiteY44" fmla="*/ 151682 h 566254"/>
              <a:gd name="connsiteX45" fmla="*/ 20294 w 607639"/>
              <a:gd name="connsiteY45" fmla="*/ 161814 h 566254"/>
              <a:gd name="connsiteX46" fmla="*/ 20294 w 607639"/>
              <a:gd name="connsiteY46" fmla="*/ 165191 h 566254"/>
              <a:gd name="connsiteX47" fmla="*/ 303787 w 607639"/>
              <a:gd name="connsiteY47" fmla="*/ 282333 h 566254"/>
              <a:gd name="connsiteX48" fmla="*/ 411310 w 607639"/>
              <a:gd name="connsiteY48" fmla="*/ 237894 h 566254"/>
              <a:gd name="connsiteX49" fmla="*/ 424573 w 607639"/>
              <a:gd name="connsiteY49" fmla="*/ 243405 h 566254"/>
              <a:gd name="connsiteX50" fmla="*/ 419054 w 607639"/>
              <a:gd name="connsiteY50" fmla="*/ 256559 h 566254"/>
              <a:gd name="connsiteX51" fmla="*/ 307704 w 607639"/>
              <a:gd name="connsiteY51" fmla="*/ 302598 h 566254"/>
              <a:gd name="connsiteX52" fmla="*/ 303787 w 607639"/>
              <a:gd name="connsiteY52" fmla="*/ 303398 h 566254"/>
              <a:gd name="connsiteX53" fmla="*/ 299960 w 607639"/>
              <a:gd name="connsiteY53" fmla="*/ 302598 h 566254"/>
              <a:gd name="connsiteX54" fmla="*/ 6231 w 607639"/>
              <a:gd name="connsiteY54" fmla="*/ 181278 h 566254"/>
              <a:gd name="connsiteX55" fmla="*/ 0 w 607639"/>
              <a:gd name="connsiteY55" fmla="*/ 171946 h 566254"/>
              <a:gd name="connsiteX56" fmla="*/ 0 w 607639"/>
              <a:gd name="connsiteY56" fmla="*/ 161814 h 566254"/>
              <a:gd name="connsiteX57" fmla="*/ 10147 w 607639"/>
              <a:gd name="connsiteY57" fmla="*/ 151682 h 566254"/>
              <a:gd name="connsiteX58" fmla="*/ 303775 w 607639"/>
              <a:gd name="connsiteY58" fmla="*/ 121342 h 566254"/>
              <a:gd name="connsiteX59" fmla="*/ 283571 w 607639"/>
              <a:gd name="connsiteY59" fmla="*/ 131474 h 566254"/>
              <a:gd name="connsiteX60" fmla="*/ 303775 w 607639"/>
              <a:gd name="connsiteY60" fmla="*/ 141517 h 566254"/>
              <a:gd name="connsiteX61" fmla="*/ 324068 w 607639"/>
              <a:gd name="connsiteY61" fmla="*/ 131474 h 566254"/>
              <a:gd name="connsiteX62" fmla="*/ 303775 w 607639"/>
              <a:gd name="connsiteY62" fmla="*/ 121342 h 566254"/>
              <a:gd name="connsiteX63" fmla="*/ 299948 w 607639"/>
              <a:gd name="connsiteY63" fmla="*/ 732 h 566254"/>
              <a:gd name="connsiteX64" fmla="*/ 307691 w 607639"/>
              <a:gd name="connsiteY64" fmla="*/ 732 h 566254"/>
              <a:gd name="connsiteX65" fmla="*/ 601320 w 607639"/>
              <a:gd name="connsiteY65" fmla="*/ 122142 h 566254"/>
              <a:gd name="connsiteX66" fmla="*/ 607639 w 607639"/>
              <a:gd name="connsiteY66" fmla="*/ 131474 h 566254"/>
              <a:gd name="connsiteX67" fmla="*/ 601320 w 607639"/>
              <a:gd name="connsiteY67" fmla="*/ 140806 h 566254"/>
              <a:gd name="connsiteX68" fmla="*/ 465853 w 607639"/>
              <a:gd name="connsiteY68" fmla="*/ 196801 h 566254"/>
              <a:gd name="connsiteX69" fmla="*/ 465853 w 607639"/>
              <a:gd name="connsiteY69" fmla="*/ 215021 h 566254"/>
              <a:gd name="connsiteX70" fmla="*/ 587346 w 607639"/>
              <a:gd name="connsiteY70" fmla="*/ 165159 h 566254"/>
              <a:gd name="connsiteX71" fmla="*/ 587346 w 607639"/>
              <a:gd name="connsiteY71" fmla="*/ 161782 h 566254"/>
              <a:gd name="connsiteX72" fmla="*/ 597493 w 607639"/>
              <a:gd name="connsiteY72" fmla="*/ 151650 h 566254"/>
              <a:gd name="connsiteX73" fmla="*/ 607639 w 607639"/>
              <a:gd name="connsiteY73" fmla="*/ 161782 h 566254"/>
              <a:gd name="connsiteX74" fmla="*/ 607639 w 607639"/>
              <a:gd name="connsiteY74" fmla="*/ 171914 h 566254"/>
              <a:gd name="connsiteX75" fmla="*/ 601320 w 607639"/>
              <a:gd name="connsiteY75" fmla="*/ 181247 h 566254"/>
              <a:gd name="connsiteX76" fmla="*/ 465853 w 607639"/>
              <a:gd name="connsiteY76" fmla="*/ 236974 h 566254"/>
              <a:gd name="connsiteX77" fmla="*/ 465853 w 607639"/>
              <a:gd name="connsiteY77" fmla="*/ 362383 h 566254"/>
              <a:gd name="connsiteX78" fmla="*/ 486058 w 607639"/>
              <a:gd name="connsiteY78" fmla="*/ 331808 h 566254"/>
              <a:gd name="connsiteX79" fmla="*/ 486058 w 607639"/>
              <a:gd name="connsiteY79" fmla="*/ 262927 h 566254"/>
              <a:gd name="connsiteX80" fmla="*/ 496205 w 607639"/>
              <a:gd name="connsiteY80" fmla="*/ 252795 h 566254"/>
              <a:gd name="connsiteX81" fmla="*/ 506351 w 607639"/>
              <a:gd name="connsiteY81" fmla="*/ 262927 h 566254"/>
              <a:gd name="connsiteX82" fmla="*/ 506351 w 607639"/>
              <a:gd name="connsiteY82" fmla="*/ 333675 h 566254"/>
              <a:gd name="connsiteX83" fmla="*/ 505817 w 607639"/>
              <a:gd name="connsiteY83" fmla="*/ 336963 h 566254"/>
              <a:gd name="connsiteX84" fmla="*/ 465853 w 607639"/>
              <a:gd name="connsiteY84" fmla="*/ 389402 h 566254"/>
              <a:gd name="connsiteX85" fmla="*/ 465853 w 607639"/>
              <a:gd name="connsiteY85" fmla="*/ 446818 h 566254"/>
              <a:gd name="connsiteX86" fmla="*/ 486058 w 607639"/>
              <a:gd name="connsiteY86" fmla="*/ 475260 h 566254"/>
              <a:gd name="connsiteX87" fmla="*/ 455707 w 607639"/>
              <a:gd name="connsiteY87" fmla="*/ 505568 h 566254"/>
              <a:gd name="connsiteX88" fmla="*/ 425356 w 607639"/>
              <a:gd name="connsiteY88" fmla="*/ 475260 h 566254"/>
              <a:gd name="connsiteX89" fmla="*/ 445560 w 607639"/>
              <a:gd name="connsiteY89" fmla="*/ 446818 h 566254"/>
              <a:gd name="connsiteX90" fmla="*/ 445560 w 607639"/>
              <a:gd name="connsiteY90" fmla="*/ 230041 h 566254"/>
              <a:gd name="connsiteX91" fmla="*/ 445560 w 607639"/>
              <a:gd name="connsiteY91" fmla="*/ 197689 h 566254"/>
              <a:gd name="connsiteX92" fmla="*/ 330031 w 607639"/>
              <a:gd name="connsiteY92" fmla="*/ 154583 h 566254"/>
              <a:gd name="connsiteX93" fmla="*/ 303775 w 607639"/>
              <a:gd name="connsiteY93" fmla="*/ 161782 h 566254"/>
              <a:gd name="connsiteX94" fmla="*/ 263277 w 607639"/>
              <a:gd name="connsiteY94" fmla="*/ 131474 h 566254"/>
              <a:gd name="connsiteX95" fmla="*/ 303775 w 607639"/>
              <a:gd name="connsiteY95" fmla="*/ 101077 h 566254"/>
              <a:gd name="connsiteX96" fmla="*/ 344272 w 607639"/>
              <a:gd name="connsiteY96" fmla="*/ 131474 h 566254"/>
              <a:gd name="connsiteX97" fmla="*/ 343382 w 607639"/>
              <a:gd name="connsiteY97" fmla="*/ 137962 h 566254"/>
              <a:gd name="connsiteX98" fmla="*/ 454728 w 607639"/>
              <a:gd name="connsiteY98" fmla="*/ 179469 h 566254"/>
              <a:gd name="connsiteX99" fmla="*/ 570969 w 607639"/>
              <a:gd name="connsiteY99" fmla="*/ 131474 h 566254"/>
              <a:gd name="connsiteX100" fmla="*/ 303775 w 607639"/>
              <a:gd name="connsiteY100" fmla="*/ 20997 h 566254"/>
              <a:gd name="connsiteX101" fmla="*/ 36581 w 607639"/>
              <a:gd name="connsiteY101" fmla="*/ 131474 h 566254"/>
              <a:gd name="connsiteX102" fmla="*/ 303775 w 607639"/>
              <a:gd name="connsiteY102" fmla="*/ 241862 h 566254"/>
              <a:gd name="connsiteX103" fmla="*/ 406131 w 607639"/>
              <a:gd name="connsiteY103" fmla="*/ 199556 h 566254"/>
              <a:gd name="connsiteX104" fmla="*/ 419393 w 607639"/>
              <a:gd name="connsiteY104" fmla="*/ 205066 h 566254"/>
              <a:gd name="connsiteX105" fmla="*/ 413874 w 607639"/>
              <a:gd name="connsiteY105" fmla="*/ 218220 h 566254"/>
              <a:gd name="connsiteX106" fmla="*/ 307691 w 607639"/>
              <a:gd name="connsiteY106" fmla="*/ 262127 h 566254"/>
              <a:gd name="connsiteX107" fmla="*/ 303775 w 607639"/>
              <a:gd name="connsiteY107" fmla="*/ 262927 h 566254"/>
              <a:gd name="connsiteX108" fmla="*/ 299948 w 607639"/>
              <a:gd name="connsiteY108" fmla="*/ 262127 h 566254"/>
              <a:gd name="connsiteX109" fmla="*/ 6230 w 607639"/>
              <a:gd name="connsiteY109" fmla="*/ 140806 h 566254"/>
              <a:gd name="connsiteX110" fmla="*/ 0 w 607639"/>
              <a:gd name="connsiteY110" fmla="*/ 131474 h 566254"/>
              <a:gd name="connsiteX111" fmla="*/ 6230 w 607639"/>
              <a:gd name="connsiteY111" fmla="*/ 122142 h 56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07639" h="566254">
                <a:moveTo>
                  <a:pt x="455711" y="515659"/>
                </a:moveTo>
                <a:cubicBezTo>
                  <a:pt x="461327" y="515659"/>
                  <a:pt x="465873" y="520194"/>
                  <a:pt x="465873" y="525796"/>
                </a:cubicBezTo>
                <a:lnTo>
                  <a:pt x="465873" y="556117"/>
                </a:lnTo>
                <a:cubicBezTo>
                  <a:pt x="465873" y="561719"/>
                  <a:pt x="461327" y="566254"/>
                  <a:pt x="455711" y="566254"/>
                </a:cubicBezTo>
                <a:cubicBezTo>
                  <a:pt x="450096" y="566254"/>
                  <a:pt x="445550" y="561719"/>
                  <a:pt x="445550" y="556117"/>
                </a:cubicBezTo>
                <a:lnTo>
                  <a:pt x="445550" y="525796"/>
                </a:lnTo>
                <a:cubicBezTo>
                  <a:pt x="445550" y="520194"/>
                  <a:pt x="450096" y="515659"/>
                  <a:pt x="455711" y="515659"/>
                </a:cubicBezTo>
                <a:close/>
                <a:moveTo>
                  <a:pt x="483639" y="505931"/>
                </a:moveTo>
                <a:cubicBezTo>
                  <a:pt x="489076" y="504509"/>
                  <a:pt x="494513" y="507885"/>
                  <a:pt x="495939" y="513305"/>
                </a:cubicBezTo>
                <a:lnTo>
                  <a:pt x="506010" y="553728"/>
                </a:lnTo>
                <a:cubicBezTo>
                  <a:pt x="507436" y="559147"/>
                  <a:pt x="504138" y="564566"/>
                  <a:pt x="498702" y="565988"/>
                </a:cubicBezTo>
                <a:cubicBezTo>
                  <a:pt x="497811" y="566165"/>
                  <a:pt x="497008" y="566254"/>
                  <a:pt x="496206" y="566254"/>
                </a:cubicBezTo>
                <a:cubicBezTo>
                  <a:pt x="491661" y="566254"/>
                  <a:pt x="487561" y="563234"/>
                  <a:pt x="486402" y="558614"/>
                </a:cubicBezTo>
                <a:lnTo>
                  <a:pt x="476242" y="518191"/>
                </a:lnTo>
                <a:cubicBezTo>
                  <a:pt x="474905" y="512772"/>
                  <a:pt x="478203" y="507263"/>
                  <a:pt x="483639" y="505931"/>
                </a:cubicBezTo>
                <a:close/>
                <a:moveTo>
                  <a:pt x="427732" y="505931"/>
                </a:moveTo>
                <a:cubicBezTo>
                  <a:pt x="433156" y="507263"/>
                  <a:pt x="436447" y="512772"/>
                  <a:pt x="435113" y="518191"/>
                </a:cubicBezTo>
                <a:lnTo>
                  <a:pt x="424975" y="558614"/>
                </a:lnTo>
                <a:cubicBezTo>
                  <a:pt x="423819" y="563234"/>
                  <a:pt x="419728" y="566254"/>
                  <a:pt x="415192" y="566254"/>
                </a:cubicBezTo>
                <a:cubicBezTo>
                  <a:pt x="414392" y="566254"/>
                  <a:pt x="413591" y="566165"/>
                  <a:pt x="412702" y="565988"/>
                </a:cubicBezTo>
                <a:cubicBezTo>
                  <a:pt x="407277" y="564566"/>
                  <a:pt x="403987" y="559147"/>
                  <a:pt x="405410" y="553728"/>
                </a:cubicBezTo>
                <a:lnTo>
                  <a:pt x="415459" y="513305"/>
                </a:lnTo>
                <a:cubicBezTo>
                  <a:pt x="416793" y="507885"/>
                  <a:pt x="422307" y="504509"/>
                  <a:pt x="427732" y="505931"/>
                </a:cubicBezTo>
                <a:close/>
                <a:moveTo>
                  <a:pt x="455707" y="465128"/>
                </a:moveTo>
                <a:cubicBezTo>
                  <a:pt x="450100" y="465128"/>
                  <a:pt x="445560" y="469660"/>
                  <a:pt x="445560" y="475260"/>
                </a:cubicBezTo>
                <a:cubicBezTo>
                  <a:pt x="445560" y="480859"/>
                  <a:pt x="450100" y="485392"/>
                  <a:pt x="455707" y="485392"/>
                </a:cubicBezTo>
                <a:cubicBezTo>
                  <a:pt x="461314" y="485392"/>
                  <a:pt x="465853" y="480859"/>
                  <a:pt x="465853" y="475260"/>
                </a:cubicBezTo>
                <a:cubicBezTo>
                  <a:pt x="465853" y="469660"/>
                  <a:pt x="461314" y="465128"/>
                  <a:pt x="455707" y="465128"/>
                </a:cubicBezTo>
                <a:close/>
                <a:moveTo>
                  <a:pt x="111408" y="252803"/>
                </a:moveTo>
                <a:cubicBezTo>
                  <a:pt x="116927" y="252803"/>
                  <a:pt x="121467" y="257335"/>
                  <a:pt x="121467" y="262935"/>
                </a:cubicBezTo>
                <a:lnTo>
                  <a:pt x="121467" y="331636"/>
                </a:lnTo>
                <a:cubicBezTo>
                  <a:pt x="127341" y="344256"/>
                  <a:pt x="167931" y="420334"/>
                  <a:pt x="293705" y="424334"/>
                </a:cubicBezTo>
                <a:lnTo>
                  <a:pt x="293705" y="333680"/>
                </a:lnTo>
                <a:cubicBezTo>
                  <a:pt x="293705" y="328081"/>
                  <a:pt x="298245" y="323548"/>
                  <a:pt x="303764" y="323548"/>
                </a:cubicBezTo>
                <a:cubicBezTo>
                  <a:pt x="309372" y="323548"/>
                  <a:pt x="313911" y="328081"/>
                  <a:pt x="313911" y="333680"/>
                </a:cubicBezTo>
                <a:lnTo>
                  <a:pt x="313911" y="424422"/>
                </a:lnTo>
                <a:cubicBezTo>
                  <a:pt x="359397" y="422911"/>
                  <a:pt x="391441" y="411891"/>
                  <a:pt x="410668" y="402381"/>
                </a:cubicBezTo>
                <a:cubicBezTo>
                  <a:pt x="415741" y="399893"/>
                  <a:pt x="421794" y="401937"/>
                  <a:pt x="424287" y="407003"/>
                </a:cubicBezTo>
                <a:cubicBezTo>
                  <a:pt x="426779" y="411980"/>
                  <a:pt x="424732" y="418023"/>
                  <a:pt x="419658" y="420512"/>
                </a:cubicBezTo>
                <a:cubicBezTo>
                  <a:pt x="397138" y="431621"/>
                  <a:pt x="358684" y="444953"/>
                  <a:pt x="303764" y="444953"/>
                </a:cubicBezTo>
                <a:cubicBezTo>
                  <a:pt x="146835" y="444953"/>
                  <a:pt x="103753" y="341857"/>
                  <a:pt x="101973" y="337502"/>
                </a:cubicBezTo>
                <a:cubicBezTo>
                  <a:pt x="101528" y="336257"/>
                  <a:pt x="101261" y="335013"/>
                  <a:pt x="101261" y="333680"/>
                </a:cubicBezTo>
                <a:lnTo>
                  <a:pt x="101261" y="262935"/>
                </a:lnTo>
                <a:cubicBezTo>
                  <a:pt x="101261" y="257335"/>
                  <a:pt x="105801" y="252803"/>
                  <a:pt x="111408" y="252803"/>
                </a:cubicBezTo>
                <a:close/>
                <a:moveTo>
                  <a:pt x="10147" y="151682"/>
                </a:moveTo>
                <a:cubicBezTo>
                  <a:pt x="15754" y="151682"/>
                  <a:pt x="20294" y="156215"/>
                  <a:pt x="20294" y="161814"/>
                </a:cubicBezTo>
                <a:lnTo>
                  <a:pt x="20294" y="165191"/>
                </a:lnTo>
                <a:lnTo>
                  <a:pt x="303787" y="282333"/>
                </a:lnTo>
                <a:lnTo>
                  <a:pt x="411310" y="237894"/>
                </a:lnTo>
                <a:cubicBezTo>
                  <a:pt x="416473" y="235761"/>
                  <a:pt x="422436" y="238250"/>
                  <a:pt x="424573" y="243405"/>
                </a:cubicBezTo>
                <a:cubicBezTo>
                  <a:pt x="426709" y="248560"/>
                  <a:pt x="424217" y="254426"/>
                  <a:pt x="419054" y="256559"/>
                </a:cubicBezTo>
                <a:lnTo>
                  <a:pt x="307704" y="302598"/>
                </a:lnTo>
                <a:cubicBezTo>
                  <a:pt x="306458" y="303131"/>
                  <a:pt x="305123" y="303398"/>
                  <a:pt x="303787" y="303398"/>
                </a:cubicBezTo>
                <a:cubicBezTo>
                  <a:pt x="302541" y="303398"/>
                  <a:pt x="301206" y="303131"/>
                  <a:pt x="299960" y="302598"/>
                </a:cubicBezTo>
                <a:lnTo>
                  <a:pt x="6231" y="181278"/>
                </a:lnTo>
                <a:cubicBezTo>
                  <a:pt x="2492" y="179679"/>
                  <a:pt x="0" y="176035"/>
                  <a:pt x="0" y="171946"/>
                </a:cubicBezTo>
                <a:lnTo>
                  <a:pt x="0" y="161814"/>
                </a:lnTo>
                <a:cubicBezTo>
                  <a:pt x="0" y="156215"/>
                  <a:pt x="4539" y="151682"/>
                  <a:pt x="10147" y="151682"/>
                </a:cubicBezTo>
                <a:close/>
                <a:moveTo>
                  <a:pt x="303775" y="121342"/>
                </a:moveTo>
                <a:cubicBezTo>
                  <a:pt x="291403" y="121342"/>
                  <a:pt x="283571" y="127297"/>
                  <a:pt x="283571" y="131474"/>
                </a:cubicBezTo>
                <a:cubicBezTo>
                  <a:pt x="283571" y="135563"/>
                  <a:pt x="291403" y="141517"/>
                  <a:pt x="303775" y="141517"/>
                </a:cubicBezTo>
                <a:cubicBezTo>
                  <a:pt x="316147" y="141517"/>
                  <a:pt x="324068" y="135563"/>
                  <a:pt x="324068" y="131474"/>
                </a:cubicBezTo>
                <a:cubicBezTo>
                  <a:pt x="324068" y="127297"/>
                  <a:pt x="316147" y="121342"/>
                  <a:pt x="303775" y="121342"/>
                </a:cubicBezTo>
                <a:close/>
                <a:moveTo>
                  <a:pt x="299948" y="732"/>
                </a:moveTo>
                <a:cubicBezTo>
                  <a:pt x="302440" y="-245"/>
                  <a:pt x="305199" y="-245"/>
                  <a:pt x="307691" y="732"/>
                </a:cubicBezTo>
                <a:lnTo>
                  <a:pt x="601320" y="122142"/>
                </a:lnTo>
                <a:cubicBezTo>
                  <a:pt x="605147" y="123653"/>
                  <a:pt x="607639" y="127386"/>
                  <a:pt x="607639" y="131474"/>
                </a:cubicBezTo>
                <a:cubicBezTo>
                  <a:pt x="607639" y="135563"/>
                  <a:pt x="605147" y="139207"/>
                  <a:pt x="601320" y="140806"/>
                </a:cubicBezTo>
                <a:lnTo>
                  <a:pt x="465853" y="196801"/>
                </a:lnTo>
                <a:lnTo>
                  <a:pt x="465853" y="215021"/>
                </a:lnTo>
                <a:lnTo>
                  <a:pt x="587346" y="165159"/>
                </a:lnTo>
                <a:lnTo>
                  <a:pt x="587346" y="161782"/>
                </a:lnTo>
                <a:cubicBezTo>
                  <a:pt x="587346" y="156183"/>
                  <a:pt x="591885" y="151650"/>
                  <a:pt x="597493" y="151650"/>
                </a:cubicBezTo>
                <a:cubicBezTo>
                  <a:pt x="603100" y="151650"/>
                  <a:pt x="607639" y="156183"/>
                  <a:pt x="607639" y="161782"/>
                </a:cubicBezTo>
                <a:lnTo>
                  <a:pt x="607639" y="171914"/>
                </a:lnTo>
                <a:cubicBezTo>
                  <a:pt x="607639" y="176003"/>
                  <a:pt x="605147" y="179647"/>
                  <a:pt x="601320" y="181247"/>
                </a:cubicBezTo>
                <a:lnTo>
                  <a:pt x="465853" y="236974"/>
                </a:lnTo>
                <a:lnTo>
                  <a:pt x="465853" y="362383"/>
                </a:lnTo>
                <a:cubicBezTo>
                  <a:pt x="478225" y="349318"/>
                  <a:pt x="484367" y="336075"/>
                  <a:pt x="486058" y="331808"/>
                </a:cubicBezTo>
                <a:lnTo>
                  <a:pt x="486058" y="262927"/>
                </a:lnTo>
                <a:cubicBezTo>
                  <a:pt x="486058" y="257327"/>
                  <a:pt x="490597" y="252795"/>
                  <a:pt x="496205" y="252795"/>
                </a:cubicBezTo>
                <a:cubicBezTo>
                  <a:pt x="501812" y="252795"/>
                  <a:pt x="506351" y="257327"/>
                  <a:pt x="506351" y="262927"/>
                </a:cubicBezTo>
                <a:lnTo>
                  <a:pt x="506351" y="333675"/>
                </a:lnTo>
                <a:cubicBezTo>
                  <a:pt x="506351" y="334830"/>
                  <a:pt x="506173" y="335897"/>
                  <a:pt x="505817" y="336963"/>
                </a:cubicBezTo>
                <a:cubicBezTo>
                  <a:pt x="505372" y="338297"/>
                  <a:pt x="494869" y="367449"/>
                  <a:pt x="465853" y="389402"/>
                </a:cubicBezTo>
                <a:lnTo>
                  <a:pt x="465853" y="446818"/>
                </a:lnTo>
                <a:cubicBezTo>
                  <a:pt x="477602" y="450996"/>
                  <a:pt x="486058" y="462106"/>
                  <a:pt x="486058" y="475260"/>
                </a:cubicBezTo>
                <a:cubicBezTo>
                  <a:pt x="486058" y="491969"/>
                  <a:pt x="472440" y="505568"/>
                  <a:pt x="455707" y="505568"/>
                </a:cubicBezTo>
                <a:cubicBezTo>
                  <a:pt x="438974" y="505568"/>
                  <a:pt x="425356" y="491969"/>
                  <a:pt x="425356" y="475260"/>
                </a:cubicBezTo>
                <a:cubicBezTo>
                  <a:pt x="425356" y="462106"/>
                  <a:pt x="433812" y="450996"/>
                  <a:pt x="445560" y="446818"/>
                </a:cubicBezTo>
                <a:lnTo>
                  <a:pt x="445560" y="230041"/>
                </a:lnTo>
                <a:lnTo>
                  <a:pt x="445560" y="197689"/>
                </a:lnTo>
                <a:lnTo>
                  <a:pt x="330031" y="154583"/>
                </a:lnTo>
                <a:cubicBezTo>
                  <a:pt x="323000" y="159027"/>
                  <a:pt x="313921" y="161782"/>
                  <a:pt x="303775" y="161782"/>
                </a:cubicBezTo>
                <a:cubicBezTo>
                  <a:pt x="281079" y="161782"/>
                  <a:pt x="263277" y="148450"/>
                  <a:pt x="263277" y="131474"/>
                </a:cubicBezTo>
                <a:cubicBezTo>
                  <a:pt x="263277" y="114409"/>
                  <a:pt x="281079" y="101077"/>
                  <a:pt x="303775" y="101077"/>
                </a:cubicBezTo>
                <a:cubicBezTo>
                  <a:pt x="326560" y="101077"/>
                  <a:pt x="344272" y="114409"/>
                  <a:pt x="344272" y="131474"/>
                </a:cubicBezTo>
                <a:cubicBezTo>
                  <a:pt x="344272" y="133696"/>
                  <a:pt x="343916" y="135829"/>
                  <a:pt x="343382" y="137962"/>
                </a:cubicBezTo>
                <a:lnTo>
                  <a:pt x="454728" y="179469"/>
                </a:lnTo>
                <a:lnTo>
                  <a:pt x="570969" y="131474"/>
                </a:lnTo>
                <a:lnTo>
                  <a:pt x="303775" y="20997"/>
                </a:lnTo>
                <a:lnTo>
                  <a:pt x="36581" y="131474"/>
                </a:lnTo>
                <a:lnTo>
                  <a:pt x="303775" y="241862"/>
                </a:lnTo>
                <a:lnTo>
                  <a:pt x="406131" y="199556"/>
                </a:lnTo>
                <a:cubicBezTo>
                  <a:pt x="411293" y="197423"/>
                  <a:pt x="417257" y="199911"/>
                  <a:pt x="419393" y="205066"/>
                </a:cubicBezTo>
                <a:cubicBezTo>
                  <a:pt x="421529" y="210221"/>
                  <a:pt x="419037" y="216176"/>
                  <a:pt x="413874" y="218220"/>
                </a:cubicBezTo>
                <a:lnTo>
                  <a:pt x="307691" y="262127"/>
                </a:lnTo>
                <a:cubicBezTo>
                  <a:pt x="306445" y="262660"/>
                  <a:pt x="305110" y="262927"/>
                  <a:pt x="303775" y="262927"/>
                </a:cubicBezTo>
                <a:cubicBezTo>
                  <a:pt x="302529" y="262927"/>
                  <a:pt x="301194" y="262660"/>
                  <a:pt x="299948" y="262127"/>
                </a:cubicBezTo>
                <a:lnTo>
                  <a:pt x="6230" y="140806"/>
                </a:lnTo>
                <a:cubicBezTo>
                  <a:pt x="2492" y="139207"/>
                  <a:pt x="0" y="135563"/>
                  <a:pt x="0" y="131474"/>
                </a:cubicBezTo>
                <a:cubicBezTo>
                  <a:pt x="0" y="127386"/>
                  <a:pt x="2492" y="123653"/>
                  <a:pt x="6230" y="122142"/>
                </a:cubicBezTo>
                <a:close/>
              </a:path>
            </a:pathLst>
          </a:custGeom>
          <a:solidFill>
            <a:schemeClr val="tx1">
              <a:lumMod val="65000"/>
              <a:lumOff val="35000"/>
            </a:schemeClr>
          </a:solidFill>
          <a:ln>
            <a:noFill/>
          </a:ln>
        </p:spPr>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 presetClass="entr" presetSubtype="16"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ox(in)">
                                      <p:cBhvr>
                                        <p:cTn id="25"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19"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7886"/>
          </a:xfrm>
          <a:prstGeom prst="rect">
            <a:avLst/>
          </a:prstGeom>
          <a:noFill/>
        </p:spPr>
        <p:txBody>
          <a:bodyPr wrap="square" rtlCol="0">
            <a:spAutoFit/>
          </a:bodyPr>
          <a:lstStyle/>
          <a:p>
            <a:pPr algn="ctr"/>
            <a:r>
              <a:rPr kumimoji="1" lang="en-US" altLang="zh-CN" sz="4000">
                <a:solidFill>
                  <a:schemeClr val="bg1"/>
                </a:solidFill>
                <a:cs typeface="+mn-ea"/>
                <a:sym typeface="+mn-lt"/>
              </a:rPr>
              <a:t>01</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论文的选题背景</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2" grpId="0"/>
      <p:bldP spid="13" grpId="0"/>
      <p:bldP spid="24"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grpSp>
        <p:nvGrpSpPr>
          <p:cNvPr id="34" name="Group 1"/>
          <p:cNvGrpSpPr/>
          <p:nvPr/>
        </p:nvGrpSpPr>
        <p:grpSpPr>
          <a:xfrm>
            <a:off x="3445509" y="1734009"/>
            <a:ext cx="5241291" cy="3416354"/>
            <a:chOff x="4409440" y="2325113"/>
            <a:chExt cx="3914459" cy="2773362"/>
          </a:xfrm>
          <a:solidFill>
            <a:srgbClr val="656A63"/>
          </a:solidFill>
        </p:grpSpPr>
        <p:sp>
          <p:nvSpPr>
            <p:cNvPr id="35" name="Freeform 5"/>
            <p:cNvSpPr/>
            <p:nvPr/>
          </p:nvSpPr>
          <p:spPr bwMode="auto">
            <a:xfrm rot="5400000">
              <a:off x="6374111" y="3302488"/>
              <a:ext cx="555665" cy="2490568"/>
            </a:xfrm>
            <a:custGeom>
              <a:avLst/>
              <a:gdLst>
                <a:gd name="T0" fmla="*/ 0 w 224"/>
                <a:gd name="T1" fmla="*/ 0 h 1004"/>
                <a:gd name="T2" fmla="*/ 0 w 224"/>
                <a:gd name="T3" fmla="*/ 1004 h 1004"/>
                <a:gd name="T4" fmla="*/ 224 w 224"/>
                <a:gd name="T5" fmla="*/ 826 h 1004"/>
                <a:gd name="T6" fmla="*/ 224 w 224"/>
                <a:gd name="T7" fmla="*/ 0 h 1004"/>
                <a:gd name="T8" fmla="*/ 0 w 224"/>
                <a:gd name="T9" fmla="*/ 0 h 1004"/>
              </a:gdLst>
              <a:ahLst/>
              <a:cxnLst>
                <a:cxn ang="0">
                  <a:pos x="T0" y="T1"/>
                </a:cxn>
                <a:cxn ang="0">
                  <a:pos x="T2" y="T3"/>
                </a:cxn>
                <a:cxn ang="0">
                  <a:pos x="T4" y="T5"/>
                </a:cxn>
                <a:cxn ang="0">
                  <a:pos x="T6" y="T7"/>
                </a:cxn>
                <a:cxn ang="0">
                  <a:pos x="T8" y="T9"/>
                </a:cxn>
              </a:cxnLst>
              <a:rect l="0" t="0" r="r" b="b"/>
              <a:pathLst>
                <a:path w="224" h="1004">
                  <a:moveTo>
                    <a:pt x="0" y="0"/>
                  </a:moveTo>
                  <a:lnTo>
                    <a:pt x="0" y="1004"/>
                  </a:lnTo>
                  <a:lnTo>
                    <a:pt x="224" y="826"/>
                  </a:lnTo>
                  <a:lnTo>
                    <a:pt x="224" y="0"/>
                  </a:lnTo>
                  <a:lnTo>
                    <a:pt x="0" y="0"/>
                  </a:lnTo>
                  <a:close/>
                </a:path>
              </a:pathLst>
            </a:custGeom>
            <a:solidFill>
              <a:srgbClr val="E2A52A"/>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36" name="Freeform 6"/>
            <p:cNvSpPr/>
            <p:nvPr/>
          </p:nvSpPr>
          <p:spPr bwMode="auto">
            <a:xfrm rot="5400000">
              <a:off x="7535053" y="4309630"/>
              <a:ext cx="1101407" cy="476284"/>
            </a:xfrm>
            <a:custGeom>
              <a:avLst/>
              <a:gdLst>
                <a:gd name="T0" fmla="*/ 222 w 444"/>
                <a:gd name="T1" fmla="*/ 0 h 192"/>
                <a:gd name="T2" fmla="*/ 444 w 444"/>
                <a:gd name="T3" fmla="*/ 192 h 192"/>
                <a:gd name="T4" fmla="*/ 222 w 444"/>
                <a:gd name="T5" fmla="*/ 192 h 192"/>
                <a:gd name="T6" fmla="*/ 0 w 444"/>
                <a:gd name="T7" fmla="*/ 192 h 192"/>
                <a:gd name="T8" fmla="*/ 222 w 444"/>
                <a:gd name="T9" fmla="*/ 0 h 192"/>
              </a:gdLst>
              <a:ahLst/>
              <a:cxnLst>
                <a:cxn ang="0">
                  <a:pos x="T0" y="T1"/>
                </a:cxn>
                <a:cxn ang="0">
                  <a:pos x="T2" y="T3"/>
                </a:cxn>
                <a:cxn ang="0">
                  <a:pos x="T4" y="T5"/>
                </a:cxn>
                <a:cxn ang="0">
                  <a:pos x="T6" y="T7"/>
                </a:cxn>
                <a:cxn ang="0">
                  <a:pos x="T8" y="T9"/>
                </a:cxn>
              </a:cxnLst>
              <a:rect l="0" t="0" r="r" b="b"/>
              <a:pathLst>
                <a:path w="444" h="192">
                  <a:moveTo>
                    <a:pt x="222" y="0"/>
                  </a:moveTo>
                  <a:lnTo>
                    <a:pt x="444" y="192"/>
                  </a:lnTo>
                  <a:lnTo>
                    <a:pt x="222" y="192"/>
                  </a:lnTo>
                  <a:lnTo>
                    <a:pt x="0" y="192"/>
                  </a:lnTo>
                  <a:lnTo>
                    <a:pt x="222" y="0"/>
                  </a:lnTo>
                  <a:close/>
                </a:path>
              </a:pathLst>
            </a:custGeom>
            <a:solidFill>
              <a:srgbClr val="E2A52A"/>
            </a:solidFill>
            <a:ln>
              <a:noFill/>
            </a:ln>
          </p:spPr>
          <p:txBody>
            <a:bodyPr vert="horz" wrap="square" lIns="91440" tIns="45720" rIns="91440" bIns="45720" numCol="1" anchor="t" anchorCtr="0" compatLnSpc="1"/>
            <a:lstStyle/>
            <a:p>
              <a:endParaRPr lang="en-AU">
                <a:cs typeface="+mn-ea"/>
                <a:sym typeface="+mn-lt"/>
              </a:endParaRPr>
            </a:p>
          </p:txBody>
        </p:sp>
        <p:sp>
          <p:nvSpPr>
            <p:cNvPr id="37" name="Freeform 7"/>
            <p:cNvSpPr/>
            <p:nvPr/>
          </p:nvSpPr>
          <p:spPr bwMode="auto">
            <a:xfrm rot="5400000">
              <a:off x="5766353" y="3066827"/>
              <a:ext cx="560626" cy="1845600"/>
            </a:xfrm>
            <a:custGeom>
              <a:avLst/>
              <a:gdLst>
                <a:gd name="T0" fmla="*/ 0 w 226"/>
                <a:gd name="T1" fmla="*/ 744 h 744"/>
                <a:gd name="T2" fmla="*/ 0 w 226"/>
                <a:gd name="T3" fmla="*/ 0 h 744"/>
                <a:gd name="T4" fmla="*/ 226 w 226"/>
                <a:gd name="T5" fmla="*/ 178 h 744"/>
                <a:gd name="T6" fmla="*/ 226 w 226"/>
                <a:gd name="T7" fmla="*/ 744 h 744"/>
                <a:gd name="T8" fmla="*/ 0 w 226"/>
                <a:gd name="T9" fmla="*/ 744 h 744"/>
              </a:gdLst>
              <a:ahLst/>
              <a:cxnLst>
                <a:cxn ang="0">
                  <a:pos x="T0" y="T1"/>
                </a:cxn>
                <a:cxn ang="0">
                  <a:pos x="T2" y="T3"/>
                </a:cxn>
                <a:cxn ang="0">
                  <a:pos x="T4" y="T5"/>
                </a:cxn>
                <a:cxn ang="0">
                  <a:pos x="T6" y="T7"/>
                </a:cxn>
                <a:cxn ang="0">
                  <a:pos x="T8" y="T9"/>
                </a:cxn>
              </a:cxnLst>
              <a:rect l="0" t="0" r="r" b="b"/>
              <a:pathLst>
                <a:path w="226" h="744">
                  <a:moveTo>
                    <a:pt x="0" y="744"/>
                  </a:moveTo>
                  <a:lnTo>
                    <a:pt x="0" y="0"/>
                  </a:lnTo>
                  <a:lnTo>
                    <a:pt x="226" y="178"/>
                  </a:lnTo>
                  <a:lnTo>
                    <a:pt x="226" y="744"/>
                  </a:lnTo>
                  <a:lnTo>
                    <a:pt x="0" y="744"/>
                  </a:lnTo>
                  <a:close/>
                </a:path>
              </a:pathLst>
            </a:custGeom>
            <a:solidFill>
              <a:srgbClr val="B3672E"/>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38" name="Freeform 8"/>
            <p:cNvSpPr/>
            <p:nvPr/>
          </p:nvSpPr>
          <p:spPr bwMode="auto">
            <a:xfrm rot="5400000">
              <a:off x="4384633" y="3749004"/>
              <a:ext cx="1101407" cy="476284"/>
            </a:xfrm>
            <a:custGeom>
              <a:avLst/>
              <a:gdLst>
                <a:gd name="T0" fmla="*/ 222 w 444"/>
                <a:gd name="T1" fmla="*/ 192 h 192"/>
                <a:gd name="T2" fmla="*/ 444 w 444"/>
                <a:gd name="T3" fmla="*/ 0 h 192"/>
                <a:gd name="T4" fmla="*/ 222 w 444"/>
                <a:gd name="T5" fmla="*/ 0 h 192"/>
                <a:gd name="T6" fmla="*/ 0 w 444"/>
                <a:gd name="T7" fmla="*/ 0 h 192"/>
                <a:gd name="T8" fmla="*/ 222 w 444"/>
                <a:gd name="T9" fmla="*/ 192 h 192"/>
              </a:gdLst>
              <a:ahLst/>
              <a:cxnLst>
                <a:cxn ang="0">
                  <a:pos x="T0" y="T1"/>
                </a:cxn>
                <a:cxn ang="0">
                  <a:pos x="T2" y="T3"/>
                </a:cxn>
                <a:cxn ang="0">
                  <a:pos x="T4" y="T5"/>
                </a:cxn>
                <a:cxn ang="0">
                  <a:pos x="T6" y="T7"/>
                </a:cxn>
                <a:cxn ang="0">
                  <a:pos x="T8" y="T9"/>
                </a:cxn>
              </a:cxnLst>
              <a:rect l="0" t="0" r="r" b="b"/>
              <a:pathLst>
                <a:path w="444" h="192">
                  <a:moveTo>
                    <a:pt x="222" y="192"/>
                  </a:moveTo>
                  <a:lnTo>
                    <a:pt x="444" y="0"/>
                  </a:lnTo>
                  <a:lnTo>
                    <a:pt x="222" y="0"/>
                  </a:lnTo>
                  <a:lnTo>
                    <a:pt x="0" y="0"/>
                  </a:lnTo>
                  <a:lnTo>
                    <a:pt x="222" y="192"/>
                  </a:lnTo>
                  <a:close/>
                </a:path>
              </a:pathLst>
            </a:custGeom>
            <a:solidFill>
              <a:srgbClr val="B3672E"/>
            </a:solidFill>
            <a:ln>
              <a:noFill/>
            </a:ln>
          </p:spPr>
          <p:txBody>
            <a:bodyPr vert="horz" wrap="square" lIns="91440" tIns="45720" rIns="91440" bIns="45720" numCol="1" anchor="t" anchorCtr="0" compatLnSpc="1"/>
            <a:lstStyle/>
            <a:p>
              <a:endParaRPr lang="en-AU">
                <a:cs typeface="+mn-ea"/>
                <a:sym typeface="+mn-lt"/>
              </a:endParaRPr>
            </a:p>
          </p:txBody>
        </p:sp>
        <p:sp>
          <p:nvSpPr>
            <p:cNvPr id="39" name="Freeform 9"/>
            <p:cNvSpPr/>
            <p:nvPr/>
          </p:nvSpPr>
          <p:spPr bwMode="auto">
            <a:xfrm rot="5400000">
              <a:off x="6361707" y="2471471"/>
              <a:ext cx="560626" cy="1915059"/>
            </a:xfrm>
            <a:custGeom>
              <a:avLst/>
              <a:gdLst>
                <a:gd name="T0" fmla="*/ 226 w 226"/>
                <a:gd name="T1" fmla="*/ 0 h 772"/>
                <a:gd name="T2" fmla="*/ 226 w 226"/>
                <a:gd name="T3" fmla="*/ 772 h 772"/>
                <a:gd name="T4" fmla="*/ 0 w 226"/>
                <a:gd name="T5" fmla="*/ 594 h 772"/>
                <a:gd name="T6" fmla="*/ 0 w 226"/>
                <a:gd name="T7" fmla="*/ 0 h 772"/>
                <a:gd name="T8" fmla="*/ 226 w 226"/>
                <a:gd name="T9" fmla="*/ 0 h 772"/>
              </a:gdLst>
              <a:ahLst/>
              <a:cxnLst>
                <a:cxn ang="0">
                  <a:pos x="T0" y="T1"/>
                </a:cxn>
                <a:cxn ang="0">
                  <a:pos x="T2" y="T3"/>
                </a:cxn>
                <a:cxn ang="0">
                  <a:pos x="T4" y="T5"/>
                </a:cxn>
                <a:cxn ang="0">
                  <a:pos x="T6" y="T7"/>
                </a:cxn>
                <a:cxn ang="0">
                  <a:pos x="T8" y="T9"/>
                </a:cxn>
              </a:cxnLst>
              <a:rect l="0" t="0" r="r" b="b"/>
              <a:pathLst>
                <a:path w="226" h="772">
                  <a:moveTo>
                    <a:pt x="226" y="0"/>
                  </a:moveTo>
                  <a:lnTo>
                    <a:pt x="226" y="772"/>
                  </a:lnTo>
                  <a:lnTo>
                    <a:pt x="0" y="594"/>
                  </a:lnTo>
                  <a:lnTo>
                    <a:pt x="0" y="0"/>
                  </a:lnTo>
                  <a:lnTo>
                    <a:pt x="226" y="0"/>
                  </a:lnTo>
                  <a:close/>
                </a:path>
              </a:pathLst>
            </a:custGeom>
            <a:solidFill>
              <a:srgbClr val="9A9479"/>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40" name="Freeform 10"/>
            <p:cNvSpPr/>
            <p:nvPr/>
          </p:nvSpPr>
          <p:spPr bwMode="auto">
            <a:xfrm rot="5400000">
              <a:off x="7237376" y="3188378"/>
              <a:ext cx="1101407" cy="476284"/>
            </a:xfrm>
            <a:custGeom>
              <a:avLst/>
              <a:gdLst>
                <a:gd name="T0" fmla="*/ 222 w 444"/>
                <a:gd name="T1" fmla="*/ 0 h 192"/>
                <a:gd name="T2" fmla="*/ 0 w 444"/>
                <a:gd name="T3" fmla="*/ 192 h 192"/>
                <a:gd name="T4" fmla="*/ 222 w 444"/>
                <a:gd name="T5" fmla="*/ 192 h 192"/>
                <a:gd name="T6" fmla="*/ 444 w 444"/>
                <a:gd name="T7" fmla="*/ 192 h 192"/>
                <a:gd name="T8" fmla="*/ 222 w 444"/>
                <a:gd name="T9" fmla="*/ 0 h 192"/>
              </a:gdLst>
              <a:ahLst/>
              <a:cxnLst>
                <a:cxn ang="0">
                  <a:pos x="T0" y="T1"/>
                </a:cxn>
                <a:cxn ang="0">
                  <a:pos x="T2" y="T3"/>
                </a:cxn>
                <a:cxn ang="0">
                  <a:pos x="T4" y="T5"/>
                </a:cxn>
                <a:cxn ang="0">
                  <a:pos x="T6" y="T7"/>
                </a:cxn>
                <a:cxn ang="0">
                  <a:pos x="T8" y="T9"/>
                </a:cxn>
              </a:cxnLst>
              <a:rect l="0" t="0" r="r" b="b"/>
              <a:pathLst>
                <a:path w="444" h="192">
                  <a:moveTo>
                    <a:pt x="222" y="0"/>
                  </a:moveTo>
                  <a:lnTo>
                    <a:pt x="0" y="192"/>
                  </a:lnTo>
                  <a:lnTo>
                    <a:pt x="222" y="192"/>
                  </a:lnTo>
                  <a:lnTo>
                    <a:pt x="444" y="192"/>
                  </a:lnTo>
                  <a:lnTo>
                    <a:pt x="222" y="0"/>
                  </a:lnTo>
                  <a:close/>
                </a:path>
              </a:pathLst>
            </a:custGeom>
            <a:solidFill>
              <a:srgbClr val="9A9479"/>
            </a:solidFill>
            <a:ln>
              <a:noFill/>
            </a:ln>
          </p:spPr>
          <p:txBody>
            <a:bodyPr vert="horz" wrap="square" lIns="91440" tIns="45720" rIns="91440" bIns="45720" numCol="1" anchor="t" anchorCtr="0" compatLnSpc="1"/>
            <a:lstStyle/>
            <a:p>
              <a:endParaRPr lang="en-AU">
                <a:cs typeface="+mn-ea"/>
                <a:sym typeface="+mn-lt"/>
              </a:endParaRPr>
            </a:p>
          </p:txBody>
        </p:sp>
        <p:sp>
          <p:nvSpPr>
            <p:cNvPr id="41" name="Freeform 11"/>
            <p:cNvSpPr/>
            <p:nvPr/>
          </p:nvSpPr>
          <p:spPr bwMode="auto">
            <a:xfrm rot="5400000">
              <a:off x="5617514" y="1816581"/>
              <a:ext cx="560626" cy="2123433"/>
            </a:xfrm>
            <a:custGeom>
              <a:avLst/>
              <a:gdLst>
                <a:gd name="T0" fmla="*/ 226 w 226"/>
                <a:gd name="T1" fmla="*/ 856 h 856"/>
                <a:gd name="T2" fmla="*/ 226 w 226"/>
                <a:gd name="T3" fmla="*/ 0 h 856"/>
                <a:gd name="T4" fmla="*/ 0 w 226"/>
                <a:gd name="T5" fmla="*/ 178 h 856"/>
                <a:gd name="T6" fmla="*/ 0 w 226"/>
                <a:gd name="T7" fmla="*/ 856 h 856"/>
                <a:gd name="T8" fmla="*/ 226 w 226"/>
                <a:gd name="T9" fmla="*/ 856 h 856"/>
              </a:gdLst>
              <a:ahLst/>
              <a:cxnLst>
                <a:cxn ang="0">
                  <a:pos x="T0" y="T1"/>
                </a:cxn>
                <a:cxn ang="0">
                  <a:pos x="T2" y="T3"/>
                </a:cxn>
                <a:cxn ang="0">
                  <a:pos x="T4" y="T5"/>
                </a:cxn>
                <a:cxn ang="0">
                  <a:pos x="T6" y="T7"/>
                </a:cxn>
                <a:cxn ang="0">
                  <a:pos x="T8" y="T9"/>
                </a:cxn>
              </a:cxnLst>
              <a:rect l="0" t="0" r="r" b="b"/>
              <a:pathLst>
                <a:path w="226" h="856">
                  <a:moveTo>
                    <a:pt x="226" y="856"/>
                  </a:moveTo>
                  <a:lnTo>
                    <a:pt x="226" y="0"/>
                  </a:lnTo>
                  <a:lnTo>
                    <a:pt x="0" y="178"/>
                  </a:lnTo>
                  <a:lnTo>
                    <a:pt x="0" y="856"/>
                  </a:lnTo>
                  <a:lnTo>
                    <a:pt x="226" y="856"/>
                  </a:lnTo>
                  <a:close/>
                </a:path>
              </a:pathLst>
            </a:custGeom>
            <a:solidFill>
              <a:srgbClr val="B3672E"/>
            </a:solidFill>
            <a:ln>
              <a:solidFill>
                <a:schemeClr val="bg1"/>
              </a:solidFill>
            </a:ln>
          </p:spPr>
          <p:txBody>
            <a:bodyPr vert="horz" wrap="square" lIns="91440" tIns="45720" rIns="91440" bIns="45720" numCol="1" anchor="t" anchorCtr="0" compatLnSpc="1"/>
            <a:lstStyle/>
            <a:p>
              <a:endParaRPr lang="en-AU">
                <a:cs typeface="+mn-ea"/>
                <a:sym typeface="+mn-lt"/>
              </a:endParaRPr>
            </a:p>
          </p:txBody>
        </p:sp>
        <p:sp>
          <p:nvSpPr>
            <p:cNvPr id="42" name="Freeform 12"/>
            <p:cNvSpPr/>
            <p:nvPr/>
          </p:nvSpPr>
          <p:spPr bwMode="auto">
            <a:xfrm rot="5400000">
              <a:off x="4096878" y="2637675"/>
              <a:ext cx="1101407" cy="476284"/>
            </a:xfrm>
            <a:custGeom>
              <a:avLst/>
              <a:gdLst>
                <a:gd name="T0" fmla="*/ 222 w 444"/>
                <a:gd name="T1" fmla="*/ 192 h 192"/>
                <a:gd name="T2" fmla="*/ 0 w 444"/>
                <a:gd name="T3" fmla="*/ 0 h 192"/>
                <a:gd name="T4" fmla="*/ 222 w 444"/>
                <a:gd name="T5" fmla="*/ 0 h 192"/>
                <a:gd name="T6" fmla="*/ 444 w 444"/>
                <a:gd name="T7" fmla="*/ 0 h 192"/>
                <a:gd name="T8" fmla="*/ 222 w 444"/>
                <a:gd name="T9" fmla="*/ 192 h 192"/>
              </a:gdLst>
              <a:ahLst/>
              <a:cxnLst>
                <a:cxn ang="0">
                  <a:pos x="T0" y="T1"/>
                </a:cxn>
                <a:cxn ang="0">
                  <a:pos x="T2" y="T3"/>
                </a:cxn>
                <a:cxn ang="0">
                  <a:pos x="T4" y="T5"/>
                </a:cxn>
                <a:cxn ang="0">
                  <a:pos x="T6" y="T7"/>
                </a:cxn>
                <a:cxn ang="0">
                  <a:pos x="T8" y="T9"/>
                </a:cxn>
              </a:cxnLst>
              <a:rect l="0" t="0" r="r" b="b"/>
              <a:pathLst>
                <a:path w="444" h="192">
                  <a:moveTo>
                    <a:pt x="222" y="192"/>
                  </a:moveTo>
                  <a:lnTo>
                    <a:pt x="0" y="0"/>
                  </a:lnTo>
                  <a:lnTo>
                    <a:pt x="222" y="0"/>
                  </a:lnTo>
                  <a:lnTo>
                    <a:pt x="444" y="0"/>
                  </a:lnTo>
                  <a:lnTo>
                    <a:pt x="222" y="192"/>
                  </a:lnTo>
                  <a:close/>
                </a:path>
              </a:pathLst>
            </a:custGeom>
            <a:solidFill>
              <a:srgbClr val="B3672E"/>
            </a:solidFill>
            <a:ln>
              <a:noFill/>
            </a:ln>
          </p:spPr>
          <p:txBody>
            <a:bodyPr vert="horz" wrap="square" lIns="91440" tIns="45720" rIns="91440" bIns="45720" numCol="1" anchor="t" anchorCtr="0" compatLnSpc="1"/>
            <a:lstStyle/>
            <a:p>
              <a:endParaRPr lang="en-AU">
                <a:cs typeface="+mn-ea"/>
                <a:sym typeface="+mn-lt"/>
              </a:endParaRPr>
            </a:p>
          </p:txBody>
        </p:sp>
      </p:grpSp>
      <p:sp>
        <p:nvSpPr>
          <p:cNvPr id="43" name="TextBox 14"/>
          <p:cNvSpPr txBox="1"/>
          <p:nvPr/>
        </p:nvSpPr>
        <p:spPr>
          <a:xfrm>
            <a:off x="4303399" y="2230781"/>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 Here</a:t>
            </a:r>
            <a:endParaRPr lang="en-US" b="1" dirty="0">
              <a:solidFill>
                <a:schemeClr val="bg1"/>
              </a:solidFill>
              <a:cs typeface="+mn-ea"/>
              <a:sym typeface="+mn-lt"/>
            </a:endParaRPr>
          </a:p>
        </p:txBody>
      </p:sp>
      <p:sp>
        <p:nvSpPr>
          <p:cNvPr id="44" name="TextBox 15"/>
          <p:cNvSpPr txBox="1"/>
          <p:nvPr/>
        </p:nvSpPr>
        <p:spPr>
          <a:xfrm>
            <a:off x="5951802" y="2901731"/>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 Here</a:t>
            </a:r>
            <a:endParaRPr lang="en-US" b="1" dirty="0">
              <a:solidFill>
                <a:schemeClr val="bg1"/>
              </a:solidFill>
              <a:cs typeface="+mn-ea"/>
              <a:sym typeface="+mn-lt"/>
            </a:endParaRPr>
          </a:p>
        </p:txBody>
      </p:sp>
      <p:sp>
        <p:nvSpPr>
          <p:cNvPr id="45" name="TextBox 16"/>
          <p:cNvSpPr txBox="1"/>
          <p:nvPr/>
        </p:nvSpPr>
        <p:spPr>
          <a:xfrm>
            <a:off x="4514553" y="3570998"/>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Here</a:t>
            </a:r>
            <a:endParaRPr lang="en-US" b="1" dirty="0">
              <a:solidFill>
                <a:schemeClr val="bg1"/>
              </a:solidFill>
              <a:cs typeface="+mn-ea"/>
              <a:sym typeface="+mn-lt"/>
            </a:endParaRPr>
          </a:p>
        </p:txBody>
      </p:sp>
      <p:sp>
        <p:nvSpPr>
          <p:cNvPr id="46" name="TextBox 17"/>
          <p:cNvSpPr txBox="1"/>
          <p:nvPr/>
        </p:nvSpPr>
        <p:spPr>
          <a:xfrm>
            <a:off x="6194270" y="4305650"/>
            <a:ext cx="1698696" cy="369332"/>
          </a:xfrm>
          <a:prstGeom prst="rect">
            <a:avLst/>
          </a:prstGeom>
          <a:noFill/>
        </p:spPr>
        <p:txBody>
          <a:bodyPr wrap="square" rtlCol="0">
            <a:spAutoFit/>
          </a:bodyPr>
          <a:lstStyle/>
          <a:p>
            <a:pPr algn="ctr"/>
            <a:r>
              <a:rPr lang="en-US" altLang="zh-CN" b="1" dirty="0">
                <a:solidFill>
                  <a:schemeClr val="bg1"/>
                </a:solidFill>
                <a:cs typeface="+mn-ea"/>
                <a:sym typeface="+mn-lt"/>
              </a:rPr>
              <a:t>Text </a:t>
            </a:r>
            <a:r>
              <a:rPr lang="id-ID" b="1" dirty="0">
                <a:solidFill>
                  <a:schemeClr val="bg1"/>
                </a:solidFill>
                <a:cs typeface="+mn-ea"/>
                <a:sym typeface="+mn-lt"/>
              </a:rPr>
              <a:t> Here</a:t>
            </a:r>
            <a:endParaRPr lang="en-US" b="1" dirty="0">
              <a:solidFill>
                <a:schemeClr val="bg1"/>
              </a:solidFill>
              <a:cs typeface="+mn-ea"/>
              <a:sym typeface="+mn-lt"/>
            </a:endParaRPr>
          </a:p>
        </p:txBody>
      </p:sp>
      <p:grpSp>
        <p:nvGrpSpPr>
          <p:cNvPr id="6" name="组合 5"/>
          <p:cNvGrpSpPr/>
          <p:nvPr/>
        </p:nvGrpSpPr>
        <p:grpSpPr>
          <a:xfrm>
            <a:off x="1235075" y="1888490"/>
            <a:ext cx="1981200" cy="711835"/>
            <a:chOff x="2408" y="3190"/>
            <a:chExt cx="3120" cy="1121"/>
          </a:xfrm>
        </p:grpSpPr>
        <p:sp>
          <p:nvSpPr>
            <p:cNvPr id="7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72"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7" name="组合 6"/>
          <p:cNvGrpSpPr/>
          <p:nvPr/>
        </p:nvGrpSpPr>
        <p:grpSpPr>
          <a:xfrm>
            <a:off x="1688465" y="3571240"/>
            <a:ext cx="1981200" cy="711835"/>
            <a:chOff x="2408" y="3190"/>
            <a:chExt cx="3120" cy="1121"/>
          </a:xfrm>
        </p:grpSpPr>
        <p:sp>
          <p:nvSpPr>
            <p:cNvPr id="1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1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18" name="组合 17"/>
          <p:cNvGrpSpPr/>
          <p:nvPr/>
        </p:nvGrpSpPr>
        <p:grpSpPr>
          <a:xfrm>
            <a:off x="8686800" y="2760980"/>
            <a:ext cx="1981200" cy="711835"/>
            <a:chOff x="2408" y="3190"/>
            <a:chExt cx="3120" cy="1121"/>
          </a:xfrm>
        </p:grpSpPr>
        <p:sp>
          <p:nvSpPr>
            <p:cNvPr id="1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27"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8" name="组合 7"/>
          <p:cNvGrpSpPr/>
          <p:nvPr/>
        </p:nvGrpSpPr>
        <p:grpSpPr>
          <a:xfrm>
            <a:off x="8782050" y="4305935"/>
            <a:ext cx="1981200" cy="711835"/>
            <a:chOff x="2408" y="3190"/>
            <a:chExt cx="3120" cy="1121"/>
          </a:xfrm>
        </p:grpSpPr>
        <p:sp>
          <p:nvSpPr>
            <p:cNvPr id="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1600" b="1" kern="900" dirty="0">
                  <a:solidFill>
                    <a:schemeClr val="tx1">
                      <a:lumMod val="85000"/>
                      <a:lumOff val="15000"/>
                    </a:schemeClr>
                  </a:solidFill>
                  <a:cs typeface="+mn-ea"/>
                  <a:sym typeface="+mn-lt"/>
                </a:rPr>
                <a:t>标题文本预设</a:t>
              </a:r>
            </a:p>
          </p:txBody>
        </p:sp>
        <p:sp>
          <p:nvSpPr>
            <p:cNvPr id="1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out)">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000"/>
                            </p:stCondLst>
                            <p:childTnLst>
                              <p:par>
                                <p:cTn id="22" presetID="5" presetClass="entr" presetSubtype="1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500"/>
                                        <p:tgtEl>
                                          <p:spTgt spid="6"/>
                                        </p:tgtEl>
                                      </p:cBhvr>
                                    </p:animEffect>
                                  </p:childTnLst>
                                </p:cTn>
                              </p:par>
                            </p:childTnLst>
                          </p:cTn>
                        </p:par>
                        <p:par>
                          <p:cTn id="25" fill="hold">
                            <p:stCondLst>
                              <p:cond delay="1500"/>
                            </p:stCondLst>
                            <p:childTnLst>
                              <p:par>
                                <p:cTn id="26" presetID="5" presetClass="entr" presetSubtype="1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heckerboard(across)">
                                      <p:cBhvr>
                                        <p:cTn id="28" dur="500"/>
                                        <p:tgtEl>
                                          <p:spTgt spid="7"/>
                                        </p:tgtEl>
                                      </p:cBhvr>
                                    </p:animEffect>
                                  </p:childTnLst>
                                </p:cTn>
                              </p:par>
                            </p:childTnLst>
                          </p:cTn>
                        </p:par>
                        <p:par>
                          <p:cTn id="29" fill="hold">
                            <p:stCondLst>
                              <p:cond delay="2000"/>
                            </p:stCondLst>
                            <p:childTnLst>
                              <p:par>
                                <p:cTn id="30" presetID="5" presetClass="entr" presetSubtype="1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childTnLst>
                          </p:cTn>
                        </p:par>
                        <p:par>
                          <p:cTn id="33" fill="hold">
                            <p:stCondLst>
                              <p:cond delay="2500"/>
                            </p:stCondLst>
                            <p:childTnLst>
                              <p:par>
                                <p:cTn id="34" presetID="5" presetClass="entr" presetSubtype="1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checkerboard(across)">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graphicFrame>
        <p:nvGraphicFramePr>
          <p:cNvPr id="1063" name="2D Pie Chart"/>
          <p:cNvGraphicFramePr/>
          <p:nvPr/>
        </p:nvGraphicFramePr>
        <p:xfrm>
          <a:off x="1177926" y="1627207"/>
          <a:ext cx="3797300" cy="4093302"/>
        </p:xfrm>
        <a:graphic>
          <a:graphicData uri="http://schemas.openxmlformats.org/drawingml/2006/chart">
            <c:chart xmlns:c="http://schemas.openxmlformats.org/drawingml/2006/chart" xmlns:r="http://schemas.openxmlformats.org/officeDocument/2006/relationships" r:id="rId2"/>
          </a:graphicData>
        </a:graphic>
      </p:graphicFrame>
      <p:sp>
        <p:nvSpPr>
          <p:cNvPr id="1064" name="Circle"/>
          <p:cNvSpPr/>
          <p:nvPr/>
        </p:nvSpPr>
        <p:spPr>
          <a:xfrm>
            <a:off x="1566100" y="1890993"/>
            <a:ext cx="3113442" cy="3113442"/>
          </a:xfrm>
          <a:prstGeom prst="ellipse">
            <a:avLst/>
          </a:prstGeom>
          <a:solidFill>
            <a:schemeClr val="bg1"/>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66" name="Design is how it Works.…"/>
          <p:cNvSpPr/>
          <p:nvPr/>
        </p:nvSpPr>
        <p:spPr>
          <a:xfrm>
            <a:off x="2108332" y="4007242"/>
            <a:ext cx="2046544" cy="306705"/>
          </a:xfrm>
          <a:prstGeom prst="rect">
            <a:avLst/>
          </a:prstGeom>
          <a:noFill/>
        </p:spPr>
        <p:txBody>
          <a:bodyPr wrap="square">
            <a:spAutoFit/>
          </a:bodyPr>
          <a:lstStyle/>
          <a:p>
            <a:pPr algn="ctr"/>
            <a:r>
              <a:rPr lang="zh-CN" altLang="en-US" sz="1400" b="1" dirty="0">
                <a:solidFill>
                  <a:schemeClr val="tx1">
                    <a:lumMod val="75000"/>
                    <a:lumOff val="25000"/>
                  </a:schemeClr>
                </a:solidFill>
                <a:cs typeface="+mn-ea"/>
                <a:sym typeface="+mn-lt"/>
              </a:rPr>
              <a:t>研究背景</a:t>
            </a:r>
          </a:p>
        </p:txBody>
      </p:sp>
      <p:sp>
        <p:nvSpPr>
          <p:cNvPr id="1069" name="Circle"/>
          <p:cNvSpPr/>
          <p:nvPr/>
        </p:nvSpPr>
        <p:spPr>
          <a:xfrm>
            <a:off x="5402887" y="2027797"/>
            <a:ext cx="635001" cy="635001"/>
          </a:xfrm>
          <a:prstGeom prst="ellipse">
            <a:avLst/>
          </a:prstGeom>
          <a:solidFill>
            <a:srgbClr val="B3672E"/>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73" name="Circle"/>
          <p:cNvSpPr/>
          <p:nvPr/>
        </p:nvSpPr>
        <p:spPr>
          <a:xfrm>
            <a:off x="5402887" y="3450197"/>
            <a:ext cx="635001" cy="635001"/>
          </a:xfrm>
          <a:prstGeom prst="ellipse">
            <a:avLst/>
          </a:prstGeom>
          <a:solidFill>
            <a:srgbClr val="9A9479"/>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77" name="Circle"/>
          <p:cNvSpPr/>
          <p:nvPr/>
        </p:nvSpPr>
        <p:spPr>
          <a:xfrm>
            <a:off x="5402887" y="4872597"/>
            <a:ext cx="635001" cy="635001"/>
          </a:xfrm>
          <a:prstGeom prst="ellipse">
            <a:avLst/>
          </a:prstGeom>
          <a:solidFill>
            <a:srgbClr val="9A9479"/>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cs typeface="+mn-ea"/>
              <a:sym typeface="+mn-lt"/>
            </a:endParaRPr>
          </a:p>
        </p:txBody>
      </p:sp>
      <p:sp>
        <p:nvSpPr>
          <p:cNvPr id="1081" name="45%…"/>
          <p:cNvSpPr/>
          <p:nvPr/>
        </p:nvSpPr>
        <p:spPr>
          <a:xfrm>
            <a:off x="6391511" y="1905668"/>
            <a:ext cx="620363" cy="735073"/>
          </a:xfrm>
          <a:prstGeom prst="rect">
            <a:avLst/>
          </a:prstGeom>
          <a:ln w="12700">
            <a:miter lim="400000"/>
          </a:ln>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b="1" dirty="0">
                <a:solidFill>
                  <a:srgbClr val="353332"/>
                </a:solidFill>
                <a:cs typeface="+mn-ea"/>
                <a:sym typeface="+mn-lt"/>
              </a:rPr>
              <a:t>45%</a:t>
            </a:r>
          </a:p>
          <a:p>
            <a:pPr>
              <a:lnSpc>
                <a:spcPct val="120000"/>
              </a:lnSpc>
              <a:defRPr sz="1600">
                <a:solidFill>
                  <a:srgbClr val="677180"/>
                </a:solidFill>
                <a:latin typeface="Roboto Slab Light"/>
                <a:ea typeface="Roboto Slab Light"/>
                <a:cs typeface="Roboto Slab Light"/>
                <a:sym typeface="Roboto Slab Light"/>
              </a:defRPr>
            </a:pPr>
            <a:r>
              <a:rPr lang="en-US" sz="900" dirty="0">
                <a:solidFill>
                  <a:srgbClr val="353332"/>
                </a:solidFill>
                <a:cs typeface="+mn-ea"/>
                <a:sym typeface="+mn-lt"/>
              </a:rPr>
              <a:t>CEO</a:t>
            </a:r>
          </a:p>
        </p:txBody>
      </p:sp>
      <p:sp>
        <p:nvSpPr>
          <p:cNvPr id="1082" name="20%…"/>
          <p:cNvSpPr/>
          <p:nvPr/>
        </p:nvSpPr>
        <p:spPr>
          <a:xfrm>
            <a:off x="6391511" y="3328068"/>
            <a:ext cx="692497" cy="757130"/>
          </a:xfrm>
          <a:prstGeom prst="rect">
            <a:avLst/>
          </a:prstGeom>
          <a:ln w="12700">
            <a:miter lim="400000"/>
          </a:ln>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b="1" dirty="0">
                <a:solidFill>
                  <a:srgbClr val="353332"/>
                </a:solidFill>
                <a:cs typeface="+mn-ea"/>
                <a:sym typeface="+mn-lt"/>
              </a:rPr>
              <a:t>20%</a:t>
            </a:r>
          </a:p>
          <a:p>
            <a:pPr>
              <a:lnSpc>
                <a:spcPct val="120000"/>
              </a:lnSpc>
              <a:defRPr sz="1600">
                <a:solidFill>
                  <a:srgbClr val="677180"/>
                </a:solidFill>
                <a:latin typeface="Roboto Slab Light"/>
                <a:ea typeface="Roboto Slab Light"/>
                <a:cs typeface="Roboto Slab Light"/>
                <a:sym typeface="Roboto Slab Light"/>
              </a:defRPr>
            </a:pPr>
            <a:r>
              <a:rPr lang="en-US" sz="900" dirty="0">
                <a:solidFill>
                  <a:srgbClr val="353332"/>
                </a:solidFill>
                <a:cs typeface="+mn-ea"/>
                <a:sym typeface="+mn-lt"/>
              </a:rPr>
              <a:t>Startup Team</a:t>
            </a:r>
          </a:p>
        </p:txBody>
      </p:sp>
      <p:sp>
        <p:nvSpPr>
          <p:cNvPr id="1083" name="15%…"/>
          <p:cNvSpPr/>
          <p:nvPr/>
        </p:nvSpPr>
        <p:spPr>
          <a:xfrm>
            <a:off x="6391511" y="4750468"/>
            <a:ext cx="620363" cy="757130"/>
          </a:xfrm>
          <a:prstGeom prst="rect">
            <a:avLst/>
          </a:prstGeom>
          <a:ln w="12700">
            <a:miter lim="400000"/>
          </a:ln>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b="1" dirty="0">
                <a:solidFill>
                  <a:srgbClr val="353332"/>
                </a:solidFill>
                <a:cs typeface="+mn-ea"/>
                <a:sym typeface="+mn-lt"/>
              </a:rPr>
              <a:t>15%</a:t>
            </a:r>
          </a:p>
          <a:p>
            <a:pPr>
              <a:lnSpc>
                <a:spcPct val="120000"/>
              </a:lnSpc>
              <a:defRPr sz="1600">
                <a:solidFill>
                  <a:srgbClr val="677180"/>
                </a:solidFill>
                <a:latin typeface="Roboto Slab Light"/>
                <a:ea typeface="Roboto Slab Light"/>
                <a:cs typeface="Roboto Slab Light"/>
                <a:sym typeface="Roboto Slab Light"/>
              </a:defRPr>
            </a:pPr>
            <a:r>
              <a:rPr lang="en-US" sz="900" dirty="0">
                <a:solidFill>
                  <a:srgbClr val="353332"/>
                </a:solidFill>
                <a:cs typeface="+mn-ea"/>
                <a:sym typeface="+mn-lt"/>
              </a:rPr>
              <a:t>Investor</a:t>
            </a:r>
          </a:p>
        </p:txBody>
      </p:sp>
      <p:sp>
        <p:nvSpPr>
          <p:cNvPr id="1084" name="Doughnut Chart…"/>
          <p:cNvSpPr/>
          <p:nvPr/>
        </p:nvSpPr>
        <p:spPr>
          <a:xfrm>
            <a:off x="7718627" y="2532494"/>
            <a:ext cx="1442703" cy="430887"/>
          </a:xfrm>
          <a:prstGeom prst="rect">
            <a:avLst/>
          </a:prstGeom>
          <a:ln w="12700">
            <a:miter lim="400000"/>
          </a:ln>
        </p:spPr>
        <p:txBody>
          <a:bodyPr wrap="none" lIns="0" tIns="0" rIns="0" bIns="0">
            <a:spAutoFit/>
          </a:bodyPr>
          <a:lstStyle/>
          <a:p>
            <a:pPr>
              <a:defRPr>
                <a:solidFill>
                  <a:srgbClr val="30353E"/>
                </a:solidFill>
                <a:latin typeface="Roboto Slab Bold"/>
                <a:ea typeface="Roboto Slab Bold"/>
                <a:cs typeface="Roboto Slab Bold"/>
                <a:sym typeface="Roboto Slab Bold"/>
              </a:defRPr>
            </a:pPr>
            <a:r>
              <a:rPr lang="zh-CN" altLang="en-US" sz="2800" b="1" dirty="0">
                <a:cs typeface="+mn-ea"/>
                <a:sym typeface="+mn-lt"/>
              </a:rPr>
              <a:t>研究选题</a:t>
            </a:r>
          </a:p>
        </p:txBody>
      </p:sp>
      <p:sp>
        <p:nvSpPr>
          <p:cNvPr id="1085" name="Appropriately strategize granular experiences for fully…"/>
          <p:cNvSpPr/>
          <p:nvPr/>
        </p:nvSpPr>
        <p:spPr>
          <a:xfrm>
            <a:off x="7626552" y="3015866"/>
            <a:ext cx="3063602" cy="482120"/>
          </a:xfrm>
          <a:prstGeom prst="rect">
            <a:avLst/>
          </a:prstGeom>
          <a:noFill/>
        </p:spPr>
        <p:txBody>
          <a:bodyPr wrap="square" rtlCol="0">
            <a:spAutoFit/>
          </a:bodyPr>
          <a:lstStyle/>
          <a:p>
            <a:pPr defTabSz="1828800">
              <a:lnSpc>
                <a:spcPct val="150000"/>
              </a:lnSpc>
              <a:spcBef>
                <a:spcPct val="20000"/>
              </a:spcBef>
            </a:pPr>
            <a:r>
              <a:rPr sz="900">
                <a:solidFill>
                  <a:schemeClr val="tx1">
                    <a:lumMod val="50000"/>
                    <a:lumOff val="50000"/>
                  </a:schemeClr>
                </a:solidFill>
                <a:cs typeface="+mn-ea"/>
                <a:sym typeface="+mn-lt"/>
              </a:rPr>
              <a:t>Appropriately strategize granular experiences </a:t>
            </a:r>
            <a:r>
              <a:rPr sz="900" dirty="0">
                <a:solidFill>
                  <a:schemeClr val="tx1">
                    <a:lumMod val="50000"/>
                    <a:lumOff val="50000"/>
                  </a:schemeClr>
                </a:solidFill>
                <a:cs typeface="+mn-ea"/>
                <a:sym typeface="+mn-lt"/>
              </a:rPr>
              <a:t>for fully researched design. Uniquely</a:t>
            </a:r>
          </a:p>
        </p:txBody>
      </p:sp>
      <p:sp>
        <p:nvSpPr>
          <p:cNvPr id="1086" name="Line"/>
          <p:cNvSpPr/>
          <p:nvPr/>
        </p:nvSpPr>
        <p:spPr>
          <a:xfrm>
            <a:off x="7718627" y="4596833"/>
            <a:ext cx="3089424" cy="1"/>
          </a:xfrm>
          <a:prstGeom prst="line">
            <a:avLst/>
          </a:prstGeom>
          <a:ln w="12700">
            <a:solidFill>
              <a:srgbClr val="C8CBD1"/>
            </a:solidFill>
            <a:miter lim="400000"/>
          </a:ln>
        </p:spPr>
        <p:txBody>
          <a:bodyPr lIns="25400" tIns="25400" rIns="25400" bIns="25400" anchor="ctr"/>
          <a:lstStyle/>
          <a:p>
            <a:pPr>
              <a:defRPr sz="3200"/>
            </a:pPr>
            <a:endParaRPr sz="1600">
              <a:cs typeface="+mn-ea"/>
              <a:sym typeface="+mn-lt"/>
            </a:endParaRPr>
          </a:p>
        </p:txBody>
      </p:sp>
      <p:sp>
        <p:nvSpPr>
          <p:cNvPr id="1087" name="Chart Feature"/>
          <p:cNvSpPr/>
          <p:nvPr/>
        </p:nvSpPr>
        <p:spPr>
          <a:xfrm>
            <a:off x="7718627" y="4274407"/>
            <a:ext cx="876843" cy="169021"/>
          </a:xfrm>
          <a:prstGeom prst="rect">
            <a:avLst/>
          </a:prstGeom>
          <a:ln w="12700">
            <a:miter lim="400000"/>
          </a:ln>
        </p:spPr>
        <p:txBody>
          <a:bodyPr wrap="none" lIns="0" tIns="0" rIns="0" bIns="0">
            <a:spAutoFit/>
          </a:bodyPr>
          <a:lstStyle>
            <a:lvl1pPr algn="l">
              <a:lnSpc>
                <a:spcPct val="120000"/>
              </a:lnSpc>
              <a:defRPr sz="1600">
                <a:solidFill>
                  <a:srgbClr val="677180"/>
                </a:solidFill>
                <a:latin typeface="Roboto Slab Bold"/>
                <a:ea typeface="Roboto Slab Bold"/>
                <a:cs typeface="Roboto Slab Bold"/>
                <a:sym typeface="Roboto Slab Bold"/>
              </a:defRPr>
            </a:lvl1pPr>
          </a:lstStyle>
          <a:p>
            <a:r>
              <a:rPr sz="1000" b="1">
                <a:solidFill>
                  <a:schemeClr val="tx1">
                    <a:lumMod val="75000"/>
                    <a:lumOff val="25000"/>
                  </a:schemeClr>
                </a:solidFill>
                <a:latin typeface="+mn-lt"/>
                <a:ea typeface="+mn-ea"/>
                <a:cs typeface="+mn-ea"/>
                <a:sym typeface="+mn-lt"/>
              </a:rPr>
              <a:t>Chart Feature</a:t>
            </a:r>
          </a:p>
        </p:txBody>
      </p:sp>
      <p:sp>
        <p:nvSpPr>
          <p:cNvPr id="1088" name="Process Procent"/>
          <p:cNvSpPr/>
          <p:nvPr/>
        </p:nvSpPr>
        <p:spPr>
          <a:xfrm>
            <a:off x="10025612" y="4274407"/>
            <a:ext cx="779059" cy="147733"/>
          </a:xfrm>
          <a:prstGeom prst="rect">
            <a:avLst/>
          </a:prstGeom>
          <a:ln w="12700">
            <a:miter lim="400000"/>
          </a:ln>
        </p:spPr>
        <p:txBody>
          <a:bodyPr wrap="none" lIns="0" tIns="0" rIns="0" bIns="0">
            <a:spAutoFit/>
          </a:bodyPr>
          <a:lstStyle>
            <a:lvl1pPr algn="l">
              <a:lnSpc>
                <a:spcPct val="120000"/>
              </a:lnSpc>
              <a:defRPr sz="1600">
                <a:solidFill>
                  <a:srgbClr val="677180"/>
                </a:solidFill>
                <a:latin typeface="Roboto Slab Bold"/>
                <a:ea typeface="Roboto Slab Bold"/>
                <a:cs typeface="Roboto Slab Bold"/>
                <a:sym typeface="Roboto Slab Bold"/>
              </a:defRPr>
            </a:lvl1pPr>
          </a:lstStyle>
          <a:p>
            <a:r>
              <a:rPr sz="800">
                <a:solidFill>
                  <a:srgbClr val="4A4266"/>
                </a:solidFill>
                <a:latin typeface="+mn-lt"/>
                <a:ea typeface="+mn-ea"/>
                <a:cs typeface="+mn-ea"/>
                <a:sym typeface="+mn-lt"/>
              </a:rPr>
              <a:t>Process Procent</a:t>
            </a:r>
          </a:p>
        </p:txBody>
      </p:sp>
      <p:sp>
        <p:nvSpPr>
          <p:cNvPr id="1089" name="Chart Positive"/>
          <p:cNvSpPr/>
          <p:nvPr/>
        </p:nvSpPr>
        <p:spPr>
          <a:xfrm>
            <a:off x="7718627" y="4785910"/>
            <a:ext cx="264496" cy="169021"/>
          </a:xfrm>
          <a:prstGeom prst="rect">
            <a:avLst/>
          </a:prstGeom>
          <a:ln w="12700">
            <a:miter lim="400000"/>
          </a:ln>
        </p:spPr>
        <p:txBody>
          <a:bodyPr wrap="none" lIns="0" tIns="0" rIns="0" bIns="0">
            <a:spAutoFit/>
          </a:bodyPr>
          <a:lstStyle>
            <a:lvl1pPr algn="l">
              <a:lnSpc>
                <a:spcPct val="120000"/>
              </a:lnSpc>
              <a:defRPr sz="1600">
                <a:solidFill>
                  <a:srgbClr val="7D899C"/>
                </a:solidFill>
                <a:latin typeface="Roboto Slab Light"/>
                <a:ea typeface="Roboto Slab Light"/>
                <a:cs typeface="Roboto Slab Light"/>
                <a:sym typeface="Roboto Slab Light"/>
              </a:defRPr>
            </a:lvl1pPr>
          </a:lstStyle>
          <a:p>
            <a:r>
              <a:rPr lang="en-US" sz="1000" b="1" dirty="0">
                <a:solidFill>
                  <a:schemeClr val="tx1">
                    <a:lumMod val="75000"/>
                    <a:lumOff val="25000"/>
                  </a:schemeClr>
                </a:solidFill>
                <a:latin typeface="+mn-lt"/>
                <a:ea typeface="+mn-ea"/>
                <a:cs typeface="+mn-ea"/>
                <a:sym typeface="+mn-lt"/>
              </a:rPr>
              <a:t>CEO</a:t>
            </a:r>
            <a:endParaRPr sz="1000" b="1" dirty="0">
              <a:solidFill>
                <a:schemeClr val="tx1">
                  <a:lumMod val="75000"/>
                  <a:lumOff val="25000"/>
                </a:schemeClr>
              </a:solidFill>
              <a:latin typeface="+mn-lt"/>
              <a:ea typeface="+mn-ea"/>
              <a:cs typeface="+mn-ea"/>
              <a:sym typeface="+mn-lt"/>
            </a:endParaRPr>
          </a:p>
        </p:txBody>
      </p:sp>
      <p:sp>
        <p:nvSpPr>
          <p:cNvPr id="1090" name="90%"/>
          <p:cNvSpPr/>
          <p:nvPr/>
        </p:nvSpPr>
        <p:spPr>
          <a:xfrm>
            <a:off x="10262543" y="4785910"/>
            <a:ext cx="331822" cy="202812"/>
          </a:xfrm>
          <a:prstGeom prst="rect">
            <a:avLst/>
          </a:prstGeom>
          <a:ln w="12700">
            <a:miter lim="400000"/>
          </a:ln>
        </p:spPr>
        <p:txBody>
          <a:bodyPr wrap="none" lIns="0" tIns="0" rIns="0" bIns="0">
            <a:spAutoFit/>
          </a:bodyPr>
          <a:lstStyle>
            <a:lvl1pPr>
              <a:lnSpc>
                <a:spcPct val="120000"/>
              </a:lnSpc>
              <a:defRPr sz="1600">
                <a:solidFill>
                  <a:srgbClr val="E44C4F"/>
                </a:solidFill>
                <a:latin typeface="Roboto Slab Bold"/>
                <a:ea typeface="Roboto Slab Bold"/>
                <a:cs typeface="Roboto Slab Bold"/>
                <a:sym typeface="Roboto Slab Bold"/>
              </a:defRPr>
            </a:lvl1pPr>
          </a:lstStyle>
          <a:p>
            <a:r>
              <a:rPr sz="1200" b="1">
                <a:solidFill>
                  <a:srgbClr val="4A4266"/>
                </a:solidFill>
                <a:latin typeface="+mn-lt"/>
                <a:ea typeface="+mn-ea"/>
                <a:cs typeface="+mn-ea"/>
                <a:sym typeface="+mn-lt"/>
              </a:rPr>
              <a:t>90%</a:t>
            </a:r>
          </a:p>
        </p:txBody>
      </p:sp>
      <p:sp>
        <p:nvSpPr>
          <p:cNvPr id="1091" name="Line"/>
          <p:cNvSpPr/>
          <p:nvPr/>
        </p:nvSpPr>
        <p:spPr>
          <a:xfrm>
            <a:off x="7718627" y="5108336"/>
            <a:ext cx="3089424" cy="1"/>
          </a:xfrm>
          <a:prstGeom prst="line">
            <a:avLst/>
          </a:prstGeom>
          <a:ln w="12700">
            <a:solidFill>
              <a:srgbClr val="C8CBD1"/>
            </a:solidFill>
            <a:miter lim="400000"/>
          </a:ln>
        </p:spPr>
        <p:txBody>
          <a:bodyPr lIns="25400" tIns="25400" rIns="25400" bIns="25400" anchor="ctr"/>
          <a:lstStyle/>
          <a:p>
            <a:pPr>
              <a:defRPr sz="3200"/>
            </a:pPr>
            <a:endParaRPr sz="1600">
              <a:cs typeface="+mn-ea"/>
              <a:sym typeface="+mn-lt"/>
            </a:endParaRPr>
          </a:p>
        </p:txBody>
      </p:sp>
      <p:sp>
        <p:nvSpPr>
          <p:cNvPr id="1092" name="Chart Negative"/>
          <p:cNvSpPr/>
          <p:nvPr/>
        </p:nvSpPr>
        <p:spPr>
          <a:xfrm>
            <a:off x="7718627" y="5297412"/>
            <a:ext cx="873637" cy="169021"/>
          </a:xfrm>
          <a:prstGeom prst="rect">
            <a:avLst/>
          </a:prstGeom>
          <a:ln w="12700">
            <a:miter lim="400000"/>
          </a:ln>
        </p:spPr>
        <p:txBody>
          <a:bodyPr wrap="none" lIns="0" tIns="0" rIns="0" bIns="0">
            <a:spAutoFit/>
          </a:bodyPr>
          <a:lstStyle>
            <a:lvl1pPr algn="l">
              <a:lnSpc>
                <a:spcPct val="120000"/>
              </a:lnSpc>
              <a:defRPr sz="1600">
                <a:solidFill>
                  <a:srgbClr val="7D899C"/>
                </a:solidFill>
                <a:latin typeface="Roboto Slab Light"/>
                <a:ea typeface="Roboto Slab Light"/>
                <a:cs typeface="Roboto Slab Light"/>
                <a:sym typeface="Roboto Slab Light"/>
              </a:defRPr>
            </a:lvl1pPr>
          </a:lstStyle>
          <a:p>
            <a:r>
              <a:rPr lang="en-US" sz="1000" b="1" dirty="0">
                <a:solidFill>
                  <a:schemeClr val="tx1">
                    <a:lumMod val="75000"/>
                    <a:lumOff val="25000"/>
                  </a:schemeClr>
                </a:solidFill>
                <a:latin typeface="+mn-lt"/>
                <a:ea typeface="+mn-ea"/>
                <a:cs typeface="+mn-ea"/>
                <a:sym typeface="+mn-lt"/>
              </a:rPr>
              <a:t>Startup Team</a:t>
            </a:r>
            <a:endParaRPr sz="1000" b="1" dirty="0">
              <a:solidFill>
                <a:schemeClr val="tx1">
                  <a:lumMod val="75000"/>
                  <a:lumOff val="25000"/>
                </a:schemeClr>
              </a:solidFill>
              <a:latin typeface="+mn-lt"/>
              <a:ea typeface="+mn-ea"/>
              <a:cs typeface="+mn-ea"/>
              <a:sym typeface="+mn-lt"/>
            </a:endParaRPr>
          </a:p>
        </p:txBody>
      </p:sp>
      <p:sp>
        <p:nvSpPr>
          <p:cNvPr id="1093" name="70%"/>
          <p:cNvSpPr/>
          <p:nvPr/>
        </p:nvSpPr>
        <p:spPr>
          <a:xfrm>
            <a:off x="10262543" y="5297412"/>
            <a:ext cx="331822" cy="202812"/>
          </a:xfrm>
          <a:prstGeom prst="rect">
            <a:avLst/>
          </a:prstGeom>
          <a:ln w="12700">
            <a:miter lim="400000"/>
          </a:ln>
        </p:spPr>
        <p:txBody>
          <a:bodyPr wrap="none" lIns="0" tIns="0" rIns="0" bIns="0">
            <a:spAutoFit/>
          </a:bodyPr>
          <a:lstStyle>
            <a:lvl1pPr>
              <a:lnSpc>
                <a:spcPct val="120000"/>
              </a:lnSpc>
              <a:defRPr sz="1600">
                <a:solidFill>
                  <a:srgbClr val="7D899C"/>
                </a:solidFill>
                <a:latin typeface="Roboto Slab Bold"/>
                <a:ea typeface="Roboto Slab Bold"/>
                <a:cs typeface="Roboto Slab Bold"/>
                <a:sym typeface="Roboto Slab Bold"/>
              </a:defRPr>
            </a:lvl1pPr>
          </a:lstStyle>
          <a:p>
            <a:r>
              <a:rPr sz="1200" b="1">
                <a:solidFill>
                  <a:srgbClr val="4A4266"/>
                </a:solidFill>
                <a:latin typeface="+mn-lt"/>
                <a:ea typeface="+mn-ea"/>
                <a:cs typeface="+mn-ea"/>
                <a:sym typeface="+mn-lt"/>
              </a:rPr>
              <a:t>70%</a:t>
            </a:r>
          </a:p>
        </p:txBody>
      </p:sp>
      <p:grpSp>
        <p:nvGrpSpPr>
          <p:cNvPr id="30" name="组合 29"/>
          <p:cNvGrpSpPr/>
          <p:nvPr/>
        </p:nvGrpSpPr>
        <p:grpSpPr>
          <a:xfrm>
            <a:off x="2689642" y="2556803"/>
            <a:ext cx="866358" cy="1274396"/>
            <a:chOff x="3277534" y="1004515"/>
            <a:chExt cx="475498" cy="699451"/>
          </a:xfrm>
          <a:solidFill>
            <a:schemeClr val="tx1">
              <a:lumMod val="75000"/>
              <a:lumOff val="25000"/>
            </a:schemeClr>
          </a:solidFill>
        </p:grpSpPr>
        <p:sp>
          <p:nvSpPr>
            <p:cNvPr id="31" name="Freeform 11"/>
            <p:cNvSpPr>
              <a:spLocks noEditPoints="1"/>
            </p:cNvSpPr>
            <p:nvPr/>
          </p:nvSpPr>
          <p:spPr bwMode="auto">
            <a:xfrm>
              <a:off x="3444688" y="1004515"/>
              <a:ext cx="143623" cy="142811"/>
            </a:xfrm>
            <a:custGeom>
              <a:avLst/>
              <a:gdLst/>
              <a:ahLst/>
              <a:cxnLst>
                <a:cxn ang="0">
                  <a:pos x="74" y="37"/>
                </a:cxn>
                <a:cxn ang="0">
                  <a:pos x="37" y="74"/>
                </a:cxn>
                <a:cxn ang="0">
                  <a:pos x="0" y="37"/>
                </a:cxn>
                <a:cxn ang="0">
                  <a:pos x="37" y="0"/>
                </a:cxn>
                <a:cxn ang="0">
                  <a:pos x="74" y="37"/>
                </a:cxn>
                <a:cxn ang="0">
                  <a:pos x="74" y="37"/>
                </a:cxn>
                <a:cxn ang="0">
                  <a:pos x="74" y="37"/>
                </a:cxn>
              </a:cxnLst>
              <a:rect l="0" t="0" r="r" b="b"/>
              <a:pathLst>
                <a:path w="74" h="74">
                  <a:moveTo>
                    <a:pt x="74" y="37"/>
                  </a:moveTo>
                  <a:cubicBezTo>
                    <a:pt x="74" y="58"/>
                    <a:pt x="57" y="74"/>
                    <a:pt x="37" y="74"/>
                  </a:cubicBezTo>
                  <a:cubicBezTo>
                    <a:pt x="16" y="74"/>
                    <a:pt x="0" y="58"/>
                    <a:pt x="0" y="37"/>
                  </a:cubicBezTo>
                  <a:cubicBezTo>
                    <a:pt x="0" y="17"/>
                    <a:pt x="16" y="0"/>
                    <a:pt x="37" y="0"/>
                  </a:cubicBezTo>
                  <a:cubicBezTo>
                    <a:pt x="57" y="0"/>
                    <a:pt x="74" y="17"/>
                    <a:pt x="74" y="37"/>
                  </a:cubicBezTo>
                  <a:close/>
                  <a:moveTo>
                    <a:pt x="74" y="37"/>
                  </a:moveTo>
                  <a:cubicBezTo>
                    <a:pt x="74" y="37"/>
                    <a:pt x="74" y="37"/>
                    <a:pt x="74" y="37"/>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2" name="Freeform 12"/>
            <p:cNvSpPr>
              <a:spLocks noEditPoints="1"/>
            </p:cNvSpPr>
            <p:nvPr/>
          </p:nvSpPr>
          <p:spPr bwMode="auto">
            <a:xfrm>
              <a:off x="3403306" y="1158686"/>
              <a:ext cx="225577" cy="545280"/>
            </a:xfrm>
            <a:custGeom>
              <a:avLst/>
              <a:gdLst/>
              <a:ahLst/>
              <a:cxnLst>
                <a:cxn ang="0">
                  <a:pos x="116" y="150"/>
                </a:cxn>
                <a:cxn ang="0">
                  <a:pos x="116" y="16"/>
                </a:cxn>
                <a:cxn ang="0">
                  <a:pos x="100" y="0"/>
                </a:cxn>
                <a:cxn ang="0">
                  <a:pos x="15" y="0"/>
                </a:cxn>
                <a:cxn ang="0">
                  <a:pos x="15" y="0"/>
                </a:cxn>
                <a:cxn ang="0">
                  <a:pos x="0" y="16"/>
                </a:cxn>
                <a:cxn ang="0">
                  <a:pos x="0" y="150"/>
                </a:cxn>
                <a:cxn ang="0">
                  <a:pos x="16" y="166"/>
                </a:cxn>
                <a:cxn ang="0">
                  <a:pos x="25" y="163"/>
                </a:cxn>
                <a:cxn ang="0">
                  <a:pos x="25" y="265"/>
                </a:cxn>
                <a:cxn ang="0">
                  <a:pos x="41" y="282"/>
                </a:cxn>
                <a:cxn ang="0">
                  <a:pos x="57" y="265"/>
                </a:cxn>
                <a:cxn ang="0">
                  <a:pos x="58" y="265"/>
                </a:cxn>
                <a:cxn ang="0">
                  <a:pos x="74" y="282"/>
                </a:cxn>
                <a:cxn ang="0">
                  <a:pos x="90" y="265"/>
                </a:cxn>
                <a:cxn ang="0">
                  <a:pos x="90" y="163"/>
                </a:cxn>
                <a:cxn ang="0">
                  <a:pos x="100" y="166"/>
                </a:cxn>
                <a:cxn ang="0">
                  <a:pos x="116" y="150"/>
                </a:cxn>
                <a:cxn ang="0">
                  <a:pos x="116" y="150"/>
                </a:cxn>
                <a:cxn ang="0">
                  <a:pos x="116" y="150"/>
                </a:cxn>
              </a:cxnLst>
              <a:rect l="0" t="0" r="r" b="b"/>
              <a:pathLst>
                <a:path w="116" h="282">
                  <a:moveTo>
                    <a:pt x="116" y="150"/>
                  </a:moveTo>
                  <a:cubicBezTo>
                    <a:pt x="116" y="16"/>
                    <a:pt x="116" y="16"/>
                    <a:pt x="116" y="16"/>
                  </a:cubicBezTo>
                  <a:cubicBezTo>
                    <a:pt x="116" y="7"/>
                    <a:pt x="108" y="0"/>
                    <a:pt x="100" y="0"/>
                  </a:cubicBezTo>
                  <a:cubicBezTo>
                    <a:pt x="15" y="0"/>
                    <a:pt x="15" y="0"/>
                    <a:pt x="15" y="0"/>
                  </a:cubicBezTo>
                  <a:cubicBezTo>
                    <a:pt x="15" y="0"/>
                    <a:pt x="15" y="0"/>
                    <a:pt x="15" y="0"/>
                  </a:cubicBezTo>
                  <a:cubicBezTo>
                    <a:pt x="7" y="0"/>
                    <a:pt x="0" y="7"/>
                    <a:pt x="0" y="16"/>
                  </a:cubicBezTo>
                  <a:cubicBezTo>
                    <a:pt x="0" y="150"/>
                    <a:pt x="0" y="150"/>
                    <a:pt x="0" y="150"/>
                  </a:cubicBezTo>
                  <a:cubicBezTo>
                    <a:pt x="0" y="159"/>
                    <a:pt x="7" y="166"/>
                    <a:pt x="16" y="166"/>
                  </a:cubicBezTo>
                  <a:cubicBezTo>
                    <a:pt x="19" y="166"/>
                    <a:pt x="23" y="165"/>
                    <a:pt x="25" y="163"/>
                  </a:cubicBezTo>
                  <a:cubicBezTo>
                    <a:pt x="25" y="265"/>
                    <a:pt x="25" y="265"/>
                    <a:pt x="25" y="265"/>
                  </a:cubicBezTo>
                  <a:cubicBezTo>
                    <a:pt x="25" y="274"/>
                    <a:pt x="32" y="282"/>
                    <a:pt x="41" y="282"/>
                  </a:cubicBezTo>
                  <a:cubicBezTo>
                    <a:pt x="50" y="282"/>
                    <a:pt x="57" y="274"/>
                    <a:pt x="57" y="265"/>
                  </a:cubicBezTo>
                  <a:cubicBezTo>
                    <a:pt x="58" y="265"/>
                    <a:pt x="58" y="265"/>
                    <a:pt x="58" y="265"/>
                  </a:cubicBezTo>
                  <a:cubicBezTo>
                    <a:pt x="58" y="274"/>
                    <a:pt x="65" y="282"/>
                    <a:pt x="74" y="282"/>
                  </a:cubicBezTo>
                  <a:cubicBezTo>
                    <a:pt x="83" y="282"/>
                    <a:pt x="90" y="274"/>
                    <a:pt x="90" y="265"/>
                  </a:cubicBezTo>
                  <a:cubicBezTo>
                    <a:pt x="90" y="163"/>
                    <a:pt x="90" y="163"/>
                    <a:pt x="90" y="163"/>
                  </a:cubicBezTo>
                  <a:cubicBezTo>
                    <a:pt x="93" y="165"/>
                    <a:pt x="96" y="166"/>
                    <a:pt x="100" y="166"/>
                  </a:cubicBezTo>
                  <a:cubicBezTo>
                    <a:pt x="108" y="166"/>
                    <a:pt x="116" y="159"/>
                    <a:pt x="116" y="150"/>
                  </a:cubicBezTo>
                  <a:close/>
                  <a:moveTo>
                    <a:pt x="116" y="150"/>
                  </a:moveTo>
                  <a:cubicBezTo>
                    <a:pt x="116" y="150"/>
                    <a:pt x="116" y="150"/>
                    <a:pt x="116" y="150"/>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3" name="Freeform 13"/>
            <p:cNvSpPr>
              <a:spLocks noEditPoints="1"/>
            </p:cNvSpPr>
            <p:nvPr/>
          </p:nvSpPr>
          <p:spPr bwMode="auto">
            <a:xfrm>
              <a:off x="3314049" y="1004515"/>
              <a:ext cx="118469" cy="131451"/>
            </a:xfrm>
            <a:custGeom>
              <a:avLst/>
              <a:gdLst/>
              <a:ahLst/>
              <a:cxnLst>
                <a:cxn ang="0">
                  <a:pos x="34" y="68"/>
                </a:cxn>
                <a:cxn ang="0">
                  <a:pos x="60" y="57"/>
                </a:cxn>
                <a:cxn ang="0">
                  <a:pos x="55" y="37"/>
                </a:cxn>
                <a:cxn ang="0">
                  <a:pos x="61" y="14"/>
                </a:cxn>
                <a:cxn ang="0">
                  <a:pos x="34" y="0"/>
                </a:cxn>
                <a:cxn ang="0">
                  <a:pos x="0" y="34"/>
                </a:cxn>
                <a:cxn ang="0">
                  <a:pos x="34" y="68"/>
                </a:cxn>
                <a:cxn ang="0">
                  <a:pos x="34" y="68"/>
                </a:cxn>
                <a:cxn ang="0">
                  <a:pos x="34" y="68"/>
                </a:cxn>
              </a:cxnLst>
              <a:rect l="0" t="0" r="r" b="b"/>
              <a:pathLst>
                <a:path w="61" h="68">
                  <a:moveTo>
                    <a:pt x="34" y="68"/>
                  </a:moveTo>
                  <a:cubicBezTo>
                    <a:pt x="44" y="68"/>
                    <a:pt x="53" y="64"/>
                    <a:pt x="60" y="57"/>
                  </a:cubicBezTo>
                  <a:cubicBezTo>
                    <a:pt x="57" y="51"/>
                    <a:pt x="55" y="44"/>
                    <a:pt x="55" y="37"/>
                  </a:cubicBezTo>
                  <a:cubicBezTo>
                    <a:pt x="55" y="29"/>
                    <a:pt x="58" y="21"/>
                    <a:pt x="61" y="14"/>
                  </a:cubicBezTo>
                  <a:cubicBezTo>
                    <a:pt x="55" y="5"/>
                    <a:pt x="45" y="0"/>
                    <a:pt x="34" y="0"/>
                  </a:cubicBezTo>
                  <a:cubicBezTo>
                    <a:pt x="16" y="0"/>
                    <a:pt x="0" y="15"/>
                    <a:pt x="0" y="34"/>
                  </a:cubicBezTo>
                  <a:cubicBezTo>
                    <a:pt x="0" y="53"/>
                    <a:pt x="16" y="68"/>
                    <a:pt x="34" y="68"/>
                  </a:cubicBezTo>
                  <a:close/>
                  <a:moveTo>
                    <a:pt x="34" y="68"/>
                  </a:moveTo>
                  <a:cubicBezTo>
                    <a:pt x="34" y="68"/>
                    <a:pt x="34" y="68"/>
                    <a:pt x="34" y="68"/>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4" name="Freeform 14"/>
            <p:cNvSpPr>
              <a:spLocks noEditPoints="1"/>
            </p:cNvSpPr>
            <p:nvPr/>
          </p:nvSpPr>
          <p:spPr bwMode="auto">
            <a:xfrm>
              <a:off x="3277534" y="1144892"/>
              <a:ext cx="153360" cy="501463"/>
            </a:xfrm>
            <a:custGeom>
              <a:avLst/>
              <a:gdLst/>
              <a:ahLst/>
              <a:cxnLst>
                <a:cxn ang="0">
                  <a:pos x="53" y="157"/>
                </a:cxn>
                <a:cxn ang="0">
                  <a:pos x="53" y="23"/>
                </a:cxn>
                <a:cxn ang="0">
                  <a:pos x="65" y="0"/>
                </a:cxn>
                <a:cxn ang="0">
                  <a:pos x="14" y="0"/>
                </a:cxn>
                <a:cxn ang="0">
                  <a:pos x="14" y="0"/>
                </a:cxn>
                <a:cxn ang="0">
                  <a:pos x="0" y="15"/>
                </a:cxn>
                <a:cxn ang="0">
                  <a:pos x="0" y="138"/>
                </a:cxn>
                <a:cxn ang="0">
                  <a:pos x="15" y="153"/>
                </a:cxn>
                <a:cxn ang="0">
                  <a:pos x="24" y="150"/>
                </a:cxn>
                <a:cxn ang="0">
                  <a:pos x="24" y="245"/>
                </a:cxn>
                <a:cxn ang="0">
                  <a:pos x="38" y="259"/>
                </a:cxn>
                <a:cxn ang="0">
                  <a:pos x="53" y="245"/>
                </a:cxn>
                <a:cxn ang="0">
                  <a:pos x="54" y="245"/>
                </a:cxn>
                <a:cxn ang="0">
                  <a:pos x="68" y="259"/>
                </a:cxn>
                <a:cxn ang="0">
                  <a:pos x="79" y="255"/>
                </a:cxn>
                <a:cxn ang="0">
                  <a:pos x="79" y="184"/>
                </a:cxn>
                <a:cxn ang="0">
                  <a:pos x="53" y="157"/>
                </a:cxn>
                <a:cxn ang="0">
                  <a:pos x="53" y="157"/>
                </a:cxn>
                <a:cxn ang="0">
                  <a:pos x="53" y="157"/>
                </a:cxn>
              </a:cxnLst>
              <a:rect l="0" t="0" r="r" b="b"/>
              <a:pathLst>
                <a:path w="79" h="259">
                  <a:moveTo>
                    <a:pt x="53" y="157"/>
                  </a:moveTo>
                  <a:cubicBezTo>
                    <a:pt x="53" y="23"/>
                    <a:pt x="53" y="23"/>
                    <a:pt x="53" y="23"/>
                  </a:cubicBezTo>
                  <a:cubicBezTo>
                    <a:pt x="53" y="13"/>
                    <a:pt x="58" y="5"/>
                    <a:pt x="65" y="0"/>
                  </a:cubicBezTo>
                  <a:cubicBezTo>
                    <a:pt x="43" y="0"/>
                    <a:pt x="14" y="0"/>
                    <a:pt x="14" y="0"/>
                  </a:cubicBezTo>
                  <a:cubicBezTo>
                    <a:pt x="14" y="0"/>
                    <a:pt x="14" y="0"/>
                    <a:pt x="14" y="0"/>
                  </a:cubicBezTo>
                  <a:cubicBezTo>
                    <a:pt x="6" y="0"/>
                    <a:pt x="0" y="7"/>
                    <a:pt x="0" y="15"/>
                  </a:cubicBezTo>
                  <a:cubicBezTo>
                    <a:pt x="0" y="138"/>
                    <a:pt x="0" y="138"/>
                    <a:pt x="0" y="138"/>
                  </a:cubicBezTo>
                  <a:cubicBezTo>
                    <a:pt x="0" y="147"/>
                    <a:pt x="7" y="153"/>
                    <a:pt x="15" y="153"/>
                  </a:cubicBezTo>
                  <a:cubicBezTo>
                    <a:pt x="18" y="153"/>
                    <a:pt x="21" y="152"/>
                    <a:pt x="24" y="150"/>
                  </a:cubicBezTo>
                  <a:cubicBezTo>
                    <a:pt x="24" y="245"/>
                    <a:pt x="24" y="245"/>
                    <a:pt x="24" y="245"/>
                  </a:cubicBezTo>
                  <a:cubicBezTo>
                    <a:pt x="24" y="253"/>
                    <a:pt x="30" y="259"/>
                    <a:pt x="38" y="259"/>
                  </a:cubicBezTo>
                  <a:cubicBezTo>
                    <a:pt x="47" y="259"/>
                    <a:pt x="53" y="253"/>
                    <a:pt x="53" y="245"/>
                  </a:cubicBezTo>
                  <a:cubicBezTo>
                    <a:pt x="54" y="245"/>
                    <a:pt x="54" y="245"/>
                    <a:pt x="54" y="245"/>
                  </a:cubicBezTo>
                  <a:cubicBezTo>
                    <a:pt x="54" y="253"/>
                    <a:pt x="60" y="259"/>
                    <a:pt x="68" y="259"/>
                  </a:cubicBezTo>
                  <a:cubicBezTo>
                    <a:pt x="72" y="259"/>
                    <a:pt x="76" y="258"/>
                    <a:pt x="79" y="255"/>
                  </a:cubicBezTo>
                  <a:cubicBezTo>
                    <a:pt x="79" y="184"/>
                    <a:pt x="79" y="184"/>
                    <a:pt x="79" y="184"/>
                  </a:cubicBezTo>
                  <a:cubicBezTo>
                    <a:pt x="64" y="184"/>
                    <a:pt x="53" y="172"/>
                    <a:pt x="53" y="157"/>
                  </a:cubicBezTo>
                  <a:close/>
                  <a:moveTo>
                    <a:pt x="53" y="157"/>
                  </a:moveTo>
                  <a:cubicBezTo>
                    <a:pt x="53" y="157"/>
                    <a:pt x="53" y="157"/>
                    <a:pt x="53" y="157"/>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5" name="Freeform 15"/>
            <p:cNvSpPr>
              <a:spLocks noEditPoints="1"/>
            </p:cNvSpPr>
            <p:nvPr/>
          </p:nvSpPr>
          <p:spPr bwMode="auto">
            <a:xfrm>
              <a:off x="3598049" y="1004515"/>
              <a:ext cx="118469" cy="131451"/>
            </a:xfrm>
            <a:custGeom>
              <a:avLst/>
              <a:gdLst/>
              <a:ahLst/>
              <a:cxnLst>
                <a:cxn ang="0">
                  <a:pos x="2" y="57"/>
                </a:cxn>
                <a:cxn ang="0">
                  <a:pos x="27" y="68"/>
                </a:cxn>
                <a:cxn ang="0">
                  <a:pos x="61" y="34"/>
                </a:cxn>
                <a:cxn ang="0">
                  <a:pos x="27" y="0"/>
                </a:cxn>
                <a:cxn ang="0">
                  <a:pos x="0" y="14"/>
                </a:cxn>
                <a:cxn ang="0">
                  <a:pos x="6" y="37"/>
                </a:cxn>
                <a:cxn ang="0">
                  <a:pos x="2" y="57"/>
                </a:cxn>
                <a:cxn ang="0">
                  <a:pos x="2" y="57"/>
                </a:cxn>
                <a:cxn ang="0">
                  <a:pos x="2" y="57"/>
                </a:cxn>
              </a:cxnLst>
              <a:rect l="0" t="0" r="r" b="b"/>
              <a:pathLst>
                <a:path w="61" h="68">
                  <a:moveTo>
                    <a:pt x="2" y="57"/>
                  </a:moveTo>
                  <a:cubicBezTo>
                    <a:pt x="8" y="64"/>
                    <a:pt x="17" y="68"/>
                    <a:pt x="27" y="68"/>
                  </a:cubicBezTo>
                  <a:cubicBezTo>
                    <a:pt x="46" y="68"/>
                    <a:pt x="61" y="53"/>
                    <a:pt x="61" y="34"/>
                  </a:cubicBezTo>
                  <a:cubicBezTo>
                    <a:pt x="61" y="15"/>
                    <a:pt x="46" y="0"/>
                    <a:pt x="27" y="0"/>
                  </a:cubicBezTo>
                  <a:cubicBezTo>
                    <a:pt x="16" y="0"/>
                    <a:pt x="6" y="5"/>
                    <a:pt x="0" y="14"/>
                  </a:cubicBezTo>
                  <a:cubicBezTo>
                    <a:pt x="4" y="21"/>
                    <a:pt x="6" y="29"/>
                    <a:pt x="6" y="37"/>
                  </a:cubicBezTo>
                  <a:cubicBezTo>
                    <a:pt x="6" y="44"/>
                    <a:pt x="4" y="51"/>
                    <a:pt x="2" y="57"/>
                  </a:cubicBezTo>
                  <a:close/>
                  <a:moveTo>
                    <a:pt x="2" y="57"/>
                  </a:moveTo>
                  <a:cubicBezTo>
                    <a:pt x="2" y="57"/>
                    <a:pt x="2" y="57"/>
                    <a:pt x="2" y="57"/>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sp>
          <p:nvSpPr>
            <p:cNvPr id="36" name="Freeform 16"/>
            <p:cNvSpPr>
              <a:spLocks noEditPoints="1"/>
            </p:cNvSpPr>
            <p:nvPr/>
          </p:nvSpPr>
          <p:spPr bwMode="auto">
            <a:xfrm>
              <a:off x="3599672" y="1144892"/>
              <a:ext cx="153360" cy="501463"/>
            </a:xfrm>
            <a:custGeom>
              <a:avLst/>
              <a:gdLst/>
              <a:ahLst/>
              <a:cxnLst>
                <a:cxn ang="0">
                  <a:pos x="65" y="0"/>
                </a:cxn>
                <a:cxn ang="0">
                  <a:pos x="65" y="0"/>
                </a:cxn>
                <a:cxn ang="0">
                  <a:pos x="14" y="0"/>
                </a:cxn>
                <a:cxn ang="0">
                  <a:pos x="26" y="23"/>
                </a:cxn>
                <a:cxn ang="0">
                  <a:pos x="26" y="157"/>
                </a:cxn>
                <a:cxn ang="0">
                  <a:pos x="0" y="184"/>
                </a:cxn>
                <a:cxn ang="0">
                  <a:pos x="0" y="255"/>
                </a:cxn>
                <a:cxn ang="0">
                  <a:pos x="11" y="259"/>
                </a:cxn>
                <a:cxn ang="0">
                  <a:pos x="26" y="245"/>
                </a:cxn>
                <a:cxn ang="0">
                  <a:pos x="26" y="245"/>
                </a:cxn>
                <a:cxn ang="0">
                  <a:pos x="41" y="259"/>
                </a:cxn>
                <a:cxn ang="0">
                  <a:pos x="55" y="245"/>
                </a:cxn>
                <a:cxn ang="0">
                  <a:pos x="55" y="150"/>
                </a:cxn>
                <a:cxn ang="0">
                  <a:pos x="64" y="153"/>
                </a:cxn>
                <a:cxn ang="0">
                  <a:pos x="79" y="138"/>
                </a:cxn>
                <a:cxn ang="0">
                  <a:pos x="79" y="15"/>
                </a:cxn>
                <a:cxn ang="0">
                  <a:pos x="65" y="0"/>
                </a:cxn>
                <a:cxn ang="0">
                  <a:pos x="65" y="0"/>
                </a:cxn>
                <a:cxn ang="0">
                  <a:pos x="65" y="0"/>
                </a:cxn>
              </a:cxnLst>
              <a:rect l="0" t="0" r="r" b="b"/>
              <a:pathLst>
                <a:path w="79" h="259">
                  <a:moveTo>
                    <a:pt x="65" y="0"/>
                  </a:moveTo>
                  <a:cubicBezTo>
                    <a:pt x="65" y="0"/>
                    <a:pt x="65" y="0"/>
                    <a:pt x="65" y="0"/>
                  </a:cubicBezTo>
                  <a:cubicBezTo>
                    <a:pt x="65" y="0"/>
                    <a:pt x="37" y="0"/>
                    <a:pt x="14" y="0"/>
                  </a:cubicBezTo>
                  <a:cubicBezTo>
                    <a:pt x="21" y="5"/>
                    <a:pt x="26" y="13"/>
                    <a:pt x="26" y="23"/>
                  </a:cubicBezTo>
                  <a:cubicBezTo>
                    <a:pt x="26" y="157"/>
                    <a:pt x="26" y="157"/>
                    <a:pt x="26" y="157"/>
                  </a:cubicBezTo>
                  <a:cubicBezTo>
                    <a:pt x="26" y="172"/>
                    <a:pt x="15" y="183"/>
                    <a:pt x="0" y="184"/>
                  </a:cubicBezTo>
                  <a:cubicBezTo>
                    <a:pt x="0" y="255"/>
                    <a:pt x="0" y="255"/>
                    <a:pt x="0" y="255"/>
                  </a:cubicBezTo>
                  <a:cubicBezTo>
                    <a:pt x="3" y="258"/>
                    <a:pt x="7" y="259"/>
                    <a:pt x="11" y="259"/>
                  </a:cubicBezTo>
                  <a:cubicBezTo>
                    <a:pt x="19" y="259"/>
                    <a:pt x="26" y="253"/>
                    <a:pt x="26" y="245"/>
                  </a:cubicBezTo>
                  <a:cubicBezTo>
                    <a:pt x="26" y="245"/>
                    <a:pt x="26" y="245"/>
                    <a:pt x="26" y="245"/>
                  </a:cubicBezTo>
                  <a:cubicBezTo>
                    <a:pt x="26" y="253"/>
                    <a:pt x="33" y="259"/>
                    <a:pt x="41" y="259"/>
                  </a:cubicBezTo>
                  <a:cubicBezTo>
                    <a:pt x="49" y="259"/>
                    <a:pt x="55" y="253"/>
                    <a:pt x="55" y="245"/>
                  </a:cubicBezTo>
                  <a:cubicBezTo>
                    <a:pt x="55" y="150"/>
                    <a:pt x="55" y="150"/>
                    <a:pt x="55" y="150"/>
                  </a:cubicBezTo>
                  <a:cubicBezTo>
                    <a:pt x="58" y="152"/>
                    <a:pt x="61" y="153"/>
                    <a:pt x="64" y="153"/>
                  </a:cubicBezTo>
                  <a:cubicBezTo>
                    <a:pt x="73" y="153"/>
                    <a:pt x="79" y="147"/>
                    <a:pt x="79" y="138"/>
                  </a:cubicBezTo>
                  <a:cubicBezTo>
                    <a:pt x="79" y="15"/>
                    <a:pt x="79" y="15"/>
                    <a:pt x="79" y="15"/>
                  </a:cubicBezTo>
                  <a:cubicBezTo>
                    <a:pt x="79" y="7"/>
                    <a:pt x="73" y="0"/>
                    <a:pt x="65" y="0"/>
                  </a:cubicBezTo>
                  <a:close/>
                  <a:moveTo>
                    <a:pt x="65" y="0"/>
                  </a:moveTo>
                  <a:cubicBezTo>
                    <a:pt x="65" y="0"/>
                    <a:pt x="65" y="0"/>
                    <a:pt x="65" y="0"/>
                  </a:cubicBezTo>
                </a:path>
              </a:pathLst>
            </a:custGeom>
            <a:grpFill/>
            <a:ln w="9525">
              <a:noFill/>
              <a:round/>
            </a:ln>
          </p:spPr>
          <p:txBody>
            <a:bodyPr vert="horz" wrap="square" lIns="91416" tIns="45708" rIns="91416" bIns="45708" numCol="1" anchor="t" anchorCtr="0" compatLnSpc="1"/>
            <a:lstStyle/>
            <a:p>
              <a:endParaRPr lang="en-US" sz="3600">
                <a:cs typeface="+mn-ea"/>
                <a:sym typeface="+mn-lt"/>
              </a:endParaRPr>
            </a:p>
          </p:txBody>
        </p:sp>
      </p:grpSp>
      <p:sp>
        <p:nvSpPr>
          <p:cNvPr id="44" name="Freeform 31"/>
          <p:cNvSpPr>
            <a:spLocks noEditPoints="1"/>
          </p:cNvSpPr>
          <p:nvPr/>
        </p:nvSpPr>
        <p:spPr bwMode="auto">
          <a:xfrm>
            <a:off x="5608333" y="2179728"/>
            <a:ext cx="232536" cy="30296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45" name="Freeform 31"/>
          <p:cNvSpPr>
            <a:spLocks noEditPoints="1"/>
          </p:cNvSpPr>
          <p:nvPr/>
        </p:nvSpPr>
        <p:spPr bwMode="auto">
          <a:xfrm>
            <a:off x="5608333" y="3616215"/>
            <a:ext cx="232536" cy="30296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
        <p:nvSpPr>
          <p:cNvPr id="46" name="Freeform 31"/>
          <p:cNvSpPr>
            <a:spLocks noEditPoints="1"/>
          </p:cNvSpPr>
          <p:nvPr/>
        </p:nvSpPr>
        <p:spPr bwMode="auto">
          <a:xfrm>
            <a:off x="5608333" y="5038615"/>
            <a:ext cx="232536" cy="30296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chemeClr val="bg1"/>
          </a:solidFill>
          <a:ln>
            <a:noFill/>
          </a:ln>
        </p:spPr>
        <p:txBody>
          <a:bodyPr vert="horz" wrap="square" lIns="91428" tIns="45713" rIns="91428" bIns="45713" numCol="1" anchor="t" anchorCtr="0" compatLnSpc="1"/>
          <a:lstStyle/>
          <a:p>
            <a:endParaRPr lang="zh-CN" altLang="en-US" sz="36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63"/>
                                        </p:tgtEl>
                                        <p:attrNameLst>
                                          <p:attrName>style.visibility</p:attrName>
                                        </p:attrNameLst>
                                      </p:cBhvr>
                                      <p:to>
                                        <p:strVal val="visible"/>
                                      </p:to>
                                    </p:set>
                                    <p:animEffect transition="in" filter="wheel(1)">
                                      <p:cBhvr>
                                        <p:cTn id="7" dur="2000"/>
                                        <p:tgtEl>
                                          <p:spTgt spid="1063"/>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069"/>
                                        </p:tgtEl>
                                        <p:attrNameLst>
                                          <p:attrName>style.visibility</p:attrName>
                                        </p:attrNameLst>
                                      </p:cBhvr>
                                      <p:to>
                                        <p:strVal val="visible"/>
                                      </p:to>
                                    </p:set>
                                    <p:anim calcmode="lin" valueType="num">
                                      <p:cBhvr>
                                        <p:cTn id="11" dur="1000" fill="hold"/>
                                        <p:tgtEl>
                                          <p:spTgt spid="1069"/>
                                        </p:tgtEl>
                                        <p:attrNameLst>
                                          <p:attrName>ppt_w</p:attrName>
                                        </p:attrNameLst>
                                      </p:cBhvr>
                                      <p:tavLst>
                                        <p:tav tm="0">
                                          <p:val>
                                            <p:strVal val="#ppt_w*0.70"/>
                                          </p:val>
                                        </p:tav>
                                        <p:tav tm="100000">
                                          <p:val>
                                            <p:strVal val="#ppt_w"/>
                                          </p:val>
                                        </p:tav>
                                      </p:tavLst>
                                    </p:anim>
                                    <p:anim calcmode="lin" valueType="num">
                                      <p:cBhvr>
                                        <p:cTn id="12" dur="1000" fill="hold"/>
                                        <p:tgtEl>
                                          <p:spTgt spid="1069"/>
                                        </p:tgtEl>
                                        <p:attrNameLst>
                                          <p:attrName>ppt_h</p:attrName>
                                        </p:attrNameLst>
                                      </p:cBhvr>
                                      <p:tavLst>
                                        <p:tav tm="0">
                                          <p:val>
                                            <p:strVal val="#ppt_h"/>
                                          </p:val>
                                        </p:tav>
                                        <p:tav tm="100000">
                                          <p:val>
                                            <p:strVal val="#ppt_h"/>
                                          </p:val>
                                        </p:tav>
                                      </p:tavLst>
                                    </p:anim>
                                    <p:animEffect transition="in" filter="fade">
                                      <p:cBhvr>
                                        <p:cTn id="13" dur="1000"/>
                                        <p:tgtEl>
                                          <p:spTgt spid="1069"/>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073"/>
                                        </p:tgtEl>
                                        <p:attrNameLst>
                                          <p:attrName>style.visibility</p:attrName>
                                        </p:attrNameLst>
                                      </p:cBhvr>
                                      <p:to>
                                        <p:strVal val="visible"/>
                                      </p:to>
                                    </p:set>
                                    <p:anim calcmode="lin" valueType="num">
                                      <p:cBhvr>
                                        <p:cTn id="16" dur="1000" fill="hold"/>
                                        <p:tgtEl>
                                          <p:spTgt spid="1073"/>
                                        </p:tgtEl>
                                        <p:attrNameLst>
                                          <p:attrName>ppt_w</p:attrName>
                                        </p:attrNameLst>
                                      </p:cBhvr>
                                      <p:tavLst>
                                        <p:tav tm="0">
                                          <p:val>
                                            <p:strVal val="#ppt_w*0.70"/>
                                          </p:val>
                                        </p:tav>
                                        <p:tav tm="100000">
                                          <p:val>
                                            <p:strVal val="#ppt_w"/>
                                          </p:val>
                                        </p:tav>
                                      </p:tavLst>
                                    </p:anim>
                                    <p:anim calcmode="lin" valueType="num">
                                      <p:cBhvr>
                                        <p:cTn id="17" dur="1000" fill="hold"/>
                                        <p:tgtEl>
                                          <p:spTgt spid="1073"/>
                                        </p:tgtEl>
                                        <p:attrNameLst>
                                          <p:attrName>ppt_h</p:attrName>
                                        </p:attrNameLst>
                                      </p:cBhvr>
                                      <p:tavLst>
                                        <p:tav tm="0">
                                          <p:val>
                                            <p:strVal val="#ppt_h"/>
                                          </p:val>
                                        </p:tav>
                                        <p:tav tm="100000">
                                          <p:val>
                                            <p:strVal val="#ppt_h"/>
                                          </p:val>
                                        </p:tav>
                                      </p:tavLst>
                                    </p:anim>
                                    <p:animEffect transition="in" filter="fade">
                                      <p:cBhvr>
                                        <p:cTn id="18" dur="1000"/>
                                        <p:tgtEl>
                                          <p:spTgt spid="1073"/>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077"/>
                                        </p:tgtEl>
                                        <p:attrNameLst>
                                          <p:attrName>style.visibility</p:attrName>
                                        </p:attrNameLst>
                                      </p:cBhvr>
                                      <p:to>
                                        <p:strVal val="visible"/>
                                      </p:to>
                                    </p:set>
                                    <p:anim calcmode="lin" valueType="num">
                                      <p:cBhvr>
                                        <p:cTn id="21" dur="1000" fill="hold"/>
                                        <p:tgtEl>
                                          <p:spTgt spid="1077"/>
                                        </p:tgtEl>
                                        <p:attrNameLst>
                                          <p:attrName>ppt_w</p:attrName>
                                        </p:attrNameLst>
                                      </p:cBhvr>
                                      <p:tavLst>
                                        <p:tav tm="0">
                                          <p:val>
                                            <p:strVal val="#ppt_w*0.70"/>
                                          </p:val>
                                        </p:tav>
                                        <p:tav tm="100000">
                                          <p:val>
                                            <p:strVal val="#ppt_w"/>
                                          </p:val>
                                        </p:tav>
                                      </p:tavLst>
                                    </p:anim>
                                    <p:anim calcmode="lin" valueType="num">
                                      <p:cBhvr>
                                        <p:cTn id="22" dur="1000" fill="hold"/>
                                        <p:tgtEl>
                                          <p:spTgt spid="1077"/>
                                        </p:tgtEl>
                                        <p:attrNameLst>
                                          <p:attrName>ppt_h</p:attrName>
                                        </p:attrNameLst>
                                      </p:cBhvr>
                                      <p:tavLst>
                                        <p:tav tm="0">
                                          <p:val>
                                            <p:strVal val="#ppt_h"/>
                                          </p:val>
                                        </p:tav>
                                        <p:tav tm="100000">
                                          <p:val>
                                            <p:strVal val="#ppt_h"/>
                                          </p:val>
                                        </p:tav>
                                      </p:tavLst>
                                    </p:anim>
                                    <p:animEffect transition="in" filter="fade">
                                      <p:cBhvr>
                                        <p:cTn id="23" dur="1000"/>
                                        <p:tgtEl>
                                          <p:spTgt spid="1077"/>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081"/>
                                        </p:tgtEl>
                                        <p:attrNameLst>
                                          <p:attrName>style.visibility</p:attrName>
                                        </p:attrNameLst>
                                      </p:cBhvr>
                                      <p:to>
                                        <p:strVal val="visible"/>
                                      </p:to>
                                    </p:set>
                                    <p:anim calcmode="lin" valueType="num">
                                      <p:cBhvr>
                                        <p:cTn id="26" dur="1000" fill="hold"/>
                                        <p:tgtEl>
                                          <p:spTgt spid="1081"/>
                                        </p:tgtEl>
                                        <p:attrNameLst>
                                          <p:attrName>ppt_w</p:attrName>
                                        </p:attrNameLst>
                                      </p:cBhvr>
                                      <p:tavLst>
                                        <p:tav tm="0">
                                          <p:val>
                                            <p:strVal val="#ppt_w*0.70"/>
                                          </p:val>
                                        </p:tav>
                                        <p:tav tm="100000">
                                          <p:val>
                                            <p:strVal val="#ppt_w"/>
                                          </p:val>
                                        </p:tav>
                                      </p:tavLst>
                                    </p:anim>
                                    <p:anim calcmode="lin" valueType="num">
                                      <p:cBhvr>
                                        <p:cTn id="27" dur="1000" fill="hold"/>
                                        <p:tgtEl>
                                          <p:spTgt spid="1081"/>
                                        </p:tgtEl>
                                        <p:attrNameLst>
                                          <p:attrName>ppt_h</p:attrName>
                                        </p:attrNameLst>
                                      </p:cBhvr>
                                      <p:tavLst>
                                        <p:tav tm="0">
                                          <p:val>
                                            <p:strVal val="#ppt_h"/>
                                          </p:val>
                                        </p:tav>
                                        <p:tav tm="100000">
                                          <p:val>
                                            <p:strVal val="#ppt_h"/>
                                          </p:val>
                                        </p:tav>
                                      </p:tavLst>
                                    </p:anim>
                                    <p:animEffect transition="in" filter="fade">
                                      <p:cBhvr>
                                        <p:cTn id="28" dur="1000"/>
                                        <p:tgtEl>
                                          <p:spTgt spid="1081"/>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082"/>
                                        </p:tgtEl>
                                        <p:attrNameLst>
                                          <p:attrName>style.visibility</p:attrName>
                                        </p:attrNameLst>
                                      </p:cBhvr>
                                      <p:to>
                                        <p:strVal val="visible"/>
                                      </p:to>
                                    </p:set>
                                    <p:anim calcmode="lin" valueType="num">
                                      <p:cBhvr>
                                        <p:cTn id="31" dur="1000" fill="hold"/>
                                        <p:tgtEl>
                                          <p:spTgt spid="1082"/>
                                        </p:tgtEl>
                                        <p:attrNameLst>
                                          <p:attrName>ppt_w</p:attrName>
                                        </p:attrNameLst>
                                      </p:cBhvr>
                                      <p:tavLst>
                                        <p:tav tm="0">
                                          <p:val>
                                            <p:strVal val="#ppt_w*0.70"/>
                                          </p:val>
                                        </p:tav>
                                        <p:tav tm="100000">
                                          <p:val>
                                            <p:strVal val="#ppt_w"/>
                                          </p:val>
                                        </p:tav>
                                      </p:tavLst>
                                    </p:anim>
                                    <p:anim calcmode="lin" valueType="num">
                                      <p:cBhvr>
                                        <p:cTn id="32" dur="1000" fill="hold"/>
                                        <p:tgtEl>
                                          <p:spTgt spid="1082"/>
                                        </p:tgtEl>
                                        <p:attrNameLst>
                                          <p:attrName>ppt_h</p:attrName>
                                        </p:attrNameLst>
                                      </p:cBhvr>
                                      <p:tavLst>
                                        <p:tav tm="0">
                                          <p:val>
                                            <p:strVal val="#ppt_h"/>
                                          </p:val>
                                        </p:tav>
                                        <p:tav tm="100000">
                                          <p:val>
                                            <p:strVal val="#ppt_h"/>
                                          </p:val>
                                        </p:tav>
                                      </p:tavLst>
                                    </p:anim>
                                    <p:animEffect transition="in" filter="fade">
                                      <p:cBhvr>
                                        <p:cTn id="33" dur="1000"/>
                                        <p:tgtEl>
                                          <p:spTgt spid="1082"/>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083"/>
                                        </p:tgtEl>
                                        <p:attrNameLst>
                                          <p:attrName>style.visibility</p:attrName>
                                        </p:attrNameLst>
                                      </p:cBhvr>
                                      <p:to>
                                        <p:strVal val="visible"/>
                                      </p:to>
                                    </p:set>
                                    <p:anim calcmode="lin" valueType="num">
                                      <p:cBhvr>
                                        <p:cTn id="36" dur="1000" fill="hold"/>
                                        <p:tgtEl>
                                          <p:spTgt spid="1083"/>
                                        </p:tgtEl>
                                        <p:attrNameLst>
                                          <p:attrName>ppt_w</p:attrName>
                                        </p:attrNameLst>
                                      </p:cBhvr>
                                      <p:tavLst>
                                        <p:tav tm="0">
                                          <p:val>
                                            <p:strVal val="#ppt_w*0.70"/>
                                          </p:val>
                                        </p:tav>
                                        <p:tav tm="100000">
                                          <p:val>
                                            <p:strVal val="#ppt_w"/>
                                          </p:val>
                                        </p:tav>
                                      </p:tavLst>
                                    </p:anim>
                                    <p:anim calcmode="lin" valueType="num">
                                      <p:cBhvr>
                                        <p:cTn id="37" dur="1000" fill="hold"/>
                                        <p:tgtEl>
                                          <p:spTgt spid="1083"/>
                                        </p:tgtEl>
                                        <p:attrNameLst>
                                          <p:attrName>ppt_h</p:attrName>
                                        </p:attrNameLst>
                                      </p:cBhvr>
                                      <p:tavLst>
                                        <p:tav tm="0">
                                          <p:val>
                                            <p:strVal val="#ppt_h"/>
                                          </p:val>
                                        </p:tav>
                                        <p:tav tm="100000">
                                          <p:val>
                                            <p:strVal val="#ppt_h"/>
                                          </p:val>
                                        </p:tav>
                                      </p:tavLst>
                                    </p:anim>
                                    <p:animEffect transition="in" filter="fade">
                                      <p:cBhvr>
                                        <p:cTn id="38" dur="1000"/>
                                        <p:tgtEl>
                                          <p:spTgt spid="1083"/>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084"/>
                                        </p:tgtEl>
                                        <p:attrNameLst>
                                          <p:attrName>style.visibility</p:attrName>
                                        </p:attrNameLst>
                                      </p:cBhvr>
                                      <p:to>
                                        <p:strVal val="visible"/>
                                      </p:to>
                                    </p:set>
                                    <p:anim calcmode="lin" valueType="num">
                                      <p:cBhvr>
                                        <p:cTn id="41" dur="1000" fill="hold"/>
                                        <p:tgtEl>
                                          <p:spTgt spid="1084"/>
                                        </p:tgtEl>
                                        <p:attrNameLst>
                                          <p:attrName>ppt_w</p:attrName>
                                        </p:attrNameLst>
                                      </p:cBhvr>
                                      <p:tavLst>
                                        <p:tav tm="0">
                                          <p:val>
                                            <p:strVal val="#ppt_w*0.70"/>
                                          </p:val>
                                        </p:tav>
                                        <p:tav tm="100000">
                                          <p:val>
                                            <p:strVal val="#ppt_w"/>
                                          </p:val>
                                        </p:tav>
                                      </p:tavLst>
                                    </p:anim>
                                    <p:anim calcmode="lin" valueType="num">
                                      <p:cBhvr>
                                        <p:cTn id="42" dur="1000" fill="hold"/>
                                        <p:tgtEl>
                                          <p:spTgt spid="1084"/>
                                        </p:tgtEl>
                                        <p:attrNameLst>
                                          <p:attrName>ppt_h</p:attrName>
                                        </p:attrNameLst>
                                      </p:cBhvr>
                                      <p:tavLst>
                                        <p:tav tm="0">
                                          <p:val>
                                            <p:strVal val="#ppt_h"/>
                                          </p:val>
                                        </p:tav>
                                        <p:tav tm="100000">
                                          <p:val>
                                            <p:strVal val="#ppt_h"/>
                                          </p:val>
                                        </p:tav>
                                      </p:tavLst>
                                    </p:anim>
                                    <p:animEffect transition="in" filter="fade">
                                      <p:cBhvr>
                                        <p:cTn id="43" dur="1000"/>
                                        <p:tgtEl>
                                          <p:spTgt spid="1084"/>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1085"/>
                                        </p:tgtEl>
                                        <p:attrNameLst>
                                          <p:attrName>style.visibility</p:attrName>
                                        </p:attrNameLst>
                                      </p:cBhvr>
                                      <p:to>
                                        <p:strVal val="visible"/>
                                      </p:to>
                                    </p:set>
                                    <p:anim calcmode="lin" valueType="num">
                                      <p:cBhvr>
                                        <p:cTn id="46" dur="1000" fill="hold"/>
                                        <p:tgtEl>
                                          <p:spTgt spid="1085"/>
                                        </p:tgtEl>
                                        <p:attrNameLst>
                                          <p:attrName>ppt_w</p:attrName>
                                        </p:attrNameLst>
                                      </p:cBhvr>
                                      <p:tavLst>
                                        <p:tav tm="0">
                                          <p:val>
                                            <p:strVal val="#ppt_w*0.70"/>
                                          </p:val>
                                        </p:tav>
                                        <p:tav tm="100000">
                                          <p:val>
                                            <p:strVal val="#ppt_w"/>
                                          </p:val>
                                        </p:tav>
                                      </p:tavLst>
                                    </p:anim>
                                    <p:anim calcmode="lin" valueType="num">
                                      <p:cBhvr>
                                        <p:cTn id="47" dur="1000" fill="hold"/>
                                        <p:tgtEl>
                                          <p:spTgt spid="1085"/>
                                        </p:tgtEl>
                                        <p:attrNameLst>
                                          <p:attrName>ppt_h</p:attrName>
                                        </p:attrNameLst>
                                      </p:cBhvr>
                                      <p:tavLst>
                                        <p:tav tm="0">
                                          <p:val>
                                            <p:strVal val="#ppt_h"/>
                                          </p:val>
                                        </p:tav>
                                        <p:tav tm="100000">
                                          <p:val>
                                            <p:strVal val="#ppt_h"/>
                                          </p:val>
                                        </p:tav>
                                      </p:tavLst>
                                    </p:anim>
                                    <p:animEffect transition="in" filter="fade">
                                      <p:cBhvr>
                                        <p:cTn id="48" dur="1000"/>
                                        <p:tgtEl>
                                          <p:spTgt spid="1085"/>
                                        </p:tgtEl>
                                      </p:cBhvr>
                                    </p:animEffect>
                                  </p:childTnLst>
                                </p:cTn>
                              </p:par>
                              <p:par>
                                <p:cTn id="49" presetID="55" presetClass="entr" presetSubtype="0" fill="hold" nodeType="withEffect">
                                  <p:stCondLst>
                                    <p:cond delay="0"/>
                                  </p:stCondLst>
                                  <p:childTnLst>
                                    <p:set>
                                      <p:cBhvr>
                                        <p:cTn id="50" dur="1" fill="hold">
                                          <p:stCondLst>
                                            <p:cond delay="0"/>
                                          </p:stCondLst>
                                        </p:cTn>
                                        <p:tgtEl>
                                          <p:spTgt spid="1086"/>
                                        </p:tgtEl>
                                        <p:attrNameLst>
                                          <p:attrName>style.visibility</p:attrName>
                                        </p:attrNameLst>
                                      </p:cBhvr>
                                      <p:to>
                                        <p:strVal val="visible"/>
                                      </p:to>
                                    </p:set>
                                    <p:anim calcmode="lin" valueType="num">
                                      <p:cBhvr>
                                        <p:cTn id="51" dur="1000" fill="hold"/>
                                        <p:tgtEl>
                                          <p:spTgt spid="1086"/>
                                        </p:tgtEl>
                                        <p:attrNameLst>
                                          <p:attrName>ppt_w</p:attrName>
                                        </p:attrNameLst>
                                      </p:cBhvr>
                                      <p:tavLst>
                                        <p:tav tm="0">
                                          <p:val>
                                            <p:strVal val="#ppt_w*0.70"/>
                                          </p:val>
                                        </p:tav>
                                        <p:tav tm="100000">
                                          <p:val>
                                            <p:strVal val="#ppt_w"/>
                                          </p:val>
                                        </p:tav>
                                      </p:tavLst>
                                    </p:anim>
                                    <p:anim calcmode="lin" valueType="num">
                                      <p:cBhvr>
                                        <p:cTn id="52" dur="1000" fill="hold"/>
                                        <p:tgtEl>
                                          <p:spTgt spid="1086"/>
                                        </p:tgtEl>
                                        <p:attrNameLst>
                                          <p:attrName>ppt_h</p:attrName>
                                        </p:attrNameLst>
                                      </p:cBhvr>
                                      <p:tavLst>
                                        <p:tav tm="0">
                                          <p:val>
                                            <p:strVal val="#ppt_h"/>
                                          </p:val>
                                        </p:tav>
                                        <p:tav tm="100000">
                                          <p:val>
                                            <p:strVal val="#ppt_h"/>
                                          </p:val>
                                        </p:tav>
                                      </p:tavLst>
                                    </p:anim>
                                    <p:animEffect transition="in" filter="fade">
                                      <p:cBhvr>
                                        <p:cTn id="53" dur="1000"/>
                                        <p:tgtEl>
                                          <p:spTgt spid="1086"/>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087"/>
                                        </p:tgtEl>
                                        <p:attrNameLst>
                                          <p:attrName>style.visibility</p:attrName>
                                        </p:attrNameLst>
                                      </p:cBhvr>
                                      <p:to>
                                        <p:strVal val="visible"/>
                                      </p:to>
                                    </p:set>
                                    <p:anim calcmode="lin" valueType="num">
                                      <p:cBhvr>
                                        <p:cTn id="56" dur="1000" fill="hold"/>
                                        <p:tgtEl>
                                          <p:spTgt spid="1087"/>
                                        </p:tgtEl>
                                        <p:attrNameLst>
                                          <p:attrName>ppt_w</p:attrName>
                                        </p:attrNameLst>
                                      </p:cBhvr>
                                      <p:tavLst>
                                        <p:tav tm="0">
                                          <p:val>
                                            <p:strVal val="#ppt_w*0.70"/>
                                          </p:val>
                                        </p:tav>
                                        <p:tav tm="100000">
                                          <p:val>
                                            <p:strVal val="#ppt_w"/>
                                          </p:val>
                                        </p:tav>
                                      </p:tavLst>
                                    </p:anim>
                                    <p:anim calcmode="lin" valueType="num">
                                      <p:cBhvr>
                                        <p:cTn id="57" dur="1000" fill="hold"/>
                                        <p:tgtEl>
                                          <p:spTgt spid="1087"/>
                                        </p:tgtEl>
                                        <p:attrNameLst>
                                          <p:attrName>ppt_h</p:attrName>
                                        </p:attrNameLst>
                                      </p:cBhvr>
                                      <p:tavLst>
                                        <p:tav tm="0">
                                          <p:val>
                                            <p:strVal val="#ppt_h"/>
                                          </p:val>
                                        </p:tav>
                                        <p:tav tm="100000">
                                          <p:val>
                                            <p:strVal val="#ppt_h"/>
                                          </p:val>
                                        </p:tav>
                                      </p:tavLst>
                                    </p:anim>
                                    <p:animEffect transition="in" filter="fade">
                                      <p:cBhvr>
                                        <p:cTn id="58" dur="1000"/>
                                        <p:tgtEl>
                                          <p:spTgt spid="1087"/>
                                        </p:tgtEl>
                                      </p:cBhvr>
                                    </p:animEffect>
                                  </p:childTnLst>
                                </p:cTn>
                              </p:par>
                              <p:par>
                                <p:cTn id="59" presetID="55" presetClass="entr" presetSubtype="0" fill="hold" grpId="0" nodeType="withEffect">
                                  <p:stCondLst>
                                    <p:cond delay="0"/>
                                  </p:stCondLst>
                                  <p:childTnLst>
                                    <p:set>
                                      <p:cBhvr>
                                        <p:cTn id="60" dur="1" fill="hold">
                                          <p:stCondLst>
                                            <p:cond delay="0"/>
                                          </p:stCondLst>
                                        </p:cTn>
                                        <p:tgtEl>
                                          <p:spTgt spid="1088"/>
                                        </p:tgtEl>
                                        <p:attrNameLst>
                                          <p:attrName>style.visibility</p:attrName>
                                        </p:attrNameLst>
                                      </p:cBhvr>
                                      <p:to>
                                        <p:strVal val="visible"/>
                                      </p:to>
                                    </p:set>
                                    <p:anim calcmode="lin" valueType="num">
                                      <p:cBhvr>
                                        <p:cTn id="61" dur="1000" fill="hold"/>
                                        <p:tgtEl>
                                          <p:spTgt spid="1088"/>
                                        </p:tgtEl>
                                        <p:attrNameLst>
                                          <p:attrName>ppt_w</p:attrName>
                                        </p:attrNameLst>
                                      </p:cBhvr>
                                      <p:tavLst>
                                        <p:tav tm="0">
                                          <p:val>
                                            <p:strVal val="#ppt_w*0.70"/>
                                          </p:val>
                                        </p:tav>
                                        <p:tav tm="100000">
                                          <p:val>
                                            <p:strVal val="#ppt_w"/>
                                          </p:val>
                                        </p:tav>
                                      </p:tavLst>
                                    </p:anim>
                                    <p:anim calcmode="lin" valueType="num">
                                      <p:cBhvr>
                                        <p:cTn id="62" dur="1000" fill="hold"/>
                                        <p:tgtEl>
                                          <p:spTgt spid="1088"/>
                                        </p:tgtEl>
                                        <p:attrNameLst>
                                          <p:attrName>ppt_h</p:attrName>
                                        </p:attrNameLst>
                                      </p:cBhvr>
                                      <p:tavLst>
                                        <p:tav tm="0">
                                          <p:val>
                                            <p:strVal val="#ppt_h"/>
                                          </p:val>
                                        </p:tav>
                                        <p:tav tm="100000">
                                          <p:val>
                                            <p:strVal val="#ppt_h"/>
                                          </p:val>
                                        </p:tav>
                                      </p:tavLst>
                                    </p:anim>
                                    <p:animEffect transition="in" filter="fade">
                                      <p:cBhvr>
                                        <p:cTn id="63" dur="1000"/>
                                        <p:tgtEl>
                                          <p:spTgt spid="1088"/>
                                        </p:tgtEl>
                                      </p:cBhvr>
                                    </p:animEffect>
                                  </p:childTnLst>
                                </p:cTn>
                              </p:par>
                              <p:par>
                                <p:cTn id="64" presetID="55" presetClass="entr" presetSubtype="0" fill="hold" grpId="0" nodeType="withEffect">
                                  <p:stCondLst>
                                    <p:cond delay="0"/>
                                  </p:stCondLst>
                                  <p:childTnLst>
                                    <p:set>
                                      <p:cBhvr>
                                        <p:cTn id="65" dur="1" fill="hold">
                                          <p:stCondLst>
                                            <p:cond delay="0"/>
                                          </p:stCondLst>
                                        </p:cTn>
                                        <p:tgtEl>
                                          <p:spTgt spid="1089"/>
                                        </p:tgtEl>
                                        <p:attrNameLst>
                                          <p:attrName>style.visibility</p:attrName>
                                        </p:attrNameLst>
                                      </p:cBhvr>
                                      <p:to>
                                        <p:strVal val="visible"/>
                                      </p:to>
                                    </p:set>
                                    <p:anim calcmode="lin" valueType="num">
                                      <p:cBhvr>
                                        <p:cTn id="66" dur="1000" fill="hold"/>
                                        <p:tgtEl>
                                          <p:spTgt spid="1089"/>
                                        </p:tgtEl>
                                        <p:attrNameLst>
                                          <p:attrName>ppt_w</p:attrName>
                                        </p:attrNameLst>
                                      </p:cBhvr>
                                      <p:tavLst>
                                        <p:tav tm="0">
                                          <p:val>
                                            <p:strVal val="#ppt_w*0.70"/>
                                          </p:val>
                                        </p:tav>
                                        <p:tav tm="100000">
                                          <p:val>
                                            <p:strVal val="#ppt_w"/>
                                          </p:val>
                                        </p:tav>
                                      </p:tavLst>
                                    </p:anim>
                                    <p:anim calcmode="lin" valueType="num">
                                      <p:cBhvr>
                                        <p:cTn id="67" dur="1000" fill="hold"/>
                                        <p:tgtEl>
                                          <p:spTgt spid="1089"/>
                                        </p:tgtEl>
                                        <p:attrNameLst>
                                          <p:attrName>ppt_h</p:attrName>
                                        </p:attrNameLst>
                                      </p:cBhvr>
                                      <p:tavLst>
                                        <p:tav tm="0">
                                          <p:val>
                                            <p:strVal val="#ppt_h"/>
                                          </p:val>
                                        </p:tav>
                                        <p:tav tm="100000">
                                          <p:val>
                                            <p:strVal val="#ppt_h"/>
                                          </p:val>
                                        </p:tav>
                                      </p:tavLst>
                                    </p:anim>
                                    <p:animEffect transition="in" filter="fade">
                                      <p:cBhvr>
                                        <p:cTn id="68" dur="1000"/>
                                        <p:tgtEl>
                                          <p:spTgt spid="1089"/>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1090"/>
                                        </p:tgtEl>
                                        <p:attrNameLst>
                                          <p:attrName>style.visibility</p:attrName>
                                        </p:attrNameLst>
                                      </p:cBhvr>
                                      <p:to>
                                        <p:strVal val="visible"/>
                                      </p:to>
                                    </p:set>
                                    <p:anim calcmode="lin" valueType="num">
                                      <p:cBhvr>
                                        <p:cTn id="71" dur="1000" fill="hold"/>
                                        <p:tgtEl>
                                          <p:spTgt spid="1090"/>
                                        </p:tgtEl>
                                        <p:attrNameLst>
                                          <p:attrName>ppt_w</p:attrName>
                                        </p:attrNameLst>
                                      </p:cBhvr>
                                      <p:tavLst>
                                        <p:tav tm="0">
                                          <p:val>
                                            <p:strVal val="#ppt_w*0.70"/>
                                          </p:val>
                                        </p:tav>
                                        <p:tav tm="100000">
                                          <p:val>
                                            <p:strVal val="#ppt_w"/>
                                          </p:val>
                                        </p:tav>
                                      </p:tavLst>
                                    </p:anim>
                                    <p:anim calcmode="lin" valueType="num">
                                      <p:cBhvr>
                                        <p:cTn id="72" dur="1000" fill="hold"/>
                                        <p:tgtEl>
                                          <p:spTgt spid="1090"/>
                                        </p:tgtEl>
                                        <p:attrNameLst>
                                          <p:attrName>ppt_h</p:attrName>
                                        </p:attrNameLst>
                                      </p:cBhvr>
                                      <p:tavLst>
                                        <p:tav tm="0">
                                          <p:val>
                                            <p:strVal val="#ppt_h"/>
                                          </p:val>
                                        </p:tav>
                                        <p:tav tm="100000">
                                          <p:val>
                                            <p:strVal val="#ppt_h"/>
                                          </p:val>
                                        </p:tav>
                                      </p:tavLst>
                                    </p:anim>
                                    <p:animEffect transition="in" filter="fade">
                                      <p:cBhvr>
                                        <p:cTn id="73" dur="1000"/>
                                        <p:tgtEl>
                                          <p:spTgt spid="1090"/>
                                        </p:tgtEl>
                                      </p:cBhvr>
                                    </p:animEffect>
                                  </p:childTnLst>
                                </p:cTn>
                              </p:par>
                              <p:par>
                                <p:cTn id="74" presetID="55" presetClass="entr" presetSubtype="0" fill="hold" nodeType="withEffect">
                                  <p:stCondLst>
                                    <p:cond delay="0"/>
                                  </p:stCondLst>
                                  <p:childTnLst>
                                    <p:set>
                                      <p:cBhvr>
                                        <p:cTn id="75" dur="1" fill="hold">
                                          <p:stCondLst>
                                            <p:cond delay="0"/>
                                          </p:stCondLst>
                                        </p:cTn>
                                        <p:tgtEl>
                                          <p:spTgt spid="1091"/>
                                        </p:tgtEl>
                                        <p:attrNameLst>
                                          <p:attrName>style.visibility</p:attrName>
                                        </p:attrNameLst>
                                      </p:cBhvr>
                                      <p:to>
                                        <p:strVal val="visible"/>
                                      </p:to>
                                    </p:set>
                                    <p:anim calcmode="lin" valueType="num">
                                      <p:cBhvr>
                                        <p:cTn id="76" dur="1000" fill="hold"/>
                                        <p:tgtEl>
                                          <p:spTgt spid="1091"/>
                                        </p:tgtEl>
                                        <p:attrNameLst>
                                          <p:attrName>ppt_w</p:attrName>
                                        </p:attrNameLst>
                                      </p:cBhvr>
                                      <p:tavLst>
                                        <p:tav tm="0">
                                          <p:val>
                                            <p:strVal val="#ppt_w*0.70"/>
                                          </p:val>
                                        </p:tav>
                                        <p:tav tm="100000">
                                          <p:val>
                                            <p:strVal val="#ppt_w"/>
                                          </p:val>
                                        </p:tav>
                                      </p:tavLst>
                                    </p:anim>
                                    <p:anim calcmode="lin" valueType="num">
                                      <p:cBhvr>
                                        <p:cTn id="77" dur="1000" fill="hold"/>
                                        <p:tgtEl>
                                          <p:spTgt spid="1091"/>
                                        </p:tgtEl>
                                        <p:attrNameLst>
                                          <p:attrName>ppt_h</p:attrName>
                                        </p:attrNameLst>
                                      </p:cBhvr>
                                      <p:tavLst>
                                        <p:tav tm="0">
                                          <p:val>
                                            <p:strVal val="#ppt_h"/>
                                          </p:val>
                                        </p:tav>
                                        <p:tav tm="100000">
                                          <p:val>
                                            <p:strVal val="#ppt_h"/>
                                          </p:val>
                                        </p:tav>
                                      </p:tavLst>
                                    </p:anim>
                                    <p:animEffect transition="in" filter="fade">
                                      <p:cBhvr>
                                        <p:cTn id="78" dur="1000"/>
                                        <p:tgtEl>
                                          <p:spTgt spid="1091"/>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1092"/>
                                        </p:tgtEl>
                                        <p:attrNameLst>
                                          <p:attrName>style.visibility</p:attrName>
                                        </p:attrNameLst>
                                      </p:cBhvr>
                                      <p:to>
                                        <p:strVal val="visible"/>
                                      </p:to>
                                    </p:set>
                                    <p:anim calcmode="lin" valueType="num">
                                      <p:cBhvr>
                                        <p:cTn id="81" dur="1000" fill="hold"/>
                                        <p:tgtEl>
                                          <p:spTgt spid="1092"/>
                                        </p:tgtEl>
                                        <p:attrNameLst>
                                          <p:attrName>ppt_w</p:attrName>
                                        </p:attrNameLst>
                                      </p:cBhvr>
                                      <p:tavLst>
                                        <p:tav tm="0">
                                          <p:val>
                                            <p:strVal val="#ppt_w*0.70"/>
                                          </p:val>
                                        </p:tav>
                                        <p:tav tm="100000">
                                          <p:val>
                                            <p:strVal val="#ppt_w"/>
                                          </p:val>
                                        </p:tav>
                                      </p:tavLst>
                                    </p:anim>
                                    <p:anim calcmode="lin" valueType="num">
                                      <p:cBhvr>
                                        <p:cTn id="82" dur="1000" fill="hold"/>
                                        <p:tgtEl>
                                          <p:spTgt spid="1092"/>
                                        </p:tgtEl>
                                        <p:attrNameLst>
                                          <p:attrName>ppt_h</p:attrName>
                                        </p:attrNameLst>
                                      </p:cBhvr>
                                      <p:tavLst>
                                        <p:tav tm="0">
                                          <p:val>
                                            <p:strVal val="#ppt_h"/>
                                          </p:val>
                                        </p:tav>
                                        <p:tav tm="100000">
                                          <p:val>
                                            <p:strVal val="#ppt_h"/>
                                          </p:val>
                                        </p:tav>
                                      </p:tavLst>
                                    </p:anim>
                                    <p:animEffect transition="in" filter="fade">
                                      <p:cBhvr>
                                        <p:cTn id="83" dur="1000"/>
                                        <p:tgtEl>
                                          <p:spTgt spid="1092"/>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1093"/>
                                        </p:tgtEl>
                                        <p:attrNameLst>
                                          <p:attrName>style.visibility</p:attrName>
                                        </p:attrNameLst>
                                      </p:cBhvr>
                                      <p:to>
                                        <p:strVal val="visible"/>
                                      </p:to>
                                    </p:set>
                                    <p:anim calcmode="lin" valueType="num">
                                      <p:cBhvr>
                                        <p:cTn id="86" dur="1000" fill="hold"/>
                                        <p:tgtEl>
                                          <p:spTgt spid="1093"/>
                                        </p:tgtEl>
                                        <p:attrNameLst>
                                          <p:attrName>ppt_w</p:attrName>
                                        </p:attrNameLst>
                                      </p:cBhvr>
                                      <p:tavLst>
                                        <p:tav tm="0">
                                          <p:val>
                                            <p:strVal val="#ppt_w*0.70"/>
                                          </p:val>
                                        </p:tav>
                                        <p:tav tm="100000">
                                          <p:val>
                                            <p:strVal val="#ppt_w"/>
                                          </p:val>
                                        </p:tav>
                                      </p:tavLst>
                                    </p:anim>
                                    <p:anim calcmode="lin" valueType="num">
                                      <p:cBhvr>
                                        <p:cTn id="87" dur="1000" fill="hold"/>
                                        <p:tgtEl>
                                          <p:spTgt spid="1093"/>
                                        </p:tgtEl>
                                        <p:attrNameLst>
                                          <p:attrName>ppt_h</p:attrName>
                                        </p:attrNameLst>
                                      </p:cBhvr>
                                      <p:tavLst>
                                        <p:tav tm="0">
                                          <p:val>
                                            <p:strVal val="#ppt_h"/>
                                          </p:val>
                                        </p:tav>
                                        <p:tav tm="100000">
                                          <p:val>
                                            <p:strVal val="#ppt_h"/>
                                          </p:val>
                                        </p:tav>
                                      </p:tavLst>
                                    </p:anim>
                                    <p:animEffect transition="in" filter="fade">
                                      <p:cBhvr>
                                        <p:cTn id="88" dur="1000"/>
                                        <p:tgtEl>
                                          <p:spTgt spid="1093"/>
                                        </p:tgtEl>
                                      </p:cBhvr>
                                    </p:animEffect>
                                  </p:childTnLst>
                                </p:cTn>
                              </p:par>
                              <p:par>
                                <p:cTn id="89" presetID="55"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p:cTn id="91" dur="1000" fill="hold"/>
                                        <p:tgtEl>
                                          <p:spTgt spid="44"/>
                                        </p:tgtEl>
                                        <p:attrNameLst>
                                          <p:attrName>ppt_w</p:attrName>
                                        </p:attrNameLst>
                                      </p:cBhvr>
                                      <p:tavLst>
                                        <p:tav tm="0">
                                          <p:val>
                                            <p:strVal val="#ppt_w*0.70"/>
                                          </p:val>
                                        </p:tav>
                                        <p:tav tm="100000">
                                          <p:val>
                                            <p:strVal val="#ppt_w"/>
                                          </p:val>
                                        </p:tav>
                                      </p:tavLst>
                                    </p:anim>
                                    <p:anim calcmode="lin" valueType="num">
                                      <p:cBhvr>
                                        <p:cTn id="92" dur="1000" fill="hold"/>
                                        <p:tgtEl>
                                          <p:spTgt spid="44"/>
                                        </p:tgtEl>
                                        <p:attrNameLst>
                                          <p:attrName>ppt_h</p:attrName>
                                        </p:attrNameLst>
                                      </p:cBhvr>
                                      <p:tavLst>
                                        <p:tav tm="0">
                                          <p:val>
                                            <p:strVal val="#ppt_h"/>
                                          </p:val>
                                        </p:tav>
                                        <p:tav tm="100000">
                                          <p:val>
                                            <p:strVal val="#ppt_h"/>
                                          </p:val>
                                        </p:tav>
                                      </p:tavLst>
                                    </p:anim>
                                    <p:animEffect transition="in" filter="fade">
                                      <p:cBhvr>
                                        <p:cTn id="93" dur="1000"/>
                                        <p:tgtEl>
                                          <p:spTgt spid="44"/>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1000" fill="hold"/>
                                        <p:tgtEl>
                                          <p:spTgt spid="45"/>
                                        </p:tgtEl>
                                        <p:attrNameLst>
                                          <p:attrName>ppt_w</p:attrName>
                                        </p:attrNameLst>
                                      </p:cBhvr>
                                      <p:tavLst>
                                        <p:tav tm="0">
                                          <p:val>
                                            <p:strVal val="#ppt_w*0.70"/>
                                          </p:val>
                                        </p:tav>
                                        <p:tav tm="100000">
                                          <p:val>
                                            <p:strVal val="#ppt_w"/>
                                          </p:val>
                                        </p:tav>
                                      </p:tavLst>
                                    </p:anim>
                                    <p:anim calcmode="lin" valueType="num">
                                      <p:cBhvr>
                                        <p:cTn id="97" dur="1000" fill="hold"/>
                                        <p:tgtEl>
                                          <p:spTgt spid="45"/>
                                        </p:tgtEl>
                                        <p:attrNameLst>
                                          <p:attrName>ppt_h</p:attrName>
                                        </p:attrNameLst>
                                      </p:cBhvr>
                                      <p:tavLst>
                                        <p:tav tm="0">
                                          <p:val>
                                            <p:strVal val="#ppt_h"/>
                                          </p:val>
                                        </p:tav>
                                        <p:tav tm="100000">
                                          <p:val>
                                            <p:strVal val="#ppt_h"/>
                                          </p:val>
                                        </p:tav>
                                      </p:tavLst>
                                    </p:anim>
                                    <p:animEffect transition="in" filter="fade">
                                      <p:cBhvr>
                                        <p:cTn id="98" dur="1000"/>
                                        <p:tgtEl>
                                          <p:spTgt spid="45"/>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p:cTn id="101" dur="1000" fill="hold"/>
                                        <p:tgtEl>
                                          <p:spTgt spid="46"/>
                                        </p:tgtEl>
                                        <p:attrNameLst>
                                          <p:attrName>ppt_w</p:attrName>
                                        </p:attrNameLst>
                                      </p:cBhvr>
                                      <p:tavLst>
                                        <p:tav tm="0">
                                          <p:val>
                                            <p:strVal val="#ppt_w*0.70"/>
                                          </p:val>
                                        </p:tav>
                                        <p:tav tm="100000">
                                          <p:val>
                                            <p:strVal val="#ppt_w"/>
                                          </p:val>
                                        </p:tav>
                                      </p:tavLst>
                                    </p:anim>
                                    <p:anim calcmode="lin" valueType="num">
                                      <p:cBhvr>
                                        <p:cTn id="102" dur="1000" fill="hold"/>
                                        <p:tgtEl>
                                          <p:spTgt spid="46"/>
                                        </p:tgtEl>
                                        <p:attrNameLst>
                                          <p:attrName>ppt_h</p:attrName>
                                        </p:attrNameLst>
                                      </p:cBhvr>
                                      <p:tavLst>
                                        <p:tav tm="0">
                                          <p:val>
                                            <p:strVal val="#ppt_h"/>
                                          </p:val>
                                        </p:tav>
                                        <p:tav tm="100000">
                                          <p:val>
                                            <p:strVal val="#ppt_h"/>
                                          </p:val>
                                        </p:tav>
                                      </p:tavLst>
                                    </p:anim>
                                    <p:animEffect transition="in" filter="fade">
                                      <p:cBhvr>
                                        <p:cTn id="103"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3" grpId="0" animBg="1"/>
      <p:bldP spid="1077" grpId="0" animBg="1"/>
      <p:bldP spid="1081" grpId="0" animBg="1"/>
      <p:bldP spid="1082" grpId="0" animBg="1"/>
      <p:bldP spid="1083" grpId="0" animBg="1"/>
      <p:bldP spid="1084" grpId="0" animBg="1"/>
      <p:bldP spid="1085" grpId="0"/>
      <p:bldP spid="1087" grpId="0" animBg="1"/>
      <p:bldP spid="1088" grpId="0" animBg="1"/>
      <p:bldP spid="1089" grpId="0" animBg="1"/>
      <p:bldP spid="1090" grpId="0" animBg="1"/>
      <p:bldP spid="1092" grpId="0" animBg="1"/>
      <p:bldP spid="1093" grpId="0" animBg="1"/>
      <p:bldP spid="44"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grpSp>
        <p:nvGrpSpPr>
          <p:cNvPr id="5" name="组合 4"/>
          <p:cNvGrpSpPr/>
          <p:nvPr/>
        </p:nvGrpSpPr>
        <p:grpSpPr>
          <a:xfrm>
            <a:off x="2352735" y="1752600"/>
            <a:ext cx="1950718" cy="1950718"/>
            <a:chOff x="1817430" y="2103120"/>
            <a:chExt cx="1950718" cy="1950718"/>
          </a:xfrm>
          <a:solidFill>
            <a:srgbClr val="9A9479">
              <a:alpha val="85000"/>
            </a:srgbClr>
          </a:solidFill>
        </p:grpSpPr>
        <p:sp>
          <p:nvSpPr>
            <p:cNvPr id="8" name="泪滴形 7"/>
            <p:cNvSpPr/>
            <p:nvPr/>
          </p:nvSpPr>
          <p:spPr>
            <a:xfrm>
              <a:off x="1817430" y="2103120"/>
              <a:ext cx="1950718" cy="195071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 name="文本框 8"/>
            <p:cNvSpPr txBox="1"/>
            <p:nvPr/>
          </p:nvSpPr>
          <p:spPr>
            <a:xfrm>
              <a:off x="2341383" y="2601425"/>
              <a:ext cx="906017" cy="954107"/>
            </a:xfrm>
            <a:prstGeom prst="rect">
              <a:avLst/>
            </a:prstGeom>
            <a:noFill/>
          </p:spPr>
          <p:txBody>
            <a:bodyPr wrap="none" rtlCol="0">
              <a:spAutoFit/>
            </a:bodyPr>
            <a:lstStyle/>
            <a:p>
              <a:r>
                <a:rPr lang="zh-CN" sz="2800" b="1" dirty="0">
                  <a:solidFill>
                    <a:schemeClr val="bg1"/>
                  </a:solidFill>
                  <a:cs typeface="+mn-ea"/>
                  <a:sym typeface="+mn-lt"/>
                </a:rPr>
                <a:t>选题</a:t>
              </a:r>
            </a:p>
            <a:p>
              <a:r>
                <a:rPr lang="zh-CN" sz="2800" b="1" dirty="0">
                  <a:solidFill>
                    <a:schemeClr val="bg1"/>
                  </a:solidFill>
                  <a:cs typeface="+mn-ea"/>
                  <a:sym typeface="+mn-lt"/>
                </a:rPr>
                <a:t>背景</a:t>
              </a:r>
            </a:p>
          </p:txBody>
        </p:sp>
      </p:grpSp>
      <p:grpSp>
        <p:nvGrpSpPr>
          <p:cNvPr id="48" name="组合 47"/>
          <p:cNvGrpSpPr/>
          <p:nvPr/>
        </p:nvGrpSpPr>
        <p:grpSpPr>
          <a:xfrm>
            <a:off x="7931142" y="1753235"/>
            <a:ext cx="1950718" cy="1950718"/>
            <a:chOff x="1817430" y="2103120"/>
            <a:chExt cx="1950718" cy="1950718"/>
          </a:xfrm>
          <a:solidFill>
            <a:srgbClr val="B3672E"/>
          </a:solidFill>
        </p:grpSpPr>
        <p:sp>
          <p:nvSpPr>
            <p:cNvPr id="52" name="泪滴形 51"/>
            <p:cNvSpPr/>
            <p:nvPr/>
          </p:nvSpPr>
          <p:spPr>
            <a:xfrm>
              <a:off x="1817430" y="2103120"/>
              <a:ext cx="1950718" cy="195071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文本框 5"/>
            <p:cNvSpPr txBox="1"/>
            <p:nvPr/>
          </p:nvSpPr>
          <p:spPr>
            <a:xfrm>
              <a:off x="2341383" y="2601425"/>
              <a:ext cx="906017" cy="954107"/>
            </a:xfrm>
            <a:prstGeom prst="rect">
              <a:avLst/>
            </a:prstGeom>
            <a:grpFill/>
          </p:spPr>
          <p:txBody>
            <a:bodyPr wrap="none" rtlCol="0">
              <a:spAutoFit/>
            </a:bodyPr>
            <a:lstStyle/>
            <a:p>
              <a:r>
                <a:rPr lang="zh-CN" sz="2800" b="1" dirty="0">
                  <a:solidFill>
                    <a:schemeClr val="bg1"/>
                  </a:solidFill>
                  <a:cs typeface="+mn-ea"/>
                  <a:sym typeface="+mn-lt"/>
                </a:rPr>
                <a:t>选题</a:t>
              </a:r>
            </a:p>
            <a:p>
              <a:r>
                <a:rPr lang="zh-CN" sz="2800" b="1" dirty="0">
                  <a:solidFill>
                    <a:schemeClr val="bg1"/>
                  </a:solidFill>
                  <a:cs typeface="+mn-ea"/>
                  <a:sym typeface="+mn-lt"/>
                </a:rPr>
                <a:t>意义</a:t>
              </a:r>
            </a:p>
          </p:txBody>
        </p:sp>
      </p:grpSp>
      <p:sp>
        <p:nvSpPr>
          <p:cNvPr id="10" name="箭头: 右 8"/>
          <p:cNvSpPr/>
          <p:nvPr/>
        </p:nvSpPr>
        <p:spPr>
          <a:xfrm>
            <a:off x="5187567" y="2311620"/>
            <a:ext cx="2298924" cy="556260"/>
          </a:xfrm>
          <a:prstGeom prst="rightArrow">
            <a:avLst>
              <a:gd name="adj1" fmla="val 50000"/>
              <a:gd name="adj2" fmla="val 95205"/>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9" name="文本框 38"/>
          <p:cNvSpPr txBox="1"/>
          <p:nvPr/>
        </p:nvSpPr>
        <p:spPr>
          <a:xfrm>
            <a:off x="1683610" y="4012956"/>
            <a:ext cx="8490168" cy="706755"/>
          </a:xfrm>
          <a:prstGeom prst="rect">
            <a:avLst/>
          </a:prstGeom>
          <a:noFill/>
        </p:spPr>
        <p:txBody>
          <a:bodyPr wrap="square" rtlCol="0">
            <a:spAutoFit/>
          </a:bodyPr>
          <a:lstStyle/>
          <a:p>
            <a:pPr algn="ctr">
              <a:lnSpc>
                <a:spcPct val="125000"/>
              </a:lnSpc>
            </a:pPr>
            <a:r>
              <a:rPr lang="zh-CN" altLang="en-US" sz="1600" dirty="0">
                <a:solidFill>
                  <a:schemeClr val="tx1">
                    <a:lumMod val="75000"/>
                    <a:lumOff val="25000"/>
                  </a:schemeClr>
                </a:solidFill>
                <a:cs typeface="+mn-ea"/>
                <a:sym typeface="+mn-lt"/>
              </a:rPr>
              <a:t>点击文本框即可进行编辑输入相关内容点击文本框即可进行编辑输入相关内容点击文本框即可进行编辑输入相关内容点击文本框即可进行编辑输入相关内容</a:t>
            </a:r>
          </a:p>
        </p:txBody>
      </p:sp>
      <p:sp>
        <p:nvSpPr>
          <p:cNvPr id="40" name="Shape 717"/>
          <p:cNvSpPr txBox="1"/>
          <p:nvPr/>
        </p:nvSpPr>
        <p:spPr>
          <a:xfrm>
            <a:off x="1773145" y="4819840"/>
            <a:ext cx="8490168" cy="532904"/>
          </a:xfrm>
          <a:prstGeom prst="rect">
            <a:avLst/>
          </a:prstGeom>
          <a:noFill/>
          <a:ln>
            <a:noFill/>
          </a:ln>
        </p:spPr>
        <p:txBody>
          <a:bodyPr lIns="0" tIns="0" rIns="0" bIns="0" anchor="t" anchorCtr="0">
            <a:noAutofit/>
          </a:bodyPr>
          <a:lstStyle/>
          <a:p>
            <a:pPr algn="ctr">
              <a:lnSpc>
                <a:spcPct val="150000"/>
              </a:lnSpc>
              <a:defRPr/>
            </a:pPr>
            <a:r>
              <a:rPr lang="en-US" altLang="zh-CN" sz="1100" dirty="0">
                <a:solidFill>
                  <a:schemeClr val="tx1">
                    <a:lumMod val="75000"/>
                    <a:lumOff val="25000"/>
                  </a:schemeClr>
                </a:solidFill>
                <a:cs typeface="+mn-ea"/>
                <a:sym typeface="+mn-lt"/>
              </a:rPr>
              <a:t>A company is an association or collection of individuals, whether natural persons, legal persons, or a mixture of both a company is an association or collection of individuals, whether natural persons, legal persons, or a mixture of both</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1000" fill="hold"/>
                                        <p:tgtEl>
                                          <p:spTgt spid="48"/>
                                        </p:tgtEl>
                                        <p:attrNameLst>
                                          <p:attrName>ppt_w</p:attrName>
                                        </p:attrNameLst>
                                      </p:cBhvr>
                                      <p:tavLst>
                                        <p:tav tm="0">
                                          <p:val>
                                            <p:strVal val="#ppt_w*0.70"/>
                                          </p:val>
                                        </p:tav>
                                        <p:tav tm="100000">
                                          <p:val>
                                            <p:strVal val="#ppt_w"/>
                                          </p:val>
                                        </p:tav>
                                      </p:tavLst>
                                    </p:anim>
                                    <p:anim calcmode="lin" valueType="num">
                                      <p:cBhvr>
                                        <p:cTn id="13" dur="1000" fill="hold"/>
                                        <p:tgtEl>
                                          <p:spTgt spid="48"/>
                                        </p:tgtEl>
                                        <p:attrNameLst>
                                          <p:attrName>ppt_h</p:attrName>
                                        </p:attrNameLst>
                                      </p:cBhvr>
                                      <p:tavLst>
                                        <p:tav tm="0">
                                          <p:val>
                                            <p:strVal val="#ppt_h"/>
                                          </p:val>
                                        </p:tav>
                                        <p:tav tm="100000">
                                          <p:val>
                                            <p:strVal val="#ppt_h"/>
                                          </p:val>
                                        </p:tav>
                                      </p:tavLst>
                                    </p:anim>
                                    <p:animEffect transition="in" filter="fade">
                                      <p:cBhvr>
                                        <p:cTn id="14" dur="1000"/>
                                        <p:tgtEl>
                                          <p:spTgt spid="48"/>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par>
                          <p:cTn id="20" fill="hold">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linds(horizontal)">
                                      <p:cBhvr>
                                        <p:cTn id="23" dur="500"/>
                                        <p:tgtEl>
                                          <p:spTgt spid="3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linds(horizontal)">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论文的选题背景</a:t>
            </a:r>
            <a:endParaRPr kumimoji="1" lang="zh-CN" altLang="en-US" sz="2000" dirty="0">
              <a:solidFill>
                <a:schemeClr val="tx1">
                  <a:lumMod val="75000"/>
                  <a:lumOff val="25000"/>
                </a:schemeClr>
              </a:solidFill>
              <a:cs typeface="+mn-ea"/>
              <a:sym typeface="+mn-lt"/>
            </a:endParaRPr>
          </a:p>
        </p:txBody>
      </p:sp>
      <p:sp>
        <p:nvSpPr>
          <p:cNvPr id="34" name="圆角矩形 33"/>
          <p:cNvSpPr/>
          <p:nvPr/>
        </p:nvSpPr>
        <p:spPr>
          <a:xfrm>
            <a:off x="1608769" y="1624224"/>
            <a:ext cx="1426468" cy="611801"/>
          </a:xfrm>
          <a:prstGeom prst="roundRect">
            <a:avLst>
              <a:gd name="adj" fmla="val 50000"/>
            </a:avLst>
          </a:prstGeom>
          <a:solidFill>
            <a:srgbClr val="B3672E"/>
          </a:solidFill>
          <a:ln w="12700" cap="flat" cmpd="sng" algn="ctr">
            <a:noFill/>
            <a:prstDash val="solid"/>
          </a:ln>
          <a:effectLst/>
        </p:spPr>
        <p:txBody>
          <a:bodyPr rtlCol="0" anchor="ctr"/>
          <a:lstStyle/>
          <a:p>
            <a:pPr lvl="0" algn="ctr"/>
            <a:r>
              <a:rPr lang="zh-CN" altLang="en-US" sz="3200" b="1" kern="0" spc="400" dirty="0">
                <a:gradFill>
                  <a:gsLst>
                    <a:gs pos="100000">
                      <a:schemeClr val="bg1"/>
                    </a:gs>
                    <a:gs pos="0">
                      <a:schemeClr val="bg1">
                        <a:lumMod val="95000"/>
                      </a:schemeClr>
                    </a:gs>
                  </a:gsLst>
                  <a:path path="circle">
                    <a:fillToRect l="100000" b="100000"/>
                  </a:path>
                </a:gradFill>
                <a:cs typeface="+mn-ea"/>
                <a:sym typeface="+mn-lt"/>
              </a:rPr>
              <a:t>背景</a:t>
            </a:r>
          </a:p>
        </p:txBody>
      </p:sp>
      <p:sp>
        <p:nvSpPr>
          <p:cNvPr id="35" name="矩形 34"/>
          <p:cNvSpPr/>
          <p:nvPr/>
        </p:nvSpPr>
        <p:spPr>
          <a:xfrm>
            <a:off x="3227259" y="1624225"/>
            <a:ext cx="7527036" cy="611801"/>
          </a:xfrm>
          <a:prstGeom prst="rect">
            <a:avLst/>
          </a:prstGeom>
          <a:noFill/>
          <a:ln w="12700" cap="flat" cmpd="sng" algn="ctr">
            <a:solidFill>
              <a:srgbClr val="9A9479"/>
            </a:solidFill>
            <a:prstDash val="solid"/>
          </a:ln>
          <a:effectLst/>
        </p:spPr>
        <p:txBody>
          <a:bodyPr rtlCol="0" anchor="ctr"/>
          <a:lstStyle/>
          <a:p>
            <a:pPr lvl="0"/>
            <a:r>
              <a:rPr lang="zh-CN" altLang="en-US" sz="1400" kern="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36" name="圆角矩形 35"/>
          <p:cNvSpPr/>
          <p:nvPr/>
        </p:nvSpPr>
        <p:spPr>
          <a:xfrm>
            <a:off x="1608768" y="2560328"/>
            <a:ext cx="1426468" cy="611801"/>
          </a:xfrm>
          <a:prstGeom prst="roundRect">
            <a:avLst>
              <a:gd name="adj" fmla="val 50000"/>
            </a:avLst>
          </a:prstGeom>
          <a:solidFill>
            <a:srgbClr val="9A9479"/>
          </a:solidFill>
          <a:ln w="12700" cap="flat" cmpd="sng" algn="ctr">
            <a:noFill/>
            <a:prstDash val="solid"/>
          </a:ln>
          <a:effectLst/>
        </p:spPr>
        <p:txBody>
          <a:bodyPr rtlCol="0" anchor="ctr"/>
          <a:lstStyle/>
          <a:p>
            <a:pPr lvl="0" algn="ctr"/>
            <a:r>
              <a:rPr lang="zh-CN" altLang="en-US" sz="3200" b="1" kern="0" spc="400" dirty="0">
                <a:gradFill>
                  <a:gsLst>
                    <a:gs pos="100000">
                      <a:schemeClr val="bg1"/>
                    </a:gs>
                    <a:gs pos="0">
                      <a:schemeClr val="bg1">
                        <a:lumMod val="95000"/>
                      </a:schemeClr>
                    </a:gs>
                  </a:gsLst>
                  <a:path path="circle">
                    <a:fillToRect l="100000" b="100000"/>
                  </a:path>
                </a:gradFill>
                <a:cs typeface="+mn-ea"/>
                <a:sym typeface="+mn-lt"/>
              </a:rPr>
              <a:t>背景</a:t>
            </a:r>
          </a:p>
        </p:txBody>
      </p:sp>
      <p:sp>
        <p:nvSpPr>
          <p:cNvPr id="37" name="矩形 36"/>
          <p:cNvSpPr/>
          <p:nvPr/>
        </p:nvSpPr>
        <p:spPr>
          <a:xfrm>
            <a:off x="3227257" y="2560329"/>
            <a:ext cx="7527036" cy="611801"/>
          </a:xfrm>
          <a:prstGeom prst="rect">
            <a:avLst/>
          </a:prstGeom>
          <a:noFill/>
          <a:ln w="12700" cap="flat" cmpd="sng" algn="ctr">
            <a:solidFill>
              <a:srgbClr val="9A9479"/>
            </a:solidFill>
            <a:prstDash val="solid"/>
          </a:ln>
          <a:effectLst/>
        </p:spPr>
        <p:txBody>
          <a:bodyPr rtlCol="0" anchor="ctr"/>
          <a:lstStyle/>
          <a:p>
            <a:pPr lvl="0"/>
            <a:r>
              <a:rPr lang="zh-CN" altLang="en-US" sz="1400" kern="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42" name="圆角矩形 41"/>
          <p:cNvSpPr/>
          <p:nvPr/>
        </p:nvSpPr>
        <p:spPr>
          <a:xfrm>
            <a:off x="1608767" y="3496432"/>
            <a:ext cx="1426468" cy="611801"/>
          </a:xfrm>
          <a:prstGeom prst="roundRect">
            <a:avLst>
              <a:gd name="adj" fmla="val 50000"/>
            </a:avLst>
          </a:prstGeom>
          <a:solidFill>
            <a:srgbClr val="E2A52A"/>
          </a:solidFill>
          <a:ln w="12700" cap="flat" cmpd="sng" algn="ctr">
            <a:noFill/>
            <a:prstDash val="solid"/>
          </a:ln>
          <a:effectLst/>
        </p:spPr>
        <p:txBody>
          <a:bodyPr rtlCol="0" anchor="ctr"/>
          <a:lstStyle/>
          <a:p>
            <a:pPr lvl="0" algn="ctr"/>
            <a:r>
              <a:rPr lang="zh-CN" altLang="en-US" sz="3200" b="1" kern="0" spc="400" dirty="0">
                <a:gradFill>
                  <a:gsLst>
                    <a:gs pos="100000">
                      <a:schemeClr val="bg1"/>
                    </a:gs>
                    <a:gs pos="0">
                      <a:schemeClr val="bg1">
                        <a:lumMod val="95000"/>
                      </a:schemeClr>
                    </a:gs>
                  </a:gsLst>
                  <a:path path="circle">
                    <a:fillToRect l="100000" b="100000"/>
                  </a:path>
                </a:gradFill>
                <a:cs typeface="+mn-ea"/>
                <a:sym typeface="+mn-lt"/>
              </a:rPr>
              <a:t>背景</a:t>
            </a:r>
          </a:p>
        </p:txBody>
      </p:sp>
      <p:sp>
        <p:nvSpPr>
          <p:cNvPr id="43" name="矩形 42"/>
          <p:cNvSpPr/>
          <p:nvPr/>
        </p:nvSpPr>
        <p:spPr>
          <a:xfrm>
            <a:off x="3227256" y="3496434"/>
            <a:ext cx="7527036" cy="611801"/>
          </a:xfrm>
          <a:prstGeom prst="rect">
            <a:avLst/>
          </a:prstGeom>
          <a:noFill/>
          <a:ln w="12700" cap="flat" cmpd="sng" algn="ctr">
            <a:solidFill>
              <a:srgbClr val="9A9479"/>
            </a:solidFill>
            <a:prstDash val="solid"/>
          </a:ln>
          <a:effectLst/>
        </p:spPr>
        <p:txBody>
          <a:bodyPr rtlCol="0" anchor="ctr"/>
          <a:lstStyle/>
          <a:p>
            <a:pPr lvl="0"/>
            <a:r>
              <a:rPr lang="zh-CN" altLang="en-US" sz="1400" kern="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2" name="文本"/>
          <p:cNvSpPr txBox="1"/>
          <p:nvPr/>
        </p:nvSpPr>
        <p:spPr>
          <a:xfrm>
            <a:off x="585759" y="4804166"/>
            <a:ext cx="10813472" cy="787523"/>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ysClr val="windowText" lastClr="000000">
                    <a:lumMod val="95000"/>
                    <a:lumOff val="5000"/>
                  </a:sysClr>
                </a:solidFill>
                <a:latin typeface="微软雅黑" panose="020B0503020204020204" charset="-122"/>
              </a:defRPr>
            </a:lvl1pPr>
          </a:lstStyle>
          <a:p>
            <a:pPr algn="ctr"/>
            <a:r>
              <a:rPr lang="zh-CN" altLang="en-US" dirty="0">
                <a:solidFill>
                  <a:schemeClr val="tx1">
                    <a:lumMod val="85000"/>
                    <a:lumOff val="15000"/>
                  </a:schemeClr>
                </a:solidFill>
                <a:latin typeface="+mn-lt"/>
                <a:cs typeface="+mn-ea"/>
                <a:sym typeface="+mn-lt"/>
              </a:rPr>
              <a:t>单击此处添加您的文字内容，或复制文本粘贴至此，字间距和行间距均可自行调节。本模板的所有文字和图片素材，均可自由编辑替换和移动。单击此处添加您的文字内容，或复制文本粘贴至此。</a:t>
            </a:r>
          </a:p>
        </p:txBody>
      </p:sp>
      <p:sp>
        <p:nvSpPr>
          <p:cNvPr id="4" name="文本"/>
          <p:cNvSpPr/>
          <p:nvPr/>
        </p:nvSpPr>
        <p:spPr>
          <a:xfrm>
            <a:off x="5296314" y="4358139"/>
            <a:ext cx="1499128" cy="446276"/>
          </a:xfrm>
          <a:prstGeom prst="rect">
            <a:avLst/>
          </a:prstGeom>
        </p:spPr>
        <p:txBody>
          <a:bodyPr wrap="none">
            <a:spAutoFit/>
          </a:bodyPr>
          <a:lstStyle/>
          <a:p>
            <a:r>
              <a:rPr lang="zh-CN" altLang="en-US" sz="2300" b="1" spc="250" dirty="0">
                <a:solidFill>
                  <a:srgbClr val="9A9479"/>
                </a:solidFill>
                <a:cs typeface="+mn-ea"/>
                <a:sym typeface="+mn-lt"/>
              </a:rPr>
              <a:t>论文选题</a:t>
            </a: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500"/>
                                        <p:tgtEl>
                                          <p:spTgt spid="34"/>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p:cTn id="10" dur="1500" fill="hold"/>
                                        <p:tgtEl>
                                          <p:spTgt spid="34"/>
                                        </p:tgtEl>
                                        <p:attrNameLst>
                                          <p:attrName>ppt_w</p:attrName>
                                        </p:attrNameLst>
                                      </p:cBhvr>
                                      <p:tavLst>
                                        <p:tav tm="0">
                                          <p:val>
                                            <p:fltVal val="0"/>
                                          </p:val>
                                        </p:tav>
                                        <p:tav tm="100000">
                                          <p:val>
                                            <p:strVal val="#ppt_w"/>
                                          </p:val>
                                        </p:tav>
                                      </p:tavLst>
                                    </p:anim>
                                    <p:anim calcmode="lin" valueType="num">
                                      <p:cBhvr>
                                        <p:cTn id="11" dur="1500" fill="hold"/>
                                        <p:tgtEl>
                                          <p:spTgt spid="34"/>
                                        </p:tgtEl>
                                        <p:attrNameLst>
                                          <p:attrName>ppt_h</p:attrName>
                                        </p:attrNameLst>
                                      </p:cBhvr>
                                      <p:tavLst>
                                        <p:tav tm="0">
                                          <p:val>
                                            <p:fltVal val="0"/>
                                          </p:val>
                                        </p:tav>
                                        <p:tav tm="100000">
                                          <p:val>
                                            <p:strVal val="#ppt_h"/>
                                          </p:val>
                                        </p:tav>
                                      </p:tavLst>
                                    </p:anim>
                                    <p:animEffect transition="in" filter="fade">
                                      <p:cBhvr>
                                        <p:cTn id="12" dur="1500"/>
                                        <p:tgtEl>
                                          <p:spTgt spid="34"/>
                                        </p:tgtEl>
                                      </p:cBhvr>
                                    </p:animEffect>
                                  </p:childTnLst>
                                </p:cTn>
                              </p:par>
                              <p:par>
                                <p:cTn id="13" presetID="35" presetClass="path" presetSubtype="0" accel="50000" decel="50000" fill="hold" grpId="2" nodeType="withEffect">
                                  <p:stCondLst>
                                    <p:cond delay="0"/>
                                  </p:stCondLst>
                                  <p:childTnLst>
                                    <p:animMotion origin="layout" path="M 1.97531E-6 3.74012E-6 L -0.10457 3.74012E-6 " pathEditMode="relative" rAng="0" ptsTypes="AA">
                                      <p:cBhvr>
                                        <p:cTn id="14" dur="1500" spd="-100000" fill="hold"/>
                                        <p:tgtEl>
                                          <p:spTgt spid="34"/>
                                        </p:tgtEl>
                                        <p:attrNameLst>
                                          <p:attrName>ppt_x</p:attrName>
                                          <p:attrName>ppt_y</p:attrName>
                                        </p:attrNameLst>
                                      </p:cBhvr>
                                      <p:rCtr x="-5235" y="0"/>
                                    </p:animMotion>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500"/>
                                        <p:tgtEl>
                                          <p:spTgt spid="36"/>
                                        </p:tgtEl>
                                      </p:cBhvr>
                                    </p:animEffect>
                                  </p:childTnLst>
                                </p:cTn>
                              </p:par>
                              <p:par>
                                <p:cTn id="23" presetID="53" presetClass="entr" presetSubtype="16" fill="hold" grpId="1"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1500" fill="hold"/>
                                        <p:tgtEl>
                                          <p:spTgt spid="36"/>
                                        </p:tgtEl>
                                        <p:attrNameLst>
                                          <p:attrName>ppt_w</p:attrName>
                                        </p:attrNameLst>
                                      </p:cBhvr>
                                      <p:tavLst>
                                        <p:tav tm="0">
                                          <p:val>
                                            <p:fltVal val="0"/>
                                          </p:val>
                                        </p:tav>
                                        <p:tav tm="100000">
                                          <p:val>
                                            <p:strVal val="#ppt_w"/>
                                          </p:val>
                                        </p:tav>
                                      </p:tavLst>
                                    </p:anim>
                                    <p:anim calcmode="lin" valueType="num">
                                      <p:cBhvr>
                                        <p:cTn id="26" dur="1500" fill="hold"/>
                                        <p:tgtEl>
                                          <p:spTgt spid="36"/>
                                        </p:tgtEl>
                                        <p:attrNameLst>
                                          <p:attrName>ppt_h</p:attrName>
                                        </p:attrNameLst>
                                      </p:cBhvr>
                                      <p:tavLst>
                                        <p:tav tm="0">
                                          <p:val>
                                            <p:fltVal val="0"/>
                                          </p:val>
                                        </p:tav>
                                        <p:tav tm="100000">
                                          <p:val>
                                            <p:strVal val="#ppt_h"/>
                                          </p:val>
                                        </p:tav>
                                      </p:tavLst>
                                    </p:anim>
                                    <p:animEffect transition="in" filter="fade">
                                      <p:cBhvr>
                                        <p:cTn id="27" dur="1500"/>
                                        <p:tgtEl>
                                          <p:spTgt spid="36"/>
                                        </p:tgtEl>
                                      </p:cBhvr>
                                    </p:animEffect>
                                  </p:childTnLst>
                                </p:cTn>
                              </p:par>
                              <p:par>
                                <p:cTn id="28" presetID="35" presetClass="path" presetSubtype="0" accel="50000" decel="50000" fill="hold" grpId="2" nodeType="withEffect">
                                  <p:stCondLst>
                                    <p:cond delay="0"/>
                                  </p:stCondLst>
                                  <p:childTnLst>
                                    <p:animMotion origin="layout" path="M 1.97531E-6 3.66989E-6 L -0.10457 3.66989E-6 " pathEditMode="relative" rAng="0" ptsTypes="AA">
                                      <p:cBhvr>
                                        <p:cTn id="29" dur="1500" spd="-100000" fill="hold"/>
                                        <p:tgtEl>
                                          <p:spTgt spid="36"/>
                                        </p:tgtEl>
                                        <p:attrNameLst>
                                          <p:attrName>ppt_x</p:attrName>
                                          <p:attrName>ppt_y</p:attrName>
                                        </p:attrNameLst>
                                      </p:cBhvr>
                                      <p:rCtr x="-5235" y="0"/>
                                    </p:animMotion>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1500"/>
                                        <p:tgtEl>
                                          <p:spTgt spid="42"/>
                                        </p:tgtEl>
                                      </p:cBhvr>
                                    </p:animEffect>
                                  </p:childTnLst>
                                </p:cTn>
                              </p:par>
                              <p:par>
                                <p:cTn id="38" presetID="53" presetClass="entr" presetSubtype="16" fill="hold" grpId="1"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1500" fill="hold"/>
                                        <p:tgtEl>
                                          <p:spTgt spid="42"/>
                                        </p:tgtEl>
                                        <p:attrNameLst>
                                          <p:attrName>ppt_w</p:attrName>
                                        </p:attrNameLst>
                                      </p:cBhvr>
                                      <p:tavLst>
                                        <p:tav tm="0">
                                          <p:val>
                                            <p:fltVal val="0"/>
                                          </p:val>
                                        </p:tav>
                                        <p:tav tm="100000">
                                          <p:val>
                                            <p:strVal val="#ppt_w"/>
                                          </p:val>
                                        </p:tav>
                                      </p:tavLst>
                                    </p:anim>
                                    <p:anim calcmode="lin" valueType="num">
                                      <p:cBhvr>
                                        <p:cTn id="41" dur="1500" fill="hold"/>
                                        <p:tgtEl>
                                          <p:spTgt spid="42"/>
                                        </p:tgtEl>
                                        <p:attrNameLst>
                                          <p:attrName>ppt_h</p:attrName>
                                        </p:attrNameLst>
                                      </p:cBhvr>
                                      <p:tavLst>
                                        <p:tav tm="0">
                                          <p:val>
                                            <p:fltVal val="0"/>
                                          </p:val>
                                        </p:tav>
                                        <p:tav tm="100000">
                                          <p:val>
                                            <p:strVal val="#ppt_h"/>
                                          </p:val>
                                        </p:tav>
                                      </p:tavLst>
                                    </p:anim>
                                    <p:animEffect transition="in" filter="fade">
                                      <p:cBhvr>
                                        <p:cTn id="42" dur="1500"/>
                                        <p:tgtEl>
                                          <p:spTgt spid="42"/>
                                        </p:tgtEl>
                                      </p:cBhvr>
                                    </p:animEffect>
                                  </p:childTnLst>
                                </p:cTn>
                              </p:par>
                              <p:par>
                                <p:cTn id="43" presetID="35" presetClass="path" presetSubtype="0" accel="50000" decel="50000" fill="hold" grpId="2" nodeType="withEffect">
                                  <p:stCondLst>
                                    <p:cond delay="0"/>
                                  </p:stCondLst>
                                  <p:childTnLst>
                                    <p:animMotion origin="layout" path="M 1.97531E-6 4.10887E-6 L -0.10457 4.10887E-6 " pathEditMode="relative" rAng="0" ptsTypes="AA">
                                      <p:cBhvr>
                                        <p:cTn id="44" dur="1500" spd="-100000" fill="hold"/>
                                        <p:tgtEl>
                                          <p:spTgt spid="42"/>
                                        </p:tgtEl>
                                        <p:attrNameLst>
                                          <p:attrName>ppt_x</p:attrName>
                                          <p:attrName>ppt_y</p:attrName>
                                        </p:attrNameLst>
                                      </p:cBhvr>
                                      <p:rCtr x="-5235" y="0"/>
                                    </p:animMotion>
                                  </p:childTnLst>
                                </p:cTn>
                              </p:par>
                            </p:childTnLst>
                          </p:cTn>
                        </p:par>
                        <p:par>
                          <p:cTn id="45" fill="hold">
                            <p:stCondLst>
                              <p:cond delay="5500"/>
                            </p:stCondLst>
                            <p:childTnLst>
                              <p:par>
                                <p:cTn id="46" presetID="22" presetClass="entr" presetSubtype="8"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par>
                          <p:cTn id="49" fill="hold">
                            <p:stCondLst>
                              <p:cond delay="6000"/>
                            </p:stCondLst>
                            <p:childTnLst>
                              <p:par>
                                <p:cTn id="50" presetID="16" presetClass="entr" presetSubtype="37"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arn(outVertical)">
                                      <p:cBhvr>
                                        <p:cTn id="52" dur="500"/>
                                        <p:tgtEl>
                                          <p:spTgt spid="4"/>
                                        </p:tgtEl>
                                      </p:cBhvr>
                                    </p:animEffect>
                                  </p:childTnLst>
                                </p:cTn>
                              </p:par>
                            </p:childTnLst>
                          </p:cTn>
                        </p:par>
                        <p:par>
                          <p:cTn id="53" fill="hold">
                            <p:stCondLst>
                              <p:cond delay="6500"/>
                            </p:stCondLst>
                            <p:childTnLst>
                              <p:par>
                                <p:cTn id="54" presetID="42" presetClass="entr" presetSubtype="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anim calcmode="lin" valueType="num">
                                      <p:cBhvr>
                                        <p:cTn id="57" dur="500" fill="hold"/>
                                        <p:tgtEl>
                                          <p:spTgt spid="2"/>
                                        </p:tgtEl>
                                        <p:attrNameLst>
                                          <p:attrName>ppt_x</p:attrName>
                                        </p:attrNameLst>
                                      </p:cBhvr>
                                      <p:tavLst>
                                        <p:tav tm="0">
                                          <p:val>
                                            <p:strVal val="#ppt_x"/>
                                          </p:val>
                                        </p:tav>
                                        <p:tav tm="100000">
                                          <p:val>
                                            <p:strVal val="#ppt_x"/>
                                          </p:val>
                                        </p:tav>
                                      </p:tavLst>
                                    </p:anim>
                                    <p:anim calcmode="lin" valueType="num">
                                      <p:cBhvr>
                                        <p:cTn id="5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bldLvl="0" animBg="1"/>
      <p:bldP spid="34" grpId="2" bldLvl="0" animBg="1"/>
      <p:bldP spid="35" grpId="0" bldLvl="0" animBg="1"/>
      <p:bldP spid="36" grpId="0" bldLvl="0" animBg="1"/>
      <p:bldP spid="36" grpId="1" bldLvl="0" animBg="1"/>
      <p:bldP spid="36" grpId="2" bldLvl="0" animBg="1"/>
      <p:bldP spid="37" grpId="0" bldLvl="0" animBg="1"/>
      <p:bldP spid="42" grpId="0" bldLvl="0" animBg="1"/>
      <p:bldP spid="42" grpId="1" bldLvl="0" animBg="1"/>
      <p:bldP spid="42" grpId="2" bldLvl="0" animBg="1"/>
      <p:bldP spid="43" grpId="0" bldLvl="0" animBg="1"/>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02</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论文的研究思路</a:t>
            </a:r>
            <a:endParaRPr kumimoji="1" lang="zh-CN" altLang="en-US" sz="3200" dirty="0">
              <a:solidFill>
                <a:srgbClr val="35333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499624"/>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论文的研究思路</a:t>
            </a:r>
            <a:endParaRPr kumimoji="1" lang="zh-CN" altLang="en-US" sz="2000" dirty="0">
              <a:solidFill>
                <a:schemeClr val="tx1">
                  <a:lumMod val="75000"/>
                  <a:lumOff val="25000"/>
                </a:schemeClr>
              </a:solidFill>
              <a:cs typeface="+mn-ea"/>
              <a:sym typeface="+mn-lt"/>
            </a:endParaRPr>
          </a:p>
        </p:txBody>
      </p:sp>
      <p:sp>
        <p:nvSpPr>
          <p:cNvPr id="40966" name="Rectangle 6"/>
          <p:cNvSpPr/>
          <p:nvPr/>
        </p:nvSpPr>
        <p:spPr>
          <a:xfrm>
            <a:off x="4016058" y="3654743"/>
            <a:ext cx="1927225" cy="1419225"/>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a:stCxn id="40966" idx="2"/>
          </p:cNvCxnSpPr>
          <p:nvPr/>
        </p:nvCxnSpPr>
        <p:spPr>
          <a:xfrm rot="5400000">
            <a:off x="3838893" y="4338955"/>
            <a:ext cx="406400" cy="1876425"/>
          </a:xfrm>
          <a:prstGeom prst="bentConnector2">
            <a:avLst/>
          </a:prstGeom>
          <a:ln w="9525" cap="flat" cmpd="sng">
            <a:solidFill>
              <a:srgbClr val="ADBACA"/>
            </a:solidFill>
            <a:prstDash val="solid"/>
            <a:miter/>
            <a:headEnd type="none" w="med" len="med"/>
            <a:tailEnd type="oval" w="med" len="med"/>
          </a:ln>
        </p:spPr>
      </p:cxnSp>
      <p:sp>
        <p:nvSpPr>
          <p:cNvPr id="40968" name="Rectangle 4"/>
          <p:cNvSpPr/>
          <p:nvPr/>
        </p:nvSpPr>
        <p:spPr>
          <a:xfrm>
            <a:off x="4016058" y="2133918"/>
            <a:ext cx="1927225" cy="1419225"/>
          </a:xfrm>
          <a:prstGeom prst="rect">
            <a:avLst/>
          </a:prstGeom>
          <a:solidFill>
            <a:srgbClr val="E2A52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5" name="Shape 11"/>
          <p:cNvCxnSpPr>
            <a:stCxn id="40968" idx="0"/>
          </p:cNvCxnSpPr>
          <p:nvPr/>
        </p:nvCxnSpPr>
        <p:spPr>
          <a:xfrm rot="-5400000" flipV="1">
            <a:off x="3839845" y="993458"/>
            <a:ext cx="404813" cy="1876425"/>
          </a:xfrm>
          <a:prstGeom prst="bentConnector2">
            <a:avLst/>
          </a:prstGeom>
          <a:ln w="9525" cap="flat" cmpd="sng">
            <a:solidFill>
              <a:srgbClr val="ADBACA"/>
            </a:solidFill>
            <a:prstDash val="solid"/>
            <a:miter/>
            <a:headEnd type="none" w="med" len="med"/>
            <a:tailEnd type="oval" w="med" len="med"/>
          </a:ln>
        </p:spPr>
      </p:cxnSp>
      <p:sp>
        <p:nvSpPr>
          <p:cNvPr id="40970" name="Rectangle 5"/>
          <p:cNvSpPr/>
          <p:nvPr/>
        </p:nvSpPr>
        <p:spPr>
          <a:xfrm>
            <a:off x="6044883" y="2133918"/>
            <a:ext cx="1925637" cy="1419225"/>
          </a:xfrm>
          <a:prstGeom prst="rect">
            <a:avLst/>
          </a:prstGeom>
          <a:solidFill>
            <a:srgbClr val="9A947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7" name="Shape 16"/>
          <p:cNvCxnSpPr>
            <a:stCxn id="40970" idx="0"/>
          </p:cNvCxnSpPr>
          <p:nvPr/>
        </p:nvCxnSpPr>
        <p:spPr>
          <a:xfrm rot="5400000" flipH="1" flipV="1">
            <a:off x="7793673" y="943293"/>
            <a:ext cx="404812" cy="1976437"/>
          </a:xfrm>
          <a:prstGeom prst="bentConnector2">
            <a:avLst/>
          </a:prstGeom>
          <a:ln w="9525" cap="flat" cmpd="sng">
            <a:solidFill>
              <a:srgbClr val="ADBACA"/>
            </a:solidFill>
            <a:prstDash val="solid"/>
            <a:miter/>
            <a:headEnd type="none" w="med" len="med"/>
            <a:tailEnd type="oval" w="med" len="med"/>
          </a:ln>
        </p:spPr>
      </p:cxnSp>
      <p:sp>
        <p:nvSpPr>
          <p:cNvPr id="40972" name="Rectangle 7"/>
          <p:cNvSpPr/>
          <p:nvPr/>
        </p:nvSpPr>
        <p:spPr>
          <a:xfrm>
            <a:off x="6044883" y="3654743"/>
            <a:ext cx="1925637" cy="1419225"/>
          </a:xfrm>
          <a:prstGeom prst="rect">
            <a:avLst/>
          </a:prstGeom>
          <a:solidFill>
            <a:srgbClr val="E2A52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9" name="Shape 19"/>
          <p:cNvCxnSpPr>
            <a:stCxn id="40972" idx="2"/>
          </p:cNvCxnSpPr>
          <p:nvPr/>
        </p:nvCxnSpPr>
        <p:spPr>
          <a:xfrm rot="-5400000" flipH="1">
            <a:off x="7793355" y="4288155"/>
            <a:ext cx="406400" cy="1978025"/>
          </a:xfrm>
          <a:prstGeom prst="bentConnector2">
            <a:avLst/>
          </a:prstGeom>
          <a:ln w="9525" cap="flat" cmpd="sng">
            <a:solidFill>
              <a:srgbClr val="ADBACA"/>
            </a:solidFill>
            <a:prstDash val="solid"/>
            <a:miter/>
            <a:headEnd type="none" w="med" len="med"/>
            <a:tailEnd type="oval" w="med" len="med"/>
          </a:ln>
        </p:spPr>
      </p:cxnSp>
      <p:sp>
        <p:nvSpPr>
          <p:cNvPr id="40983" name="Freeform 6"/>
          <p:cNvSpPr>
            <a:spLocks noEditPoints="1"/>
          </p:cNvSpPr>
          <p:nvPr/>
        </p:nvSpPr>
        <p:spPr>
          <a:xfrm>
            <a:off x="4616133" y="2543493"/>
            <a:ext cx="727075" cy="712787"/>
          </a:xfrm>
          <a:custGeom>
            <a:avLst/>
            <a:gdLst/>
            <a:ahLst/>
            <a:cxnLst>
              <a:cxn ang="0">
                <a:pos x="439863" y="0"/>
              </a:cxn>
              <a:cxn ang="0">
                <a:pos x="289473" y="0"/>
              </a:cxn>
              <a:cxn ang="0">
                <a:pos x="227282" y="117666"/>
              </a:cxn>
              <a:cxn ang="0">
                <a:pos x="161698" y="80330"/>
              </a:cxn>
              <a:cxn ang="0">
                <a:pos x="161698" y="308874"/>
              </a:cxn>
              <a:cxn ang="0">
                <a:pos x="374280" y="212705"/>
              </a:cxn>
              <a:cxn ang="0">
                <a:pos x="315480" y="171974"/>
              </a:cxn>
              <a:cxn ang="0">
                <a:pos x="362972" y="83724"/>
              </a:cxn>
              <a:cxn ang="0">
                <a:pos x="439863" y="216099"/>
              </a:cxn>
              <a:cxn ang="0">
                <a:pos x="524670" y="161791"/>
              </a:cxn>
              <a:cxn ang="0">
                <a:pos x="439863" y="0"/>
              </a:cxn>
              <a:cxn ang="0">
                <a:pos x="220497" y="544207"/>
              </a:cxn>
              <a:cxn ang="0">
                <a:pos x="102899" y="544207"/>
              </a:cxn>
              <a:cxn ang="0">
                <a:pos x="197882" y="377890"/>
              </a:cxn>
              <a:cxn ang="0">
                <a:pos x="109683" y="323583"/>
              </a:cxn>
              <a:cxn ang="0">
                <a:pos x="0" y="521579"/>
              </a:cxn>
              <a:cxn ang="0">
                <a:pos x="54276" y="632457"/>
              </a:cxn>
              <a:cxn ang="0">
                <a:pos x="220497" y="632457"/>
              </a:cxn>
              <a:cxn ang="0">
                <a:pos x="220497" y="712787"/>
              </a:cxn>
              <a:cxn ang="0">
                <a:pos x="418379" y="591726"/>
              </a:cxn>
              <a:cxn ang="0">
                <a:pos x="220497" y="466140"/>
              </a:cxn>
              <a:cxn ang="0">
                <a:pos x="220497" y="544207"/>
              </a:cxn>
              <a:cxn ang="0">
                <a:pos x="642268" y="367708"/>
              </a:cxn>
              <a:cxn ang="0">
                <a:pos x="704460" y="326977"/>
              </a:cxn>
              <a:cxn ang="0">
                <a:pos x="498663" y="227413"/>
              </a:cxn>
              <a:cxn ang="0">
                <a:pos x="495270" y="455957"/>
              </a:cxn>
              <a:cxn ang="0">
                <a:pos x="554070" y="418621"/>
              </a:cxn>
              <a:cxn ang="0">
                <a:pos x="624176" y="544207"/>
              </a:cxn>
              <a:cxn ang="0">
                <a:pos x="454563" y="544207"/>
              </a:cxn>
              <a:cxn ang="0">
                <a:pos x="454563" y="632457"/>
              </a:cxn>
              <a:cxn ang="0">
                <a:pos x="671668" y="632457"/>
              </a:cxn>
              <a:cxn ang="0">
                <a:pos x="727075" y="518185"/>
              </a:cxn>
              <a:cxn ang="0">
                <a:pos x="642268" y="367708"/>
              </a:cxn>
            </a:cxnLst>
            <a:rect l="0" t="0" r="0" b="0"/>
            <a:pathLst>
              <a:path w="643" h="630">
                <a:moveTo>
                  <a:pt x="389" y="0"/>
                </a:moveTo>
                <a:lnTo>
                  <a:pt x="256" y="0"/>
                </a:lnTo>
                <a:lnTo>
                  <a:pt x="201" y="104"/>
                </a:lnTo>
                <a:lnTo>
                  <a:pt x="143" y="71"/>
                </a:lnTo>
                <a:lnTo>
                  <a:pt x="143" y="273"/>
                </a:lnTo>
                <a:lnTo>
                  <a:pt x="331" y="188"/>
                </a:lnTo>
                <a:lnTo>
                  <a:pt x="279" y="152"/>
                </a:lnTo>
                <a:lnTo>
                  <a:pt x="321" y="74"/>
                </a:lnTo>
                <a:lnTo>
                  <a:pt x="389" y="191"/>
                </a:lnTo>
                <a:lnTo>
                  <a:pt x="464" y="143"/>
                </a:lnTo>
                <a:lnTo>
                  <a:pt x="389" y="0"/>
                </a:lnTo>
                <a:close/>
                <a:moveTo>
                  <a:pt x="195" y="481"/>
                </a:moveTo>
                <a:lnTo>
                  <a:pt x="91" y="481"/>
                </a:lnTo>
                <a:lnTo>
                  <a:pt x="175" y="334"/>
                </a:lnTo>
                <a:lnTo>
                  <a:pt x="97" y="286"/>
                </a:lnTo>
                <a:lnTo>
                  <a:pt x="0" y="461"/>
                </a:lnTo>
                <a:lnTo>
                  <a:pt x="48" y="559"/>
                </a:lnTo>
                <a:lnTo>
                  <a:pt x="195" y="559"/>
                </a:lnTo>
                <a:lnTo>
                  <a:pt x="195" y="630"/>
                </a:lnTo>
                <a:lnTo>
                  <a:pt x="370" y="523"/>
                </a:lnTo>
                <a:lnTo>
                  <a:pt x="195" y="412"/>
                </a:lnTo>
                <a:lnTo>
                  <a:pt x="195" y="481"/>
                </a:lnTo>
                <a:close/>
                <a:moveTo>
                  <a:pt x="568" y="325"/>
                </a:moveTo>
                <a:lnTo>
                  <a:pt x="623" y="289"/>
                </a:lnTo>
                <a:lnTo>
                  <a:pt x="441" y="201"/>
                </a:lnTo>
                <a:lnTo>
                  <a:pt x="438" y="403"/>
                </a:lnTo>
                <a:lnTo>
                  <a:pt x="490" y="370"/>
                </a:lnTo>
                <a:lnTo>
                  <a:pt x="552" y="481"/>
                </a:lnTo>
                <a:lnTo>
                  <a:pt x="402" y="481"/>
                </a:lnTo>
                <a:lnTo>
                  <a:pt x="402" y="559"/>
                </a:lnTo>
                <a:lnTo>
                  <a:pt x="594" y="559"/>
                </a:lnTo>
                <a:lnTo>
                  <a:pt x="643" y="458"/>
                </a:lnTo>
                <a:lnTo>
                  <a:pt x="568" y="325"/>
                </a:ln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40984" name="Freeform 18"/>
          <p:cNvSpPr>
            <a:spLocks noEditPoints="1"/>
          </p:cNvSpPr>
          <p:nvPr/>
        </p:nvSpPr>
        <p:spPr>
          <a:xfrm>
            <a:off x="6692583" y="4208780"/>
            <a:ext cx="630237" cy="460375"/>
          </a:xfrm>
          <a:custGeom>
            <a:avLst/>
            <a:gdLst/>
            <a:ahLst/>
            <a:cxnLst>
              <a:cxn ang="0">
                <a:pos x="344279" y="343234"/>
              </a:cxn>
              <a:cxn ang="0">
                <a:pos x="335499" y="352681"/>
              </a:cxn>
              <a:cxn ang="0">
                <a:pos x="136081" y="352681"/>
              </a:cxn>
              <a:cxn ang="0">
                <a:pos x="127302" y="343234"/>
              </a:cxn>
              <a:cxn ang="0">
                <a:pos x="136081" y="334417"/>
              </a:cxn>
              <a:cxn ang="0">
                <a:pos x="335499" y="334417"/>
              </a:cxn>
              <a:cxn ang="0">
                <a:pos x="344279" y="343234"/>
              </a:cxn>
              <a:cxn ang="0">
                <a:pos x="344279" y="277107"/>
              </a:cxn>
              <a:cxn ang="0">
                <a:pos x="335499" y="285924"/>
              </a:cxn>
              <a:cxn ang="0">
                <a:pos x="136081" y="285924"/>
              </a:cxn>
              <a:cxn ang="0">
                <a:pos x="127302" y="277107"/>
              </a:cxn>
              <a:cxn ang="0">
                <a:pos x="136081" y="267660"/>
              </a:cxn>
              <a:cxn ang="0">
                <a:pos x="335499" y="267660"/>
              </a:cxn>
              <a:cxn ang="0">
                <a:pos x="344279" y="277107"/>
              </a:cxn>
              <a:cxn ang="0">
                <a:pos x="470326" y="172562"/>
              </a:cxn>
              <a:cxn ang="0">
                <a:pos x="121658" y="172562"/>
              </a:cxn>
              <a:cxn ang="0">
                <a:pos x="112251" y="163745"/>
              </a:cxn>
              <a:cxn ang="0">
                <a:pos x="121658" y="154298"/>
              </a:cxn>
              <a:cxn ang="0">
                <a:pos x="470326" y="154298"/>
              </a:cxn>
              <a:cxn ang="0">
                <a:pos x="479733" y="163745"/>
              </a:cxn>
              <a:cxn ang="0">
                <a:pos x="470326" y="172562"/>
              </a:cxn>
              <a:cxn ang="0">
                <a:pos x="70235" y="95728"/>
              </a:cxn>
              <a:cxn ang="0">
                <a:pos x="79015" y="86911"/>
              </a:cxn>
              <a:cxn ang="0">
                <a:pos x="537426" y="86911"/>
              </a:cxn>
              <a:cxn ang="0">
                <a:pos x="546833" y="95728"/>
              </a:cxn>
              <a:cxn ang="0">
                <a:pos x="537426" y="104545"/>
              </a:cxn>
              <a:cxn ang="0">
                <a:pos x="79015" y="104545"/>
              </a:cxn>
              <a:cxn ang="0">
                <a:pos x="70235" y="95728"/>
              </a:cxn>
              <a:cxn ang="0">
                <a:pos x="543070" y="271439"/>
              </a:cxn>
              <a:cxn ang="0">
                <a:pos x="514223" y="320562"/>
              </a:cxn>
              <a:cxn ang="0">
                <a:pos x="514223" y="321192"/>
              </a:cxn>
              <a:cxn ang="0">
                <a:pos x="514223" y="408103"/>
              </a:cxn>
              <a:cxn ang="0">
                <a:pos x="486004" y="370315"/>
              </a:cxn>
              <a:cxn ang="0">
                <a:pos x="458411" y="408103"/>
              </a:cxn>
              <a:cxn ang="0">
                <a:pos x="458411" y="321192"/>
              </a:cxn>
              <a:cxn ang="0">
                <a:pos x="458411" y="320562"/>
              </a:cxn>
              <a:cxn ang="0">
                <a:pos x="429565" y="271439"/>
              </a:cxn>
              <a:cxn ang="0">
                <a:pos x="486004" y="214758"/>
              </a:cxn>
              <a:cxn ang="0">
                <a:pos x="543070" y="271439"/>
              </a:cxn>
              <a:cxn ang="0">
                <a:pos x="603899" y="434554"/>
              </a:cxn>
              <a:cxn ang="0">
                <a:pos x="25711" y="434554"/>
              </a:cxn>
              <a:cxn ang="0">
                <a:pos x="25711" y="25821"/>
              </a:cxn>
              <a:cxn ang="0">
                <a:pos x="603899" y="25821"/>
              </a:cxn>
              <a:cxn ang="0">
                <a:pos x="603899" y="434554"/>
              </a:cxn>
              <a:cxn ang="0">
                <a:pos x="0" y="460375"/>
              </a:cxn>
              <a:cxn ang="0">
                <a:pos x="630237" y="460375"/>
              </a:cxn>
              <a:cxn ang="0">
                <a:pos x="630237" y="0"/>
              </a:cxn>
              <a:cxn ang="0">
                <a:pos x="0" y="0"/>
              </a:cxn>
              <a:cxn ang="0">
                <a:pos x="0" y="460375"/>
              </a:cxn>
              <a:cxn ang="0">
                <a:pos x="0" y="0"/>
              </a:cxn>
              <a:cxn ang="0">
                <a:pos x="0" y="460375"/>
              </a:cxn>
            </a:cxnLst>
            <a:rect l="0" t="0" r="0" b="0"/>
            <a:pathLst>
              <a:path w="1005" h="731">
                <a:moveTo>
                  <a:pt x="549" y="545"/>
                </a:moveTo>
                <a:cubicBezTo>
                  <a:pt x="549" y="553"/>
                  <a:pt x="543" y="560"/>
                  <a:pt x="535" y="560"/>
                </a:cubicBezTo>
                <a:lnTo>
                  <a:pt x="217" y="560"/>
                </a:lnTo>
                <a:cubicBezTo>
                  <a:pt x="209" y="560"/>
                  <a:pt x="203" y="553"/>
                  <a:pt x="203" y="545"/>
                </a:cubicBezTo>
                <a:cubicBezTo>
                  <a:pt x="203" y="537"/>
                  <a:pt x="209" y="531"/>
                  <a:pt x="217" y="531"/>
                </a:cubicBezTo>
                <a:lnTo>
                  <a:pt x="535" y="531"/>
                </a:lnTo>
                <a:cubicBezTo>
                  <a:pt x="543" y="531"/>
                  <a:pt x="549" y="537"/>
                  <a:pt x="549" y="545"/>
                </a:cubicBezTo>
                <a:close/>
                <a:moveTo>
                  <a:pt x="549" y="440"/>
                </a:moveTo>
                <a:cubicBezTo>
                  <a:pt x="549" y="448"/>
                  <a:pt x="543" y="454"/>
                  <a:pt x="535" y="454"/>
                </a:cubicBezTo>
                <a:lnTo>
                  <a:pt x="217" y="454"/>
                </a:lnTo>
                <a:cubicBezTo>
                  <a:pt x="209" y="454"/>
                  <a:pt x="203" y="448"/>
                  <a:pt x="203" y="440"/>
                </a:cubicBezTo>
                <a:cubicBezTo>
                  <a:pt x="203" y="432"/>
                  <a:pt x="209" y="425"/>
                  <a:pt x="217" y="425"/>
                </a:cubicBezTo>
                <a:lnTo>
                  <a:pt x="535" y="425"/>
                </a:lnTo>
                <a:cubicBezTo>
                  <a:pt x="543" y="425"/>
                  <a:pt x="549" y="432"/>
                  <a:pt x="549" y="440"/>
                </a:cubicBezTo>
                <a:close/>
                <a:moveTo>
                  <a:pt x="750" y="274"/>
                </a:moveTo>
                <a:lnTo>
                  <a:pt x="194" y="274"/>
                </a:lnTo>
                <a:cubicBezTo>
                  <a:pt x="186" y="274"/>
                  <a:pt x="179" y="268"/>
                  <a:pt x="179" y="260"/>
                </a:cubicBezTo>
                <a:cubicBezTo>
                  <a:pt x="179" y="252"/>
                  <a:pt x="186" y="245"/>
                  <a:pt x="194" y="245"/>
                </a:cubicBezTo>
                <a:lnTo>
                  <a:pt x="750" y="245"/>
                </a:lnTo>
                <a:cubicBezTo>
                  <a:pt x="758" y="245"/>
                  <a:pt x="765" y="252"/>
                  <a:pt x="765" y="260"/>
                </a:cubicBezTo>
                <a:cubicBezTo>
                  <a:pt x="765" y="268"/>
                  <a:pt x="758" y="274"/>
                  <a:pt x="750" y="274"/>
                </a:cubicBezTo>
                <a:close/>
                <a:moveTo>
                  <a:pt x="112" y="152"/>
                </a:moveTo>
                <a:cubicBezTo>
                  <a:pt x="112" y="144"/>
                  <a:pt x="118" y="138"/>
                  <a:pt x="126" y="138"/>
                </a:cubicBezTo>
                <a:lnTo>
                  <a:pt x="857" y="138"/>
                </a:lnTo>
                <a:cubicBezTo>
                  <a:pt x="865" y="138"/>
                  <a:pt x="872" y="144"/>
                  <a:pt x="872" y="152"/>
                </a:cubicBezTo>
                <a:cubicBezTo>
                  <a:pt x="872" y="160"/>
                  <a:pt x="865" y="166"/>
                  <a:pt x="857" y="166"/>
                </a:cubicBezTo>
                <a:lnTo>
                  <a:pt x="126" y="166"/>
                </a:lnTo>
                <a:cubicBezTo>
                  <a:pt x="118" y="166"/>
                  <a:pt x="112" y="160"/>
                  <a:pt x="112" y="152"/>
                </a:cubicBezTo>
                <a:close/>
                <a:moveTo>
                  <a:pt x="866" y="431"/>
                </a:moveTo>
                <a:cubicBezTo>
                  <a:pt x="866" y="465"/>
                  <a:pt x="847" y="493"/>
                  <a:pt x="820" y="509"/>
                </a:cubicBezTo>
                <a:cubicBezTo>
                  <a:pt x="820" y="510"/>
                  <a:pt x="820" y="510"/>
                  <a:pt x="820" y="510"/>
                </a:cubicBezTo>
                <a:cubicBezTo>
                  <a:pt x="820" y="510"/>
                  <a:pt x="820" y="648"/>
                  <a:pt x="820" y="648"/>
                </a:cubicBezTo>
                <a:lnTo>
                  <a:pt x="775" y="588"/>
                </a:lnTo>
                <a:lnTo>
                  <a:pt x="731" y="648"/>
                </a:lnTo>
                <a:lnTo>
                  <a:pt x="731" y="510"/>
                </a:lnTo>
                <a:cubicBezTo>
                  <a:pt x="731" y="510"/>
                  <a:pt x="731" y="510"/>
                  <a:pt x="731" y="509"/>
                </a:cubicBezTo>
                <a:cubicBezTo>
                  <a:pt x="703" y="493"/>
                  <a:pt x="685" y="465"/>
                  <a:pt x="685" y="431"/>
                </a:cubicBezTo>
                <a:cubicBezTo>
                  <a:pt x="685" y="381"/>
                  <a:pt x="725" y="341"/>
                  <a:pt x="775" y="341"/>
                </a:cubicBezTo>
                <a:cubicBezTo>
                  <a:pt x="825" y="341"/>
                  <a:pt x="866" y="381"/>
                  <a:pt x="866" y="431"/>
                </a:cubicBezTo>
                <a:close/>
                <a:moveTo>
                  <a:pt x="963" y="690"/>
                </a:moveTo>
                <a:lnTo>
                  <a:pt x="41" y="690"/>
                </a:lnTo>
                <a:lnTo>
                  <a:pt x="41" y="41"/>
                </a:lnTo>
                <a:lnTo>
                  <a:pt x="963" y="41"/>
                </a:lnTo>
                <a:lnTo>
                  <a:pt x="963" y="690"/>
                </a:lnTo>
                <a:close/>
                <a:moveTo>
                  <a:pt x="0" y="731"/>
                </a:moveTo>
                <a:lnTo>
                  <a:pt x="1005" y="731"/>
                </a:lnTo>
                <a:lnTo>
                  <a:pt x="1005" y="0"/>
                </a:lnTo>
                <a:lnTo>
                  <a:pt x="0" y="0"/>
                </a:lnTo>
                <a:lnTo>
                  <a:pt x="0" y="731"/>
                </a:lnTo>
                <a:close/>
                <a:moveTo>
                  <a:pt x="0" y="0"/>
                </a:moveTo>
                <a:lnTo>
                  <a:pt x="0" y="731"/>
                </a:lnTo>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40985" name="Freeform 101"/>
          <p:cNvSpPr>
            <a:spLocks noEditPoints="1"/>
          </p:cNvSpPr>
          <p:nvPr/>
        </p:nvSpPr>
        <p:spPr>
          <a:xfrm>
            <a:off x="4616133" y="4134168"/>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40986" name="Freeform 34"/>
          <p:cNvSpPr>
            <a:spLocks noEditPoints="1"/>
          </p:cNvSpPr>
          <p:nvPr/>
        </p:nvSpPr>
        <p:spPr>
          <a:xfrm>
            <a:off x="6668770" y="2578418"/>
            <a:ext cx="677863" cy="642937"/>
          </a:xfrm>
          <a:custGeom>
            <a:avLst/>
            <a:gdLst/>
            <a:ahLst/>
            <a:cxnLst>
              <a:cxn ang="0">
                <a:pos x="641902" y="114446"/>
              </a:cxn>
              <a:cxn ang="0">
                <a:pos x="492065" y="139613"/>
              </a:cxn>
              <a:cxn ang="0">
                <a:pos x="490267" y="182155"/>
              </a:cxn>
              <a:cxn ang="0">
                <a:pos x="549003" y="195937"/>
              </a:cxn>
              <a:cxn ang="0">
                <a:pos x="559791" y="194739"/>
              </a:cxn>
              <a:cxn ang="0">
                <a:pos x="673668" y="130025"/>
              </a:cxn>
              <a:cxn ang="0">
                <a:pos x="157029" y="188747"/>
              </a:cxn>
              <a:cxn ang="0">
                <a:pos x="127062" y="148001"/>
              </a:cxn>
              <a:cxn ang="0">
                <a:pos x="137251" y="155791"/>
              </a:cxn>
              <a:cxn ang="0">
                <a:pos x="163622" y="168973"/>
              </a:cxn>
              <a:cxn ang="0">
                <a:pos x="166619" y="174366"/>
              </a:cxn>
              <a:cxn ang="0">
                <a:pos x="106684" y="236083"/>
              </a:cxn>
              <a:cxn ang="0">
                <a:pos x="99492" y="192941"/>
              </a:cxn>
              <a:cxn ang="0">
                <a:pos x="106684" y="236083"/>
              </a:cxn>
              <a:cxn ang="0">
                <a:pos x="372195" y="303792"/>
              </a:cxn>
              <a:cxn ang="0">
                <a:pos x="353616" y="297201"/>
              </a:cxn>
              <a:cxn ang="0">
                <a:pos x="364404" y="270836"/>
              </a:cxn>
              <a:cxn ang="0">
                <a:pos x="462697" y="171969"/>
              </a:cxn>
              <a:cxn ang="0">
                <a:pos x="408756" y="187548"/>
              </a:cxn>
              <a:cxn ang="0">
                <a:pos x="369199" y="96471"/>
              </a:cxn>
              <a:cxn ang="0">
                <a:pos x="258918" y="67110"/>
              </a:cxn>
              <a:cxn ang="0">
                <a:pos x="143244" y="125831"/>
              </a:cxn>
              <a:cxn ang="0">
                <a:pos x="103088" y="142609"/>
              </a:cxn>
              <a:cxn ang="0">
                <a:pos x="86906" y="129426"/>
              </a:cxn>
              <a:cxn ang="0">
                <a:pos x="7192" y="192941"/>
              </a:cxn>
              <a:cxn ang="0">
                <a:pos x="14984" y="225298"/>
              </a:cxn>
              <a:cxn ang="0">
                <a:pos x="112078" y="307387"/>
              </a:cxn>
              <a:cxn ang="0">
                <a:pos x="191791" y="243873"/>
              </a:cxn>
              <a:cxn ang="0">
                <a:pos x="184000" y="212115"/>
              </a:cxn>
              <a:cxn ang="0">
                <a:pos x="181003" y="194139"/>
              </a:cxn>
              <a:cxn ang="0">
                <a:pos x="184000" y="160584"/>
              </a:cxn>
              <a:cxn ang="0">
                <a:pos x="331440" y="136617"/>
              </a:cxn>
              <a:cxn ang="0">
                <a:pos x="266111" y="318173"/>
              </a:cxn>
              <a:cxn ang="0">
                <a:pos x="426736" y="391874"/>
              </a:cxn>
              <a:cxn ang="0">
                <a:pos x="351218" y="551260"/>
              </a:cxn>
              <a:cxn ang="0">
                <a:pos x="396769" y="544070"/>
              </a:cxn>
              <a:cxn ang="0">
                <a:pos x="508847" y="366109"/>
              </a:cxn>
              <a:cxn ang="0">
                <a:pos x="249329" y="346335"/>
              </a:cxn>
              <a:cxn ang="0">
                <a:pos x="64730" y="587212"/>
              </a:cxn>
              <a:cxn ang="0">
                <a:pos x="87505" y="642937"/>
              </a:cxn>
              <a:cxn ang="0">
                <a:pos x="254723" y="496134"/>
              </a:cxn>
              <a:cxn ang="0">
                <a:pos x="307466" y="373898"/>
              </a:cxn>
              <a:cxn ang="0">
                <a:pos x="249329" y="346335"/>
              </a:cxn>
              <a:cxn ang="0">
                <a:pos x="522032" y="92276"/>
              </a:cxn>
              <a:cxn ang="0">
                <a:pos x="419544" y="39547"/>
              </a:cxn>
            </a:cxnLst>
            <a:rect l="0" t="0" r="0" b="0"/>
            <a:pathLst>
              <a:path w="1131" h="1073">
                <a:moveTo>
                  <a:pt x="1124" y="217"/>
                </a:moveTo>
                <a:cubicBezTo>
                  <a:pt x="1116" y="195"/>
                  <a:pt x="1093" y="183"/>
                  <a:pt x="1071" y="191"/>
                </a:cubicBezTo>
                <a:lnTo>
                  <a:pt x="916" y="243"/>
                </a:lnTo>
                <a:lnTo>
                  <a:pt x="821" y="233"/>
                </a:lnTo>
                <a:cubicBezTo>
                  <a:pt x="835" y="262"/>
                  <a:pt x="827" y="287"/>
                  <a:pt x="821" y="299"/>
                </a:cubicBezTo>
                <a:cubicBezTo>
                  <a:pt x="820" y="301"/>
                  <a:pt x="819" y="302"/>
                  <a:pt x="818" y="304"/>
                </a:cubicBezTo>
                <a:lnTo>
                  <a:pt x="809" y="316"/>
                </a:lnTo>
                <a:lnTo>
                  <a:pt x="916" y="327"/>
                </a:lnTo>
                <a:cubicBezTo>
                  <a:pt x="918" y="327"/>
                  <a:pt x="919" y="327"/>
                  <a:pt x="921" y="327"/>
                </a:cubicBezTo>
                <a:cubicBezTo>
                  <a:pt x="925" y="327"/>
                  <a:pt x="930" y="327"/>
                  <a:pt x="934" y="325"/>
                </a:cubicBezTo>
                <a:lnTo>
                  <a:pt x="1098" y="270"/>
                </a:lnTo>
                <a:cubicBezTo>
                  <a:pt x="1119" y="263"/>
                  <a:pt x="1131" y="239"/>
                  <a:pt x="1124" y="217"/>
                </a:cubicBezTo>
                <a:close/>
                <a:moveTo>
                  <a:pt x="275" y="301"/>
                </a:moveTo>
                <a:lnTo>
                  <a:pt x="262" y="315"/>
                </a:lnTo>
                <a:lnTo>
                  <a:pt x="199" y="262"/>
                </a:lnTo>
                <a:lnTo>
                  <a:pt x="212" y="247"/>
                </a:lnTo>
                <a:cubicBezTo>
                  <a:pt x="215" y="243"/>
                  <a:pt x="220" y="241"/>
                  <a:pt x="225" y="243"/>
                </a:cubicBezTo>
                <a:cubicBezTo>
                  <a:pt x="225" y="249"/>
                  <a:pt x="227" y="254"/>
                  <a:pt x="229" y="260"/>
                </a:cubicBezTo>
                <a:cubicBezTo>
                  <a:pt x="237" y="274"/>
                  <a:pt x="251" y="283"/>
                  <a:pt x="267" y="283"/>
                </a:cubicBezTo>
                <a:cubicBezTo>
                  <a:pt x="269" y="283"/>
                  <a:pt x="271" y="282"/>
                  <a:pt x="273" y="282"/>
                </a:cubicBezTo>
                <a:lnTo>
                  <a:pt x="274" y="283"/>
                </a:lnTo>
                <a:cubicBezTo>
                  <a:pt x="276" y="285"/>
                  <a:pt x="278" y="288"/>
                  <a:pt x="278" y="291"/>
                </a:cubicBezTo>
                <a:cubicBezTo>
                  <a:pt x="278" y="295"/>
                  <a:pt x="277" y="298"/>
                  <a:pt x="275" y="301"/>
                </a:cubicBezTo>
                <a:close/>
                <a:moveTo>
                  <a:pt x="178" y="394"/>
                </a:moveTo>
                <a:lnTo>
                  <a:pt x="135" y="358"/>
                </a:lnTo>
                <a:lnTo>
                  <a:pt x="166" y="322"/>
                </a:lnTo>
                <a:lnTo>
                  <a:pt x="208" y="358"/>
                </a:lnTo>
                <a:lnTo>
                  <a:pt x="178" y="394"/>
                </a:lnTo>
                <a:close/>
                <a:moveTo>
                  <a:pt x="816" y="577"/>
                </a:moveTo>
                <a:lnTo>
                  <a:pt x="621" y="507"/>
                </a:lnTo>
                <a:lnTo>
                  <a:pt x="613" y="504"/>
                </a:lnTo>
                <a:lnTo>
                  <a:pt x="590" y="496"/>
                </a:lnTo>
                <a:cubicBezTo>
                  <a:pt x="579" y="491"/>
                  <a:pt x="573" y="479"/>
                  <a:pt x="577" y="467"/>
                </a:cubicBezTo>
                <a:cubicBezTo>
                  <a:pt x="582" y="454"/>
                  <a:pt x="595" y="447"/>
                  <a:pt x="608" y="452"/>
                </a:cubicBezTo>
                <a:lnTo>
                  <a:pt x="649" y="466"/>
                </a:lnTo>
                <a:lnTo>
                  <a:pt x="772" y="287"/>
                </a:lnTo>
                <a:lnTo>
                  <a:pt x="746" y="275"/>
                </a:lnTo>
                <a:lnTo>
                  <a:pt x="682" y="313"/>
                </a:lnTo>
                <a:lnTo>
                  <a:pt x="693" y="193"/>
                </a:lnTo>
                <a:cubicBezTo>
                  <a:pt x="672" y="182"/>
                  <a:pt x="641" y="166"/>
                  <a:pt x="616" y="161"/>
                </a:cubicBezTo>
                <a:lnTo>
                  <a:pt x="464" y="110"/>
                </a:lnTo>
                <a:cubicBezTo>
                  <a:pt x="454" y="106"/>
                  <a:pt x="442" y="107"/>
                  <a:pt x="432" y="112"/>
                </a:cubicBezTo>
                <a:lnTo>
                  <a:pt x="248" y="203"/>
                </a:lnTo>
                <a:cubicBezTo>
                  <a:pt x="245" y="205"/>
                  <a:pt x="242" y="207"/>
                  <a:pt x="239" y="210"/>
                </a:cubicBezTo>
                <a:cubicBezTo>
                  <a:pt x="220" y="203"/>
                  <a:pt x="198" y="207"/>
                  <a:pt x="184" y="223"/>
                </a:cubicBezTo>
                <a:lnTo>
                  <a:pt x="172" y="238"/>
                </a:lnTo>
                <a:lnTo>
                  <a:pt x="154" y="224"/>
                </a:lnTo>
                <a:lnTo>
                  <a:pt x="145" y="216"/>
                </a:lnTo>
                <a:cubicBezTo>
                  <a:pt x="131" y="204"/>
                  <a:pt x="111" y="206"/>
                  <a:pt x="99" y="219"/>
                </a:cubicBezTo>
                <a:lnTo>
                  <a:pt x="12" y="322"/>
                </a:lnTo>
                <a:cubicBezTo>
                  <a:pt x="0" y="336"/>
                  <a:pt x="2" y="356"/>
                  <a:pt x="16" y="368"/>
                </a:cubicBezTo>
                <a:lnTo>
                  <a:pt x="25" y="376"/>
                </a:lnTo>
                <a:lnTo>
                  <a:pt x="178" y="506"/>
                </a:lnTo>
                <a:lnTo>
                  <a:pt x="187" y="513"/>
                </a:lnTo>
                <a:cubicBezTo>
                  <a:pt x="200" y="525"/>
                  <a:pt x="221" y="523"/>
                  <a:pt x="232" y="510"/>
                </a:cubicBezTo>
                <a:lnTo>
                  <a:pt x="320" y="407"/>
                </a:lnTo>
                <a:cubicBezTo>
                  <a:pt x="331" y="393"/>
                  <a:pt x="330" y="373"/>
                  <a:pt x="316" y="361"/>
                </a:cubicBezTo>
                <a:lnTo>
                  <a:pt x="307" y="354"/>
                </a:lnTo>
                <a:lnTo>
                  <a:pt x="290" y="339"/>
                </a:lnTo>
                <a:lnTo>
                  <a:pt x="302" y="324"/>
                </a:lnTo>
                <a:cubicBezTo>
                  <a:pt x="311" y="314"/>
                  <a:pt x="315" y="301"/>
                  <a:pt x="314" y="289"/>
                </a:cubicBezTo>
                <a:cubicBezTo>
                  <a:pt x="313" y="281"/>
                  <a:pt x="311" y="274"/>
                  <a:pt x="307" y="268"/>
                </a:cubicBezTo>
                <a:lnTo>
                  <a:pt x="454" y="195"/>
                </a:lnTo>
                <a:lnTo>
                  <a:pt x="553" y="228"/>
                </a:lnTo>
                <a:lnTo>
                  <a:pt x="454" y="473"/>
                </a:lnTo>
                <a:cubicBezTo>
                  <a:pt x="445" y="494"/>
                  <a:pt x="439" y="513"/>
                  <a:pt x="444" y="531"/>
                </a:cubicBezTo>
                <a:cubicBezTo>
                  <a:pt x="448" y="549"/>
                  <a:pt x="460" y="564"/>
                  <a:pt x="479" y="571"/>
                </a:cubicBezTo>
                <a:lnTo>
                  <a:pt x="712" y="654"/>
                </a:lnTo>
                <a:lnTo>
                  <a:pt x="574" y="845"/>
                </a:lnTo>
                <a:cubicBezTo>
                  <a:pt x="557" y="869"/>
                  <a:pt x="562" y="903"/>
                  <a:pt x="586" y="920"/>
                </a:cubicBezTo>
                <a:cubicBezTo>
                  <a:pt x="596" y="927"/>
                  <a:pt x="607" y="931"/>
                  <a:pt x="618" y="931"/>
                </a:cubicBezTo>
                <a:cubicBezTo>
                  <a:pt x="635" y="931"/>
                  <a:pt x="651" y="923"/>
                  <a:pt x="662" y="908"/>
                </a:cubicBezTo>
                <a:lnTo>
                  <a:pt x="842" y="659"/>
                </a:lnTo>
                <a:cubicBezTo>
                  <a:pt x="851" y="645"/>
                  <a:pt x="854" y="628"/>
                  <a:pt x="849" y="611"/>
                </a:cubicBezTo>
                <a:cubicBezTo>
                  <a:pt x="844" y="595"/>
                  <a:pt x="832" y="582"/>
                  <a:pt x="816" y="577"/>
                </a:cubicBezTo>
                <a:close/>
                <a:moveTo>
                  <a:pt x="416" y="578"/>
                </a:moveTo>
                <a:lnTo>
                  <a:pt x="343" y="758"/>
                </a:lnTo>
                <a:lnTo>
                  <a:pt x="108" y="980"/>
                </a:lnTo>
                <a:cubicBezTo>
                  <a:pt x="87" y="1001"/>
                  <a:pt x="86" y="1035"/>
                  <a:pt x="106" y="1056"/>
                </a:cubicBezTo>
                <a:cubicBezTo>
                  <a:pt x="117" y="1067"/>
                  <a:pt x="131" y="1073"/>
                  <a:pt x="146" y="1073"/>
                </a:cubicBezTo>
                <a:cubicBezTo>
                  <a:pt x="159" y="1073"/>
                  <a:pt x="172" y="1068"/>
                  <a:pt x="183" y="1058"/>
                </a:cubicBezTo>
                <a:lnTo>
                  <a:pt x="425" y="828"/>
                </a:lnTo>
                <a:cubicBezTo>
                  <a:pt x="431" y="823"/>
                  <a:pt x="435" y="816"/>
                  <a:pt x="438" y="809"/>
                </a:cubicBezTo>
                <a:lnTo>
                  <a:pt x="513" y="624"/>
                </a:lnTo>
                <a:cubicBezTo>
                  <a:pt x="493" y="623"/>
                  <a:pt x="476" y="620"/>
                  <a:pt x="464" y="614"/>
                </a:cubicBezTo>
                <a:cubicBezTo>
                  <a:pt x="442" y="604"/>
                  <a:pt x="426" y="591"/>
                  <a:pt x="416" y="578"/>
                </a:cubicBezTo>
                <a:close/>
                <a:moveTo>
                  <a:pt x="741" y="195"/>
                </a:moveTo>
                <a:cubicBezTo>
                  <a:pt x="789" y="220"/>
                  <a:pt x="847" y="201"/>
                  <a:pt x="871" y="154"/>
                </a:cubicBezTo>
                <a:cubicBezTo>
                  <a:pt x="895" y="107"/>
                  <a:pt x="877" y="49"/>
                  <a:pt x="830" y="24"/>
                </a:cubicBezTo>
                <a:cubicBezTo>
                  <a:pt x="782" y="0"/>
                  <a:pt x="724" y="19"/>
                  <a:pt x="700" y="66"/>
                </a:cubicBezTo>
                <a:cubicBezTo>
                  <a:pt x="676" y="113"/>
                  <a:pt x="694" y="171"/>
                  <a:pt x="741" y="19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grpSp>
        <p:nvGrpSpPr>
          <p:cNvPr id="80" name="组合 79"/>
          <p:cNvGrpSpPr/>
          <p:nvPr/>
        </p:nvGrpSpPr>
        <p:grpSpPr bwMode="auto">
          <a:xfrm>
            <a:off x="1122680" y="2133600"/>
            <a:ext cx="1981200" cy="711200"/>
            <a:chOff x="2408" y="3190"/>
            <a:chExt cx="3120" cy="1121"/>
          </a:xfrm>
        </p:grpSpPr>
        <p:sp>
          <p:nvSpPr>
            <p:cNvPr id="923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9231"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grpSp>
        <p:nvGrpSpPr>
          <p:cNvPr id="7" name="组合 6"/>
          <p:cNvGrpSpPr/>
          <p:nvPr/>
        </p:nvGrpSpPr>
        <p:grpSpPr bwMode="auto">
          <a:xfrm>
            <a:off x="1031875" y="3554095"/>
            <a:ext cx="1981200" cy="711200"/>
            <a:chOff x="2408" y="3190"/>
            <a:chExt cx="3120" cy="1121"/>
          </a:xfrm>
        </p:grpSpPr>
        <p:sp>
          <p:nvSpPr>
            <p:cNvPr id="9"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8"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grpSp>
        <p:nvGrpSpPr>
          <p:cNvPr id="2" name="组合 1"/>
          <p:cNvGrpSpPr/>
          <p:nvPr/>
        </p:nvGrpSpPr>
        <p:grpSpPr bwMode="auto">
          <a:xfrm>
            <a:off x="8747125" y="2133600"/>
            <a:ext cx="1981200" cy="711200"/>
            <a:chOff x="2408" y="3190"/>
            <a:chExt cx="3120" cy="1121"/>
          </a:xfrm>
        </p:grpSpPr>
        <p:sp>
          <p:nvSpPr>
            <p:cNvPr id="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4"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grpSp>
        <p:nvGrpSpPr>
          <p:cNvPr id="5" name="组合 4"/>
          <p:cNvGrpSpPr/>
          <p:nvPr/>
        </p:nvGrpSpPr>
        <p:grpSpPr bwMode="auto">
          <a:xfrm>
            <a:off x="8656320" y="3554095"/>
            <a:ext cx="1981200" cy="711200"/>
            <a:chOff x="2408" y="3190"/>
            <a:chExt cx="3120" cy="1121"/>
          </a:xfrm>
        </p:grpSpPr>
        <p:sp>
          <p:nvSpPr>
            <p:cNvPr id="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zh-CN" altLang="en-US" sz="1600" b="1">
                  <a:solidFill>
                    <a:srgbClr val="404040"/>
                  </a:solidFill>
                  <a:latin typeface="+mn-lt"/>
                  <a:ea typeface="+mn-ea"/>
                  <a:cs typeface="+mn-ea"/>
                  <a:sym typeface="+mn-lt"/>
                </a:rPr>
                <a:t>标题文本预设</a:t>
              </a:r>
            </a:p>
          </p:txBody>
        </p:sp>
        <p:sp>
          <p:nvSpPr>
            <p:cNvPr id="17"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lnSpc>
                  <a:spcPct val="120000"/>
                </a:lnSpc>
              </a:pPr>
              <a:r>
                <a:rPr lang="zh-CN" altLang="en-US" sz="900">
                  <a:solidFill>
                    <a:srgbClr val="404040"/>
                  </a:solidFill>
                  <a:latin typeface="+mn-lt"/>
                  <a:ea typeface="+mn-ea"/>
                  <a:cs typeface="+mn-ea"/>
                  <a:sym typeface="+mn-lt"/>
                </a:rPr>
                <a:t>此部分内容作为文字排版占位显示</a:t>
              </a:r>
              <a:br>
                <a:rPr lang="zh-CN" altLang="en-US" sz="900">
                  <a:solidFill>
                    <a:srgbClr val="404040"/>
                  </a:solidFill>
                  <a:latin typeface="+mn-lt"/>
                  <a:ea typeface="+mn-ea"/>
                  <a:cs typeface="+mn-ea"/>
                  <a:sym typeface="+mn-lt"/>
                </a:rPr>
              </a:br>
              <a:r>
                <a:rPr lang="zh-CN" altLang="en-US" sz="900">
                  <a:solidFill>
                    <a:srgbClr val="404040"/>
                  </a:solidFill>
                  <a:latin typeface="+mn-lt"/>
                  <a:ea typeface="+mn-ea"/>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advClick="0" advTm="0"/>
    </mc:Choice>
    <mc:Fallback xmlns="">
      <p:transition advClick="0" advTm="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968"/>
                                        </p:tgtEl>
                                        <p:attrNameLst>
                                          <p:attrName>style.visibility</p:attrName>
                                        </p:attrNameLst>
                                      </p:cBhvr>
                                      <p:to>
                                        <p:strVal val="visible"/>
                                      </p:to>
                                    </p:set>
                                    <p:animEffect transition="in" filter="blinds(horizontal)">
                                      <p:cBhvr>
                                        <p:cTn id="13" dur="500"/>
                                        <p:tgtEl>
                                          <p:spTgt spid="40968"/>
                                        </p:tgtEl>
                                      </p:cBhvr>
                                    </p:animEffect>
                                  </p:childTnLst>
                                </p:cTn>
                              </p:par>
                              <p:par>
                                <p:cTn id="14" presetID="3" presetClass="entr" presetSubtype="10" fill="hold" nodeType="withEffect">
                                  <p:stCondLst>
                                    <p:cond delay="0"/>
                                  </p:stCondLst>
                                  <p:childTnLst>
                                    <p:set>
                                      <p:cBhvr>
                                        <p:cTn id="15" dur="1" fill="hold">
                                          <p:stCondLst>
                                            <p:cond delay="0"/>
                                          </p:stCondLst>
                                        </p:cTn>
                                        <p:tgtEl>
                                          <p:spTgt spid="39945"/>
                                        </p:tgtEl>
                                        <p:attrNameLst>
                                          <p:attrName>style.visibility</p:attrName>
                                        </p:attrNameLst>
                                      </p:cBhvr>
                                      <p:to>
                                        <p:strVal val="visible"/>
                                      </p:to>
                                    </p:set>
                                    <p:animEffect transition="in" filter="blinds(horizontal)">
                                      <p:cBhvr>
                                        <p:cTn id="16" dur="500"/>
                                        <p:tgtEl>
                                          <p:spTgt spid="3994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970"/>
                                        </p:tgtEl>
                                        <p:attrNameLst>
                                          <p:attrName>style.visibility</p:attrName>
                                        </p:attrNameLst>
                                      </p:cBhvr>
                                      <p:to>
                                        <p:strVal val="visible"/>
                                      </p:to>
                                    </p:set>
                                    <p:animEffect transition="in" filter="blinds(horizontal)">
                                      <p:cBhvr>
                                        <p:cTn id="19" dur="500"/>
                                        <p:tgtEl>
                                          <p:spTgt spid="40970"/>
                                        </p:tgtEl>
                                      </p:cBhvr>
                                    </p:animEffect>
                                  </p:childTnLst>
                                </p:cTn>
                              </p:par>
                              <p:par>
                                <p:cTn id="20" presetID="3" presetClass="entr" presetSubtype="10" fill="hold" nodeType="withEffect">
                                  <p:stCondLst>
                                    <p:cond delay="0"/>
                                  </p:stCondLst>
                                  <p:childTnLst>
                                    <p:set>
                                      <p:cBhvr>
                                        <p:cTn id="21" dur="1" fill="hold">
                                          <p:stCondLst>
                                            <p:cond delay="0"/>
                                          </p:stCondLst>
                                        </p:cTn>
                                        <p:tgtEl>
                                          <p:spTgt spid="39947"/>
                                        </p:tgtEl>
                                        <p:attrNameLst>
                                          <p:attrName>style.visibility</p:attrName>
                                        </p:attrNameLst>
                                      </p:cBhvr>
                                      <p:to>
                                        <p:strVal val="visible"/>
                                      </p:to>
                                    </p:set>
                                    <p:animEffect transition="in" filter="blinds(horizontal)">
                                      <p:cBhvr>
                                        <p:cTn id="22" dur="500"/>
                                        <p:tgtEl>
                                          <p:spTgt spid="3994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0972"/>
                                        </p:tgtEl>
                                        <p:attrNameLst>
                                          <p:attrName>style.visibility</p:attrName>
                                        </p:attrNameLst>
                                      </p:cBhvr>
                                      <p:to>
                                        <p:strVal val="visible"/>
                                      </p:to>
                                    </p:set>
                                    <p:animEffect transition="in" filter="blinds(horizontal)">
                                      <p:cBhvr>
                                        <p:cTn id="25" dur="500"/>
                                        <p:tgtEl>
                                          <p:spTgt spid="40972"/>
                                        </p:tgtEl>
                                      </p:cBhvr>
                                    </p:animEffect>
                                  </p:childTnLst>
                                </p:cTn>
                              </p:par>
                              <p:par>
                                <p:cTn id="26" presetID="3" presetClass="entr" presetSubtype="10" fill="hold" nodeType="withEffect">
                                  <p:stCondLst>
                                    <p:cond delay="0"/>
                                  </p:stCondLst>
                                  <p:childTnLst>
                                    <p:set>
                                      <p:cBhvr>
                                        <p:cTn id="27" dur="1" fill="hold">
                                          <p:stCondLst>
                                            <p:cond delay="0"/>
                                          </p:stCondLst>
                                        </p:cTn>
                                        <p:tgtEl>
                                          <p:spTgt spid="39949"/>
                                        </p:tgtEl>
                                        <p:attrNameLst>
                                          <p:attrName>style.visibility</p:attrName>
                                        </p:attrNameLst>
                                      </p:cBhvr>
                                      <p:to>
                                        <p:strVal val="visible"/>
                                      </p:to>
                                    </p:set>
                                    <p:animEffect transition="in" filter="blinds(horizontal)">
                                      <p:cBhvr>
                                        <p:cTn id="28" dur="500"/>
                                        <p:tgtEl>
                                          <p:spTgt spid="39949"/>
                                        </p:tgtEl>
                                      </p:cBhvr>
                                    </p:animEffect>
                                  </p:childTnLst>
                                </p:cTn>
                              </p:par>
                              <p:par>
                                <p:cTn id="29" presetID="3" presetClass="entr" presetSubtype="10" fill="hold" nodeType="withEffect">
                                  <p:stCondLst>
                                    <p:cond delay="0"/>
                                  </p:stCondLst>
                                  <p:childTnLst>
                                    <p:set>
                                      <p:cBhvr>
                                        <p:cTn id="30" dur="1" fill="hold">
                                          <p:stCondLst>
                                            <p:cond delay="0"/>
                                          </p:stCondLst>
                                        </p:cTn>
                                        <p:tgtEl>
                                          <p:spTgt spid="40983"/>
                                        </p:tgtEl>
                                        <p:attrNameLst>
                                          <p:attrName>style.visibility</p:attrName>
                                        </p:attrNameLst>
                                      </p:cBhvr>
                                      <p:to>
                                        <p:strVal val="visible"/>
                                      </p:to>
                                    </p:set>
                                    <p:animEffect transition="in" filter="blinds(horizontal)">
                                      <p:cBhvr>
                                        <p:cTn id="31" dur="500"/>
                                        <p:tgtEl>
                                          <p:spTgt spid="40983"/>
                                        </p:tgtEl>
                                      </p:cBhvr>
                                    </p:animEffect>
                                  </p:childTnLst>
                                </p:cTn>
                              </p:par>
                              <p:par>
                                <p:cTn id="32" presetID="3" presetClass="entr" presetSubtype="10" fill="hold" nodeType="withEffect">
                                  <p:stCondLst>
                                    <p:cond delay="0"/>
                                  </p:stCondLst>
                                  <p:childTnLst>
                                    <p:set>
                                      <p:cBhvr>
                                        <p:cTn id="33" dur="1" fill="hold">
                                          <p:stCondLst>
                                            <p:cond delay="0"/>
                                          </p:stCondLst>
                                        </p:cTn>
                                        <p:tgtEl>
                                          <p:spTgt spid="40984"/>
                                        </p:tgtEl>
                                        <p:attrNameLst>
                                          <p:attrName>style.visibility</p:attrName>
                                        </p:attrNameLst>
                                      </p:cBhvr>
                                      <p:to>
                                        <p:strVal val="visible"/>
                                      </p:to>
                                    </p:set>
                                    <p:animEffect transition="in" filter="blinds(horizontal)">
                                      <p:cBhvr>
                                        <p:cTn id="34" dur="500"/>
                                        <p:tgtEl>
                                          <p:spTgt spid="40984"/>
                                        </p:tgtEl>
                                      </p:cBhvr>
                                    </p:animEffect>
                                  </p:childTnLst>
                                </p:cTn>
                              </p:par>
                              <p:par>
                                <p:cTn id="35" presetID="3" presetClass="entr" presetSubtype="10" fill="hold" nodeType="withEffect">
                                  <p:stCondLst>
                                    <p:cond delay="0"/>
                                  </p:stCondLst>
                                  <p:childTnLst>
                                    <p:set>
                                      <p:cBhvr>
                                        <p:cTn id="36" dur="1" fill="hold">
                                          <p:stCondLst>
                                            <p:cond delay="0"/>
                                          </p:stCondLst>
                                        </p:cTn>
                                        <p:tgtEl>
                                          <p:spTgt spid="40985"/>
                                        </p:tgtEl>
                                        <p:attrNameLst>
                                          <p:attrName>style.visibility</p:attrName>
                                        </p:attrNameLst>
                                      </p:cBhvr>
                                      <p:to>
                                        <p:strVal val="visible"/>
                                      </p:to>
                                    </p:set>
                                    <p:animEffect transition="in" filter="blinds(horizontal)">
                                      <p:cBhvr>
                                        <p:cTn id="37" dur="500"/>
                                        <p:tgtEl>
                                          <p:spTgt spid="40985"/>
                                        </p:tgtEl>
                                      </p:cBhvr>
                                    </p:animEffect>
                                  </p:childTnLst>
                                </p:cTn>
                              </p:par>
                              <p:par>
                                <p:cTn id="38" presetID="3" presetClass="entr" presetSubtype="10" fill="hold" nodeType="withEffect">
                                  <p:stCondLst>
                                    <p:cond delay="0"/>
                                  </p:stCondLst>
                                  <p:childTnLst>
                                    <p:set>
                                      <p:cBhvr>
                                        <p:cTn id="39" dur="1" fill="hold">
                                          <p:stCondLst>
                                            <p:cond delay="0"/>
                                          </p:stCondLst>
                                        </p:cTn>
                                        <p:tgtEl>
                                          <p:spTgt spid="40986"/>
                                        </p:tgtEl>
                                        <p:attrNameLst>
                                          <p:attrName>style.visibility</p:attrName>
                                        </p:attrNameLst>
                                      </p:cBhvr>
                                      <p:to>
                                        <p:strVal val="visible"/>
                                      </p:to>
                                    </p:set>
                                    <p:animEffect transition="in" filter="blinds(horizontal)">
                                      <p:cBhvr>
                                        <p:cTn id="40" dur="500"/>
                                        <p:tgtEl>
                                          <p:spTgt spid="40986"/>
                                        </p:tgtEl>
                                      </p:cBhvr>
                                    </p:animEffect>
                                  </p:childTnLst>
                                </p:cTn>
                              </p:par>
                            </p:childTnLst>
                          </p:cTn>
                        </p:par>
                        <p:par>
                          <p:cTn id="41" fill="hold">
                            <p:stCondLst>
                              <p:cond delay="500"/>
                            </p:stCondLst>
                            <p:childTnLst>
                              <p:par>
                                <p:cTn id="42" presetID="5" presetClass="entr" presetSubtype="10" fill="hold" nodeType="after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checkerboard(across)">
                                      <p:cBhvr>
                                        <p:cTn id="44" dur="500"/>
                                        <p:tgtEl>
                                          <p:spTgt spid="80"/>
                                        </p:tgtEl>
                                      </p:cBhvr>
                                    </p:animEffect>
                                  </p:childTnLst>
                                </p:cTn>
                              </p:par>
                            </p:childTnLst>
                          </p:cTn>
                        </p:par>
                        <p:par>
                          <p:cTn id="45" fill="hold">
                            <p:stCondLst>
                              <p:cond delay="1000"/>
                            </p:stCondLst>
                            <p:childTnLst>
                              <p:par>
                                <p:cTn id="46" presetID="5" presetClass="entr" presetSubtype="1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checkerboard(across)">
                                      <p:cBhvr>
                                        <p:cTn id="48" dur="500"/>
                                        <p:tgtEl>
                                          <p:spTgt spid="7"/>
                                        </p:tgtEl>
                                      </p:cBhvr>
                                    </p:animEffect>
                                  </p:childTnLst>
                                </p:cTn>
                              </p:par>
                            </p:childTnLst>
                          </p:cTn>
                        </p:par>
                        <p:par>
                          <p:cTn id="49" fill="hold">
                            <p:stCondLst>
                              <p:cond delay="1500"/>
                            </p:stCondLst>
                            <p:childTnLst>
                              <p:par>
                                <p:cTn id="50" presetID="5" presetClass="entr" presetSubtype="10"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checkerboard(across)">
                                      <p:cBhvr>
                                        <p:cTn id="52" dur="500"/>
                                        <p:tgtEl>
                                          <p:spTgt spid="2"/>
                                        </p:tgtEl>
                                      </p:cBhvr>
                                    </p:animEffect>
                                  </p:childTnLst>
                                </p:cTn>
                              </p:par>
                            </p:childTnLst>
                          </p:cTn>
                        </p:par>
                        <p:par>
                          <p:cTn id="53" fill="hold">
                            <p:stCondLst>
                              <p:cond delay="2000"/>
                            </p:stCondLst>
                            <p:childTnLst>
                              <p:par>
                                <p:cTn id="54" presetID="5" presetClass="entr" presetSubtype="1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checkerboard(across)">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P spid="40968" grpId="0" bldLvl="0" animBg="1"/>
      <p:bldP spid="40970" grpId="0" bldLvl="0" animBg="1"/>
      <p:bldP spid="40972"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b15ke0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1819</Words>
  <Application>Microsoft Office PowerPoint</Application>
  <PresentationFormat>宽屏</PresentationFormat>
  <Paragraphs>188</Paragraphs>
  <Slides>25</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Roboto Slab Bold</vt:lpstr>
      <vt:lpstr>Roboto Slab Light</vt:lpstr>
      <vt:lpstr>思源宋体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简约莫兰迪</dc:title>
  <dc:creator>第一PPT</dc:creator>
  <cp:keywords>www.1ppt.com</cp:keywords>
  <dc:description>www.1ppt.com</dc:description>
  <cp:lastModifiedBy>Cornelius Deng</cp:lastModifiedBy>
  <cp:revision>31</cp:revision>
  <dcterms:created xsi:type="dcterms:W3CDTF">2020-11-01T08:54:00Z</dcterms:created>
  <dcterms:modified xsi:type="dcterms:W3CDTF">2022-01-04T01:48:13Z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